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ASU!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We are creating a interactive projector with presentation skills!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