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45" r:id="rId2"/>
    <p:sldMasterId id="2147483764" r:id="rId3"/>
    <p:sldMasterId id="2147483780" r:id="rId4"/>
  </p:sldMasterIdLst>
  <p:notesMasterIdLst>
    <p:notesMasterId r:id="rId10"/>
  </p:notesMasterIdLst>
  <p:handoutMasterIdLst>
    <p:handoutMasterId r:id="rId11"/>
  </p:handoutMasterIdLst>
  <p:sldIdLst>
    <p:sldId id="488" r:id="rId5"/>
    <p:sldId id="491" r:id="rId6"/>
    <p:sldId id="520" r:id="rId7"/>
    <p:sldId id="521" r:id="rId8"/>
    <p:sldId id="51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9467" autoAdjust="0"/>
  </p:normalViewPr>
  <p:slideViewPr>
    <p:cSldViewPr>
      <p:cViewPr varScale="1">
        <p:scale>
          <a:sx n="73" d="100"/>
          <a:sy n="73" d="100"/>
        </p:scale>
        <p:origin x="-10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6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D96D-FC27-4F6D-8283-212B6D9D2588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6721F-3142-4430-8D90-F65A8722C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28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1FD3E-2E3D-48B0-9773-47D6C4212C5A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74920-7E26-45EE-AE79-5E99C471C4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8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4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  <p:sp>
          <p:nvSpPr>
            <p:cNvPr id="19" name="Titre 5"/>
            <p:cNvSpPr txBox="1">
              <a:spLocks/>
            </p:cNvSpPr>
            <p:nvPr userDrawn="1"/>
          </p:nvSpPr>
          <p:spPr>
            <a:xfrm>
              <a:off x="2742304" y="6613200"/>
              <a:ext cx="2045720" cy="15029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fr-FR" sz="1600" b="1" spc="10" baseline="0" dirty="0" smtClean="0">
                  <a:solidFill>
                    <a:schemeClr val="bg2"/>
                  </a:solidFill>
                  <a:latin typeface="+mn-lt"/>
                  <a:cs typeface="Arial" pitchFamily="34" charset="0"/>
                </a:rPr>
                <a:t>www.groupe-sii.com</a:t>
              </a:r>
              <a:endParaRPr lang="fr-FR" sz="1600" b="1" spc="10" baseline="0" dirty="0">
                <a:solidFill>
                  <a:schemeClr val="bg2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15" name="Espace réservé de la date 3"/>
          <p:cNvSpPr txBox="1">
            <a:spLocks/>
          </p:cNvSpPr>
          <p:nvPr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pic>
        <p:nvPicPr>
          <p:cNvPr id="20" name="Picture 6" descr="C:\Users\dhiridjee\Documents\02_iPMP\02_SVN\branches\V1.6.1\view\img\logo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3" t="-2032" r="-4534" b="1876"/>
          <a:stretch/>
        </p:blipFill>
        <p:spPr bwMode="auto">
          <a:xfrm>
            <a:off x="-7620" y="335934"/>
            <a:ext cx="2863850" cy="7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3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tx2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44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2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5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0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5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1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89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7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35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48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FontTx/>
              <a:buNone/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7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21" name="Connecteur droit 20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23" name="Rectangle à coins arrondis 22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 à coins arrondis 24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5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12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97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6"/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 b="1"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1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15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80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dhiridjee\Documents\02_iPMP\02_SVN\branches\V1.6.1\view\img\logo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3" t="-2032" r="-4534" b="1876"/>
          <a:stretch/>
        </p:blipFill>
        <p:spPr bwMode="auto">
          <a:xfrm>
            <a:off x="-7620" y="335934"/>
            <a:ext cx="2863850" cy="7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8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1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5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7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19" name="Groupe 18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20" name="Connecteur droit 19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3" name="Rectangle à coins arrondis 22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6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30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22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67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51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29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3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99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6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8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2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90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7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4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1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2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9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03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1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21" name="Connecteur droit 20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23" name="Rectangle à coins arrondis 22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 à coins arrondis 24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53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67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3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7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14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01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04/09/2013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5374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868" y="310534"/>
              <a:ext cx="1829902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472" y="310534"/>
              <a:ext cx="1829902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736" y="310534"/>
              <a:ext cx="1829902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604" y="310534"/>
              <a:ext cx="1829902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29902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90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5374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220" y="310534"/>
              <a:ext cx="1829902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472" y="310534"/>
              <a:ext cx="1829902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600" y="310534"/>
              <a:ext cx="1829902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400" y="310534"/>
              <a:ext cx="1829902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29902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80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0" y="310534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2286000" y="310534"/>
              <a:ext cx="2286000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4572000" y="310534"/>
              <a:ext cx="2286000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6858000" y="310534"/>
              <a:ext cx="2286000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2286000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41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3049200" y="310534"/>
              <a:ext cx="3047224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096776" y="310534"/>
              <a:ext cx="3047224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3047224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02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06306" y="2492896"/>
            <a:ext cx="6267270" cy="677108"/>
          </a:xfrm>
        </p:spPr>
        <p:txBody>
          <a:bodyPr/>
          <a:lstStyle/>
          <a:p>
            <a:r>
              <a:rPr lang="fr-FR" dirty="0" smtClean="0"/>
              <a:t>Guide utilisateur </a:t>
            </a:r>
            <a:r>
              <a:rPr lang="fr-FR" dirty="0" err="1" smtClean="0"/>
              <a:t>iPMP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27784" y="3429000"/>
            <a:ext cx="6273329" cy="369332"/>
          </a:xfrm>
        </p:spPr>
        <p:txBody>
          <a:bodyPr/>
          <a:lstStyle/>
          <a:p>
            <a:r>
              <a:rPr lang="fr-FR" dirty="0" smtClean="0"/>
              <a:t>Chef de Projet</a:t>
            </a:r>
            <a:endParaRPr lang="en-US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79511" y="5569495"/>
            <a:ext cx="627332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Référence : XXXX</a:t>
            </a:r>
            <a:endParaRPr lang="en-US" sz="20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627784" y="3995772"/>
            <a:ext cx="62733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b="1" dirty="0" smtClean="0"/>
              <a:t>Fonction Multiple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1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Depuis la V1.6.0 il est possible de sélectionner et modifier plusieurs éléments en une seule opération:</a:t>
            </a:r>
          </a:p>
          <a:p>
            <a:pPr lvl="1"/>
            <a:r>
              <a:rPr lang="fr-FR" dirty="0" smtClean="0"/>
              <a:t>Tickets</a:t>
            </a:r>
          </a:p>
          <a:p>
            <a:pPr lvl="1"/>
            <a:r>
              <a:rPr lang="fr-FR" dirty="0" smtClean="0"/>
              <a:t>Activités</a:t>
            </a:r>
          </a:p>
          <a:p>
            <a:pPr lvl="1"/>
            <a:r>
              <a:rPr lang="fr-FR" dirty="0" smtClean="0"/>
              <a:t>Jalons</a:t>
            </a:r>
          </a:p>
          <a:p>
            <a:pPr lvl="1"/>
            <a:r>
              <a:rPr lang="fr-FR" dirty="0" smtClean="0"/>
              <a:t>Actions</a:t>
            </a:r>
          </a:p>
          <a:p>
            <a:pPr lvl="1"/>
            <a:r>
              <a:rPr lang="fr-FR" dirty="0" smtClean="0"/>
              <a:t>Risques</a:t>
            </a:r>
          </a:p>
          <a:p>
            <a:pPr lvl="1"/>
            <a:r>
              <a:rPr lang="fr-FR" dirty="0" smtClean="0"/>
              <a:t>etc.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40968"/>
            <a:ext cx="49720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6660232" y="3140968"/>
            <a:ext cx="1299642" cy="792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19881" y="1124744"/>
            <a:ext cx="8502650" cy="2088232"/>
          </a:xfrm>
        </p:spPr>
        <p:txBody>
          <a:bodyPr/>
          <a:lstStyle/>
          <a:p>
            <a:r>
              <a:rPr lang="fr-FR" sz="1800" dirty="0" smtClean="0"/>
              <a:t>Cliquer sur le bouton « Multiple Update »</a:t>
            </a:r>
          </a:p>
          <a:p>
            <a:r>
              <a:rPr lang="fr-FR" sz="1800" dirty="0" smtClean="0"/>
              <a:t>Sélectionner plusieurs éléments dans la liste</a:t>
            </a:r>
          </a:p>
          <a:p>
            <a:pPr lvl="1"/>
            <a:r>
              <a:rPr lang="fr-FR" sz="1800" dirty="0" smtClean="0"/>
              <a:t>Sélection par click simple (pas de shift-click)</a:t>
            </a:r>
          </a:p>
          <a:p>
            <a:pPr lvl="1"/>
            <a:r>
              <a:rPr lang="fr-FR" sz="1800" dirty="0" smtClean="0"/>
              <a:t>Cliquer une deuxième fois pour </a:t>
            </a:r>
            <a:r>
              <a:rPr lang="fr-FR" sz="1800" dirty="0" err="1" smtClean="0"/>
              <a:t>déselectionner</a:t>
            </a:r>
            <a:endParaRPr lang="fr-FR" sz="1800" dirty="0" smtClean="0"/>
          </a:p>
          <a:p>
            <a:r>
              <a:rPr lang="fr-FR" sz="1800" dirty="0" smtClean="0"/>
              <a:t>On peut modifier le statut, responsable ou résultat des éléments sélectionnés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Utilisation (1/2)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8" y="3068960"/>
            <a:ext cx="7499414" cy="332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42746"/>
            <a:ext cx="504056" cy="41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1520" y="1412776"/>
            <a:ext cx="8502650" cy="2088232"/>
          </a:xfrm>
        </p:spPr>
        <p:txBody>
          <a:bodyPr/>
          <a:lstStyle/>
          <a:p>
            <a:r>
              <a:rPr lang="fr-FR" sz="1800" dirty="0" smtClean="0"/>
              <a:t>A la sauvegarde, vérifier le résultat de l’opération</a:t>
            </a:r>
          </a:p>
          <a:p>
            <a:pPr lvl="1"/>
            <a:r>
              <a:rPr lang="fr-FR" sz="1600" dirty="0" smtClean="0"/>
              <a:t>En cas d’erreur, un message est affiché</a:t>
            </a:r>
          </a:p>
          <a:p>
            <a:pPr lvl="1"/>
            <a:endParaRPr lang="en-US" sz="18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Utilisation (2/2)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3" y="2348880"/>
            <a:ext cx="764042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7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5816" y="2348880"/>
            <a:ext cx="3168352" cy="20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S4_0396_FR_Modele_PPT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SII</Template>
  <TotalTime>20897</TotalTime>
  <Words>67</Words>
  <Application>Microsoft Office PowerPoint</Application>
  <PresentationFormat>Affichage à l'écran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S4_0396_FR_Modele_PPT</vt:lpstr>
      <vt:lpstr>5 Parties</vt:lpstr>
      <vt:lpstr>4 Parties</vt:lpstr>
      <vt:lpstr>3 Parties</vt:lpstr>
      <vt:lpstr>Guide utilisateur iPMP</vt:lpstr>
      <vt:lpstr>Description</vt:lpstr>
      <vt:lpstr>Utilisation (1/2)</vt:lpstr>
      <vt:lpstr>Utilisation (2/2)</vt:lpstr>
      <vt:lpstr>Présentation PowerPoint</vt:lpstr>
    </vt:vector>
  </TitlesOfParts>
  <Company>SII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olopez</dc:creator>
  <cp:lastModifiedBy>DHI</cp:lastModifiedBy>
  <cp:revision>5620</cp:revision>
  <dcterms:created xsi:type="dcterms:W3CDTF">2011-03-15T22:20:48Z</dcterms:created>
  <dcterms:modified xsi:type="dcterms:W3CDTF">2013-09-04T15:47:26Z</dcterms:modified>
</cp:coreProperties>
</file>