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>
        <p:scale>
          <a:sx n="96" d="100"/>
          <a:sy n="9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E33A-1F35-4857-1FE0-44E1A97E5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B3645-3FB9-2754-A9D2-1D593E4E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5ABE-6E44-8408-C798-B3E9649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8113-AFF3-B35B-8280-95ED8D5C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E68E-784E-B111-460D-23571D5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DF99-22B7-301C-0B64-1842573F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823C4-0FF5-E7E7-E588-521383C2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EEF3-FF27-862C-D039-A119158E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8051-3D91-75F4-A762-EFC3C980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5B30-1683-7342-17D3-3102072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FE507-2A16-F9F8-658F-1CC0DD518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BDCE-4F79-6F03-61E9-DD225A54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5D16-64DC-BA58-EBD9-4DE1D4DB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6D49-19E2-7613-FF5C-39AA38B3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6B6B-8559-3435-2C32-F7277D38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8B7B-06B5-FB9F-FDD5-50CBE643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88EB-73C0-C47F-5FFE-1643FB53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C8C0-62F3-B717-24B3-8C6A190C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3C43-E35A-8DDA-B4A4-FFBDFE0B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878F-4B28-0C83-1800-7E5D5564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CB04-9614-6646-98D7-37245365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F4D5-6EAF-DD3B-6D2B-3C8595BE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C09D-57FF-973D-E9E0-EF092168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63D3-E688-60F0-7293-B5C43A14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E575-A00E-B6F7-0CCF-2BB8E3B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468E-682B-3632-3376-0B3EE5B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7ED5-FAC2-3A31-A32E-8E1EE5400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26FD-5F9B-6249-6075-F5F79E7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296C-26FC-9E9F-AFF2-5F00F1EC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320D-804E-9495-D822-96641D6E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1899E-E9EE-BA42-1045-AC482D4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8E2-38F8-DDA6-C1DC-BCBCDA5F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BA70-D6B8-DF15-588B-D9862F19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FC52-057F-A66F-BD3F-5D846A5F2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5127-1110-AE4B-2B24-2FF2E4B8B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F7011-642F-26FD-8EE1-E76C16120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B1EDF-3042-A618-62FF-8D3E59D3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EA7AB-1407-5B47-191F-D6F54922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B1733-2D6E-FE73-033D-4A677C51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5BB2-4578-5547-DF68-F8501289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18128-1A07-8E13-61CF-B1218FEB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77C05-EDFF-1ED4-476F-3BEA532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2F79-CF69-3B15-8FF9-EA50A0B3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B14F0-8759-BC96-8890-71BA72D2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AF1FC-5A20-5C3F-58AC-21093587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E87F-0C8D-4A9F-CBD2-E4EA5553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BE98-5ED7-5308-B67A-1250E4C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BFDC-C9FE-AE03-6340-AB641030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7A5B-590D-7C3F-D2F0-D79019A4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43E1-798E-F377-841B-4310E94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BA81-4A41-0095-4E70-24E42BDA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9A4D-F54F-2D53-EC5F-83807433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CB8E-EED9-B4C0-F7CF-004779B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6D590-80C5-1E64-7924-3A35E7954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6D66A-D4B5-A162-734D-64DA7AB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C4EC-D978-EB1F-BB52-90052989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8B70-0AA6-3F5F-6B19-2258911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B469-D0B5-2E83-FBFF-DC635A82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46771-EC9D-B43A-56F3-E5D028FF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6CB3-022A-9CEB-CEBD-AD1B9454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73A5-C6BC-DFFA-DA17-D8623F944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D5512-63D7-9845-90EA-EEDEF078FB9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21D-69F3-5651-0DB6-4BA5110C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0800-FC4E-A0B7-ACAA-DAC8F136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67CE-0B49-5135-3AF4-E183A2AB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008"/>
            <a:ext cx="9144000" cy="2387600"/>
          </a:xfrm>
        </p:spPr>
        <p:txBody>
          <a:bodyPr/>
          <a:lstStyle/>
          <a:p>
            <a:r>
              <a:rPr lang="en-US" dirty="0"/>
              <a:t>public health disparities in </a:t>
            </a:r>
            <a:r>
              <a:rPr lang="en-US" dirty="0" err="1"/>
              <a:t>chicago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11E0-0FC0-DECF-C915-F3067BF6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689" y="5525912"/>
            <a:ext cx="2720622" cy="1184451"/>
          </a:xfrm>
        </p:spPr>
        <p:txBody>
          <a:bodyPr>
            <a:normAutofit/>
          </a:bodyPr>
          <a:lstStyle/>
          <a:p>
            <a:pPr algn="l"/>
            <a:r>
              <a:rPr lang="en-US" sz="1200" dirty="0" err="1"/>
              <a:t>Dhirpal</a:t>
            </a:r>
            <a:r>
              <a:rPr lang="en-US" sz="1200" dirty="0"/>
              <a:t> Shah</a:t>
            </a:r>
          </a:p>
          <a:p>
            <a:pPr algn="l"/>
            <a:r>
              <a:rPr lang="en-US" sz="1200" dirty="0"/>
              <a:t>MPCS 56430 Scientific Computer</a:t>
            </a:r>
          </a:p>
          <a:p>
            <a:pPr algn="l"/>
            <a:r>
              <a:rPr lang="en-US" sz="1200" dirty="0"/>
              <a:t>Andrew </a:t>
            </a:r>
            <a:r>
              <a:rPr lang="en-US" sz="1200" dirty="0" err="1"/>
              <a:t>Binkowski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57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5DE1-7384-9C7B-7D44-2F9D9949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E406-8954-B844-C988-B09A3C9B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health disparities lead to unequal healthcare access</a:t>
            </a:r>
          </a:p>
          <a:p>
            <a:r>
              <a:rPr lang="en-US" dirty="0"/>
              <a:t>influenza like illnesses (ILIs) disproportionately impact lower income areas in Chicago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find relationships </a:t>
            </a:r>
            <a:r>
              <a:rPr lang="en-US" dirty="0">
                <a:latin typeface="Aptos" panose="020B0004020202020204" pitchFamily="34" charset="0"/>
              </a:rPr>
              <a:t>between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flu clinic distribution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,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ILI activity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, and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population demographics</a:t>
            </a:r>
            <a:r>
              <a:rPr lang="en-US" b="1" dirty="0">
                <a:effectLst/>
                <a:latin typeface="Aptos" panose="020B0004020202020204" pitchFamily="34" charset="0"/>
              </a:rPr>
              <a:t> </a:t>
            </a:r>
            <a:endParaRPr lang="en-US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BB51-3B15-264B-0166-77B1835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1216-693C-AC2F-E0C7-C18D896A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 and west side of Chicago has a history of racial and socioeconomic segregation</a:t>
            </a:r>
          </a:p>
          <a:p>
            <a:r>
              <a:rPr lang="en-US" dirty="0"/>
              <a:t>current methods use Geographic Information Systems (GISs) to identify underserved area</a:t>
            </a:r>
          </a:p>
          <a:p>
            <a:r>
              <a:rPr lang="en-US" dirty="0"/>
              <a:t>issues include: transportation barriers, distrust, lack of 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304-CB4C-25F4-6BDF-06E27A33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4C5A-25ED-CEE9-EFCD-D92CDA5B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3 different datasets and merged them together by ZIP code</a:t>
            </a:r>
          </a:p>
          <a:p>
            <a:r>
              <a:rPr lang="en-US" dirty="0"/>
              <a:t>generated choropleths to visualize spatial patterns</a:t>
            </a:r>
          </a:p>
          <a:p>
            <a:r>
              <a:rPr lang="en-US" dirty="0"/>
              <a:t>created scatter plots with regressions to identify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BF68-72C5-D740-6744-EA4E91CF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71119077-2514-4595-3FEB-55C97F813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7" y="1405793"/>
            <a:ext cx="4037044" cy="2626360"/>
          </a:xfrm>
          <a:prstGeom prst="rect">
            <a:avLst/>
          </a:prstGeom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2F64D8F0-D6B1-C47A-68CF-C09640178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9" y="4245644"/>
            <a:ext cx="4010333" cy="2413126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5B1765E2-357E-BE86-C8A3-8FFFD5C02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30097"/>
          <a:stretch/>
        </p:blipFill>
        <p:spPr>
          <a:xfrm>
            <a:off x="9162047" y="2076947"/>
            <a:ext cx="2918536" cy="3381830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5CC71E43-C7A0-79C3-E171-D67044E8D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22" y="1399223"/>
            <a:ext cx="4176404" cy="2632930"/>
          </a:xfrm>
          <a:prstGeom prst="rect">
            <a:avLst/>
          </a:prstGeom>
        </p:spPr>
      </p:pic>
      <p:pic>
        <p:nvPicPr>
          <p:cNvPr id="8" name="Picture 7" descr="A graph with dots and lines&#10;&#10;Description automatically generated">
            <a:extLst>
              <a:ext uri="{FF2B5EF4-FFF2-40B4-BE49-F238E27FC236}">
                <a16:creationId xmlns:a16="http://schemas.microsoft.com/office/drawing/2014/main" id="{2FB36FF1-01F7-3078-A459-06D8DCFB7F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22" y="4167837"/>
            <a:ext cx="4340225" cy="2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BC71-B99F-750A-12E0-25EB243E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34B1-5409-CF74-C70E-A80A033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 side neighborhoods experienced more ILI activity</a:t>
            </a:r>
          </a:p>
          <a:p>
            <a:r>
              <a:rPr lang="en-US" dirty="0"/>
              <a:t>more minority population </a:t>
            </a:r>
            <a:r>
              <a:rPr lang="en-US" dirty="0">
                <a:sym typeface="Wingdings" pitchFamily="2" charset="2"/>
              </a:rPr>
              <a:t> lower clinic access, higher ILI activity</a:t>
            </a:r>
          </a:p>
          <a:p>
            <a:r>
              <a:rPr lang="en-US" dirty="0"/>
              <a:t>this approach creates a more targeted analysis of trends</a:t>
            </a:r>
          </a:p>
          <a:p>
            <a:r>
              <a:rPr lang="en-US" dirty="0"/>
              <a:t>next steps: incorporate this into clinic construction / outreach</a:t>
            </a:r>
          </a:p>
        </p:txBody>
      </p:sp>
    </p:spTree>
    <p:extLst>
      <p:ext uri="{BB962C8B-B14F-4D97-AF65-F5344CB8AC3E}">
        <p14:creationId xmlns:p14="http://schemas.microsoft.com/office/powerpoint/2010/main" val="275144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DDBE-7672-001E-CFE1-87959F8FF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5221-B062-D0AA-F9C1-BA2B411E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+ have a good winter break :)</a:t>
            </a:r>
          </a:p>
        </p:txBody>
      </p:sp>
    </p:spTree>
    <p:extLst>
      <p:ext uri="{BB962C8B-B14F-4D97-AF65-F5344CB8AC3E}">
        <p14:creationId xmlns:p14="http://schemas.microsoft.com/office/powerpoint/2010/main" val="199374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public health disparities in chicago</vt:lpstr>
      <vt:lpstr>introduction</vt:lpstr>
      <vt:lpstr>background</vt:lpstr>
      <vt:lpstr>methodology / approach</vt:lpstr>
      <vt:lpstr>results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Dhirpal Shah</dc:creator>
  <cp:lastModifiedBy>Dhirpal Shah</cp:lastModifiedBy>
  <cp:revision>3</cp:revision>
  <dcterms:created xsi:type="dcterms:W3CDTF">2024-11-30T22:07:26Z</dcterms:created>
  <dcterms:modified xsi:type="dcterms:W3CDTF">2024-11-30T23:00:19Z</dcterms:modified>
</cp:coreProperties>
</file>