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png" ContentType="image/pn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6291" y="160096"/>
            <a:ext cx="10059416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6451" y="233172"/>
            <a:ext cx="9976147" cy="6251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091" y="96010"/>
            <a:ext cx="9932735" cy="6667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4024" y="237743"/>
            <a:ext cx="10459656" cy="638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5784" y="251459"/>
            <a:ext cx="10564855" cy="63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205" y="135636"/>
            <a:ext cx="11306013" cy="6586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3143" y="172210"/>
            <a:ext cx="10803276" cy="6559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551" y="821436"/>
            <a:ext cx="11093760" cy="5858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291" y="160096"/>
            <a:ext cx="49276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4"/>
              <a:t>HOURLYSPIKESIN </a:t>
            </a:r>
            <a:r>
              <a:rPr dirty="0" spc="-295"/>
              <a:t>TRAFFIC</a:t>
            </a:r>
            <a:r>
              <a:rPr dirty="0" spc="-675"/>
              <a:t> </a:t>
            </a:r>
            <a:r>
              <a:rPr dirty="0" spc="-345"/>
              <a:t>SUBTYPES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8904" y="316991"/>
            <a:ext cx="9006348" cy="603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9364" y="950975"/>
            <a:ext cx="85725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2932" y="219836"/>
            <a:ext cx="58413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85"/>
              <a:t>TOTAL </a:t>
            </a:r>
            <a:r>
              <a:rPr dirty="0" spc="-140"/>
              <a:t>NO.OF </a:t>
            </a:r>
            <a:r>
              <a:rPr dirty="0" spc="-10"/>
              <a:t>911 </a:t>
            </a:r>
            <a:r>
              <a:rPr dirty="0" spc="-310"/>
              <a:t>CALLS </a:t>
            </a:r>
            <a:r>
              <a:rPr dirty="0" spc="-254"/>
              <a:t>MADE </a:t>
            </a:r>
            <a:r>
              <a:rPr dirty="0" spc="-300"/>
              <a:t>EACH</a:t>
            </a:r>
            <a:r>
              <a:rPr dirty="0" spc="-580"/>
              <a:t> </a:t>
            </a:r>
            <a:r>
              <a:rPr dirty="0" spc="-330"/>
              <a:t>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1040891"/>
            <a:ext cx="10563352" cy="5636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145" y="296417"/>
            <a:ext cx="85261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35"/>
              <a:t>TOTALNO.</a:t>
            </a:r>
            <a:r>
              <a:rPr dirty="0" spc="-270"/>
              <a:t> </a:t>
            </a:r>
            <a:r>
              <a:rPr dirty="0" spc="-114"/>
              <a:t>OF</a:t>
            </a:r>
            <a:r>
              <a:rPr dirty="0" spc="-434"/>
              <a:t> </a:t>
            </a:r>
            <a:r>
              <a:rPr dirty="0" spc="-10"/>
              <a:t>911</a:t>
            </a:r>
            <a:r>
              <a:rPr dirty="0" spc="-50"/>
              <a:t> </a:t>
            </a:r>
            <a:r>
              <a:rPr dirty="0" spc="-229"/>
              <a:t>CALLSMADE</a:t>
            </a:r>
            <a:r>
              <a:rPr dirty="0" spc="-570"/>
              <a:t> </a:t>
            </a:r>
            <a:r>
              <a:rPr dirty="0" spc="-285"/>
              <a:t>EACHDAYBYDIFFERENTTYPES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011" y="1118616"/>
            <a:ext cx="10556045" cy="5308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9946" y="365201"/>
            <a:ext cx="80511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65"/>
              <a:t>TOP</a:t>
            </a:r>
            <a:r>
              <a:rPr dirty="0" sz="3200" spc="-660"/>
              <a:t> </a:t>
            </a:r>
            <a:r>
              <a:rPr dirty="0" sz="3200" spc="-15"/>
              <a:t>10</a:t>
            </a:r>
            <a:r>
              <a:rPr dirty="0" sz="3200" spc="-40"/>
              <a:t> </a:t>
            </a:r>
            <a:r>
              <a:rPr dirty="0" sz="3200" spc="-265"/>
              <a:t>ZIPCODES</a:t>
            </a:r>
            <a:r>
              <a:rPr dirty="0" sz="3200" spc="-570"/>
              <a:t> </a:t>
            </a:r>
            <a:r>
              <a:rPr dirty="0" sz="3200" spc="-140"/>
              <a:t>WITH</a:t>
            </a:r>
            <a:r>
              <a:rPr dirty="0" sz="3200" spc="-380"/>
              <a:t> </a:t>
            </a:r>
            <a:r>
              <a:rPr dirty="0" sz="3200" spc="-190"/>
              <a:t>MOST</a:t>
            </a:r>
            <a:r>
              <a:rPr dirty="0" sz="3200" spc="-550"/>
              <a:t> </a:t>
            </a:r>
            <a:r>
              <a:rPr dirty="0" sz="3200" spc="-90"/>
              <a:t>NO.</a:t>
            </a:r>
            <a:r>
              <a:rPr dirty="0" sz="3200" spc="-285"/>
              <a:t> </a:t>
            </a:r>
            <a:r>
              <a:rPr dirty="0" sz="3200" spc="-105"/>
              <a:t>OF</a:t>
            </a:r>
            <a:r>
              <a:rPr dirty="0" sz="3200" spc="-465"/>
              <a:t> </a:t>
            </a:r>
            <a:r>
              <a:rPr dirty="0" sz="3200" spc="-10"/>
              <a:t>911</a:t>
            </a:r>
            <a:r>
              <a:rPr dirty="0" sz="3200" spc="-300"/>
              <a:t> </a:t>
            </a:r>
            <a:r>
              <a:rPr dirty="0" sz="3200" spc="-270"/>
              <a:t>CALLS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647" y="1046988"/>
            <a:ext cx="10173004" cy="5242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9946" y="287223"/>
            <a:ext cx="79546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0"/>
              <a:t>TOP</a:t>
            </a:r>
            <a:r>
              <a:rPr dirty="0" spc="-640"/>
              <a:t> </a:t>
            </a:r>
            <a:r>
              <a:rPr dirty="0" spc="-15"/>
              <a:t>10</a:t>
            </a:r>
            <a:r>
              <a:rPr dirty="0" spc="-50"/>
              <a:t> </a:t>
            </a:r>
            <a:r>
              <a:rPr dirty="0" spc="-265"/>
              <a:t>ZIPCODES</a:t>
            </a:r>
            <a:r>
              <a:rPr dirty="0" spc="-570"/>
              <a:t> </a:t>
            </a:r>
            <a:r>
              <a:rPr dirty="0" spc="-140"/>
              <a:t>WITH</a:t>
            </a:r>
            <a:r>
              <a:rPr dirty="0" spc="-370"/>
              <a:t> </a:t>
            </a:r>
            <a:r>
              <a:rPr dirty="0" spc="-195"/>
              <a:t>MOST</a:t>
            </a:r>
            <a:r>
              <a:rPr dirty="0" spc="-540"/>
              <a:t> </a:t>
            </a:r>
            <a:r>
              <a:rPr dirty="0" spc="-315"/>
              <a:t>PERCENTAGEOF</a:t>
            </a:r>
            <a:r>
              <a:rPr dirty="0" spc="-450"/>
              <a:t> </a:t>
            </a:r>
            <a:r>
              <a:rPr dirty="0" spc="-10"/>
              <a:t>911</a:t>
            </a:r>
            <a:r>
              <a:rPr dirty="0" spc="-395"/>
              <a:t> </a:t>
            </a:r>
            <a:r>
              <a:rPr dirty="0" spc="-275"/>
              <a:t>CALLS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75130"/>
            <a:ext cx="11108765" cy="6070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8996" y="94234"/>
            <a:ext cx="72396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0"/>
              <a:t>TOP</a:t>
            </a:r>
            <a:r>
              <a:rPr dirty="0" spc="-645"/>
              <a:t> </a:t>
            </a:r>
            <a:r>
              <a:rPr dirty="0" spc="-15"/>
              <a:t>10</a:t>
            </a:r>
            <a:r>
              <a:rPr dirty="0" spc="-100"/>
              <a:t> </a:t>
            </a:r>
            <a:r>
              <a:rPr dirty="0" spc="-235"/>
              <a:t>TOWNSHIPS</a:t>
            </a:r>
            <a:r>
              <a:rPr dirty="0" spc="-480"/>
              <a:t> </a:t>
            </a:r>
            <a:r>
              <a:rPr dirty="0" spc="-140"/>
              <a:t>WITH</a:t>
            </a:r>
            <a:r>
              <a:rPr dirty="0" spc="-375"/>
              <a:t> </a:t>
            </a:r>
            <a:r>
              <a:rPr dirty="0" spc="-195"/>
              <a:t>MOST</a:t>
            </a:r>
            <a:r>
              <a:rPr dirty="0" spc="-545"/>
              <a:t> </a:t>
            </a:r>
            <a:r>
              <a:rPr dirty="0" spc="-90"/>
              <a:t>NO.</a:t>
            </a:r>
            <a:r>
              <a:rPr dirty="0" spc="-290"/>
              <a:t> </a:t>
            </a:r>
            <a:r>
              <a:rPr dirty="0" spc="-114"/>
              <a:t>OF</a:t>
            </a:r>
            <a:r>
              <a:rPr dirty="0" spc="-434"/>
              <a:t> </a:t>
            </a:r>
            <a:r>
              <a:rPr dirty="0" spc="-10"/>
              <a:t>911</a:t>
            </a:r>
            <a:r>
              <a:rPr dirty="0" spc="-425"/>
              <a:t> </a:t>
            </a:r>
            <a:r>
              <a:rPr dirty="0" spc="-270"/>
              <a:t>CALLS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0627" y="742186"/>
            <a:ext cx="10771037" cy="5996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322" y="109220"/>
            <a:ext cx="9718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65"/>
              <a:t>TOP</a:t>
            </a:r>
            <a:r>
              <a:rPr dirty="0" sz="3200" spc="-655"/>
              <a:t> </a:t>
            </a:r>
            <a:r>
              <a:rPr dirty="0" sz="3200" spc="-10"/>
              <a:t>10</a:t>
            </a:r>
            <a:r>
              <a:rPr dirty="0" sz="3200" spc="-80"/>
              <a:t> </a:t>
            </a:r>
            <a:r>
              <a:rPr dirty="0" sz="3200" spc="-240"/>
              <a:t>TOWNSHIPS</a:t>
            </a:r>
            <a:r>
              <a:rPr dirty="0" sz="3200" spc="-530"/>
              <a:t> </a:t>
            </a:r>
            <a:r>
              <a:rPr dirty="0" sz="3200" spc="-135"/>
              <a:t>WITH</a:t>
            </a:r>
            <a:r>
              <a:rPr dirty="0" sz="3200" spc="-355"/>
              <a:t> </a:t>
            </a:r>
            <a:r>
              <a:rPr dirty="0" sz="3200" spc="-190"/>
              <a:t>MOST</a:t>
            </a:r>
            <a:r>
              <a:rPr dirty="0" sz="3200" spc="-550"/>
              <a:t> </a:t>
            </a:r>
            <a:r>
              <a:rPr dirty="0" sz="3200" spc="-370"/>
              <a:t>PERCENTAGE</a:t>
            </a:r>
            <a:r>
              <a:rPr dirty="0" sz="3200" spc="-720"/>
              <a:t> </a:t>
            </a:r>
            <a:r>
              <a:rPr dirty="0" sz="3200" spc="-105"/>
              <a:t>OF</a:t>
            </a:r>
            <a:r>
              <a:rPr dirty="0" sz="3200" spc="-465"/>
              <a:t> </a:t>
            </a:r>
            <a:r>
              <a:rPr dirty="0" sz="3200" spc="-10"/>
              <a:t>911</a:t>
            </a:r>
            <a:r>
              <a:rPr dirty="0" sz="3200" spc="-420"/>
              <a:t> </a:t>
            </a:r>
            <a:r>
              <a:rPr dirty="0" sz="3200" spc="-270"/>
              <a:t>CALLS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8532" y="423672"/>
            <a:ext cx="8484905" cy="6033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MOHIT KEDIA</dc:creator>
  <dc:title>REPORT ON 911 Emergency CALLS</dc:title>
  <dcterms:created xsi:type="dcterms:W3CDTF">2021-04-23T09:57:16Z</dcterms:created>
  <dcterms:modified xsi:type="dcterms:W3CDTF">2021-04-23T09:57:16Z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2021-04-23T00:00:00Z</vt:filetime>
  </property>
</Properties>
</file>