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87" r:id="rId2"/>
    <p:sldId id="369" r:id="rId3"/>
    <p:sldId id="368" r:id="rId4"/>
    <p:sldId id="380" r:id="rId5"/>
    <p:sldId id="383" r:id="rId6"/>
    <p:sldId id="382" r:id="rId7"/>
    <p:sldId id="370" r:id="rId8"/>
    <p:sldId id="381" r:id="rId9"/>
    <p:sldId id="372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374" r:id="rId26"/>
  </p:sldIdLst>
  <p:sldSz cx="9906000" cy="6858000" type="A4"/>
  <p:notesSz cx="6858000" cy="9144000"/>
  <p:embeddedFontLst>
    <p:embeddedFont>
      <p:font typeface="나눔스퀘어" panose="020B0600000101010101" pitchFamily="50" charset="-127"/>
      <p:regular r:id="rId27"/>
    </p:embeddedFont>
    <p:embeddedFont>
      <p:font typeface="나눔스퀘어 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5E3"/>
    <a:srgbClr val="FBB3BF"/>
    <a:srgbClr val="F66A81"/>
    <a:srgbClr val="F995A6"/>
    <a:srgbClr val="664E59"/>
    <a:srgbClr val="896977"/>
    <a:srgbClr val="55414A"/>
    <a:srgbClr val="F5516C"/>
    <a:srgbClr val="F6667E"/>
    <a:srgbClr val="F43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8618" autoAdjust="0"/>
  </p:normalViewPr>
  <p:slideViewPr>
    <p:cSldViewPr snapToGrid="0">
      <p:cViewPr varScale="1">
        <p:scale>
          <a:sx n="72" d="100"/>
          <a:sy n="72" d="100"/>
        </p:scale>
        <p:origin x="106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2019-09-22-Sun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9183" y="3176475"/>
            <a:ext cx="26013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latin typeface="나눔스퀘어 Bold" pitchFamily="50" charset="-127"/>
                <a:ea typeface="나눔스퀘어 Bold" pitchFamily="50" charset="-127"/>
              </a:rPr>
              <a:t>스토리 보드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8113" y="5100339"/>
            <a:ext cx="38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(HTML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기반 </a:t>
            </a:r>
            <a:r>
              <a:rPr lang="ko-KR" altLang="en-US" dirty="0" err="1">
                <a:latin typeface="나눔스퀘어 Bold" pitchFamily="50" charset="-127"/>
                <a:ea typeface="나눔스퀘어 Bold" pitchFamily="50" charset="-127"/>
              </a:rPr>
              <a:t>스마트콘텐츠제작자</a:t>
            </a:r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 양성</a:t>
            </a:r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)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0805" y="5634930"/>
            <a:ext cx="1272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 Bold" pitchFamily="50" charset="-127"/>
                <a:ea typeface="나눔스퀘어 Bold" pitchFamily="50" charset="-127"/>
              </a:rPr>
              <a:t>이 소 연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975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Main Page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26" y="1161010"/>
            <a:ext cx="7972424" cy="22955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00126" y="3602833"/>
            <a:ext cx="7972424" cy="22955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0563" y="124673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39803" y="2113586"/>
            <a:ext cx="2290082" cy="117459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28287" y="1783233"/>
            <a:ext cx="2493201" cy="150494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71575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36912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33056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29200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344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21487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9331" y="368017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739803" y="1747596"/>
            <a:ext cx="1374998" cy="3011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36912" y="4112222"/>
            <a:ext cx="1152525" cy="16690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31" idx="2"/>
            <a:endCxn id="41" idx="0"/>
          </p:cNvCxnSpPr>
          <p:nvPr/>
        </p:nvCxnSpPr>
        <p:spPr>
          <a:xfrm rot="16200000" flipH="1">
            <a:off x="1982504" y="3081551"/>
            <a:ext cx="976614" cy="1084728"/>
          </a:xfrm>
          <a:prstGeom prst="bentConnector3">
            <a:avLst>
              <a:gd name="adj1" fmla="val 70428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63469" y="2548407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Scale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커지는 효과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49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975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Main Page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0126" y="1161010"/>
            <a:ext cx="7972424" cy="22955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000126" y="3602833"/>
            <a:ext cx="7972424" cy="22955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00563" y="124673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2739803" y="2113586"/>
            <a:ext cx="2290082" cy="117459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28287" y="1783233"/>
            <a:ext cx="2493201" cy="150494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Image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71575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36912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733056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29200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25344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21487" y="4112222"/>
            <a:ext cx="1152525" cy="16690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09331" y="3680174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739803" y="1747596"/>
            <a:ext cx="1374998" cy="30112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36912" y="4112222"/>
            <a:ext cx="1152525" cy="166901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31" idx="2"/>
            <a:endCxn id="41" idx="0"/>
          </p:cNvCxnSpPr>
          <p:nvPr/>
        </p:nvCxnSpPr>
        <p:spPr>
          <a:xfrm rot="16200000" flipH="1">
            <a:off x="1982504" y="3081551"/>
            <a:ext cx="976614" cy="1084728"/>
          </a:xfrm>
          <a:prstGeom prst="bentConnector3">
            <a:avLst>
              <a:gd name="adj1" fmla="val 70428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263469" y="2548407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Scale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커지는 효과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801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975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Main Page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51914" y="2497235"/>
            <a:ext cx="7972424" cy="260677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94741" y="2736956"/>
            <a:ext cx="4530436" cy="119496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94741" y="4023355"/>
            <a:ext cx="2265218" cy="86452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147885" y="4023354"/>
            <a:ext cx="2177292" cy="86452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ex3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1914" y="785140"/>
            <a:ext cx="7972424" cy="164217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51914" y="785141"/>
            <a:ext cx="7972424" cy="16421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꺾인 연결선 21"/>
          <p:cNvCxnSpPr>
            <a:stCxn id="23" idx="0"/>
            <a:endCxn id="20" idx="0"/>
          </p:cNvCxnSpPr>
          <p:nvPr/>
        </p:nvCxnSpPr>
        <p:spPr>
          <a:xfrm rot="5400000" flipH="1" flipV="1">
            <a:off x="3377431" y="-425451"/>
            <a:ext cx="350103" cy="2771287"/>
          </a:xfrm>
          <a:prstGeom prst="bentConnector3">
            <a:avLst>
              <a:gd name="adj1" fmla="val 165295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501861" y="1135243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삽입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background-attachment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756699" y="994942"/>
            <a:ext cx="2266430" cy="122257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94741" y="2736955"/>
            <a:ext cx="4530436" cy="119496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" name="꺾인 연결선 37"/>
          <p:cNvCxnSpPr>
            <a:stCxn id="36" idx="3"/>
            <a:endCxn id="39" idx="0"/>
          </p:cNvCxnSpPr>
          <p:nvPr/>
        </p:nvCxnSpPr>
        <p:spPr>
          <a:xfrm>
            <a:off x="7325177" y="3334436"/>
            <a:ext cx="1174213" cy="663172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834412" y="399760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콘텐츠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내용 표시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51914" y="5187143"/>
            <a:ext cx="7972424" cy="11366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794741" y="5243072"/>
            <a:ext cx="4059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공지사항   </a:t>
            </a:r>
            <a:r>
              <a:rPr lang="en-US" altLang="ko-KR" sz="1000" dirty="0"/>
              <a:t>|   </a:t>
            </a:r>
            <a:r>
              <a:rPr lang="ko-KR" altLang="en-US" sz="1000" dirty="0"/>
              <a:t>이용약관   </a:t>
            </a:r>
            <a:r>
              <a:rPr lang="en-US" altLang="ko-KR" sz="1000" dirty="0"/>
              <a:t>|   </a:t>
            </a:r>
            <a:r>
              <a:rPr lang="ko-KR" altLang="en-US" sz="1000" dirty="0" err="1"/>
              <a:t>이메일무단수집거부</a:t>
            </a:r>
            <a:r>
              <a:rPr lang="ko-KR" altLang="en-US" sz="1000" dirty="0"/>
              <a:t>  </a:t>
            </a:r>
            <a:r>
              <a:rPr lang="en-US" altLang="ko-KR" sz="1000" dirty="0"/>
              <a:t>|  </a:t>
            </a:r>
            <a:r>
              <a:rPr lang="ko-KR" altLang="en-US" sz="1000" dirty="0"/>
              <a:t>개인정보취급방침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982177" y="5644440"/>
            <a:ext cx="701004" cy="489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Line"/>
          <p:cNvCxnSpPr>
            <a:cxnSpLocks/>
          </p:cNvCxnSpPr>
          <p:nvPr/>
        </p:nvCxnSpPr>
        <p:spPr bwMode="auto">
          <a:xfrm>
            <a:off x="951914" y="5489293"/>
            <a:ext cx="797242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24258" y="5717710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dirty="0"/>
              <a:t>: </a:t>
            </a:r>
            <a:r>
              <a:rPr lang="ko-KR" altLang="en-US" sz="1000" dirty="0"/>
              <a:t>서울특별시 구로구 </a:t>
            </a:r>
            <a:r>
              <a:rPr lang="ko-KR" altLang="en-US" sz="1000" dirty="0" err="1"/>
              <a:t>구로동로</a:t>
            </a:r>
            <a:r>
              <a:rPr lang="ko-KR" altLang="en-US" sz="1000" dirty="0"/>
              <a:t> </a:t>
            </a:r>
            <a:r>
              <a:rPr lang="en-US" altLang="ko-KR" sz="1000" dirty="0"/>
              <a:t>41</a:t>
            </a:r>
            <a:r>
              <a:rPr lang="ko-KR" altLang="en-US" sz="1000" dirty="0"/>
              <a:t>길 </a:t>
            </a:r>
            <a:r>
              <a:rPr lang="en-US" altLang="ko-KR" sz="1000" dirty="0"/>
              <a:t>CONGCAFE</a:t>
            </a:r>
            <a:r>
              <a:rPr lang="ko-KR" altLang="en-US" sz="1000" dirty="0"/>
              <a:t>  대표전화 </a:t>
            </a:r>
            <a:r>
              <a:rPr lang="en-US" altLang="ko-KR" sz="1000" dirty="0"/>
              <a:t>: 1588-0000</a:t>
            </a:r>
          </a:p>
          <a:p>
            <a:r>
              <a:rPr lang="en-US" altLang="ko-KR" sz="1000" dirty="0"/>
              <a:t>Copyright ⓒ CONGCAFE. All Rights Reserved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7321726" y="5745506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29368" y="5745506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942339" y="5745506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50649" y="5781332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7557360" y="5779680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7874999" y="5779680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332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0126" y="801527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8412" y="84616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78244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19076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9388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44215" y="876937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3515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Page1 (CONGCAFE)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0126" y="1365222"/>
            <a:ext cx="7972424" cy="166061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34" idx="0"/>
            <a:endCxn id="24" idx="0"/>
          </p:cNvCxnSpPr>
          <p:nvPr/>
        </p:nvCxnSpPr>
        <p:spPr>
          <a:xfrm rot="5400000" flipH="1" flipV="1">
            <a:off x="3524237" y="146227"/>
            <a:ext cx="243106" cy="2681096"/>
          </a:xfrm>
          <a:prstGeom prst="bentConnector3">
            <a:avLst>
              <a:gd name="adj1" fmla="val 19403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000126" y="1365223"/>
            <a:ext cx="7972424" cy="1660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40264" y="160832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삽입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background-attachment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00126" y="3720385"/>
            <a:ext cx="7972424" cy="260958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853122" y="1773991"/>
            <a:ext cx="2266430" cy="84307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3122" y="3861064"/>
            <a:ext cx="2266430" cy="44388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000873" y="3720383"/>
            <a:ext cx="7972424" cy="260958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00126" y="3720384"/>
            <a:ext cx="7964858" cy="26095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60" name="꺾인 연결선 59"/>
          <p:cNvCxnSpPr>
            <a:stCxn id="61" idx="1"/>
            <a:endCxn id="57" idx="1"/>
          </p:cNvCxnSpPr>
          <p:nvPr/>
        </p:nvCxnSpPr>
        <p:spPr>
          <a:xfrm rot="10800000">
            <a:off x="1000126" y="5025178"/>
            <a:ext cx="456734" cy="403846"/>
          </a:xfrm>
          <a:prstGeom prst="bentConnector3">
            <a:avLst>
              <a:gd name="adj1" fmla="val 150051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456860" y="5178776"/>
            <a:ext cx="1329956" cy="5004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위에는 투명한</a:t>
            </a:r>
            <a:endParaRPr lang="en-US" altLang="ko-KR" sz="10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그라데이션</a:t>
            </a:r>
            <a:r>
              <a:rPr lang="ko-KR" altLang="en-US" sz="10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형태의</a:t>
            </a:r>
            <a:endParaRPr lang="en-US" altLang="ko-KR" sz="10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2980850" y="4495926"/>
            <a:ext cx="4126532" cy="144292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992158" y="4497083"/>
            <a:ext cx="4115224" cy="1441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90" name="꺾인 연결선 89"/>
          <p:cNvCxnSpPr>
            <a:stCxn id="91" idx="0"/>
          </p:cNvCxnSpPr>
          <p:nvPr/>
        </p:nvCxnSpPr>
        <p:spPr>
          <a:xfrm rot="16200000" flipV="1">
            <a:off x="7301443" y="4605076"/>
            <a:ext cx="548714" cy="93683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7379237" y="5347848"/>
            <a:ext cx="1329956" cy="5004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Transition, transform </a:t>
            </a:r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효과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92560" y="3140135"/>
            <a:ext cx="7972424" cy="4413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C:\Users\iibi20300\Desktop\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3261604"/>
            <a:ext cx="192217" cy="1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직선 연결선 106"/>
          <p:cNvCxnSpPr/>
          <p:nvPr/>
        </p:nvCxnSpPr>
        <p:spPr>
          <a:xfrm>
            <a:off x="22111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505784" y="3222797"/>
            <a:ext cx="882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CONGCAFE</a:t>
            </a:r>
            <a:endParaRPr lang="ko-KR" altLang="en-US" sz="1200" dirty="0"/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3713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2505784" y="3219911"/>
            <a:ext cx="1243256" cy="304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13" name="꺾인 연결선 112"/>
          <p:cNvCxnSpPr>
            <a:stCxn id="114" idx="1"/>
            <a:endCxn id="112" idx="3"/>
          </p:cNvCxnSpPr>
          <p:nvPr/>
        </p:nvCxnSpPr>
        <p:spPr>
          <a:xfrm rot="10800000">
            <a:off x="3749040" y="3371928"/>
            <a:ext cx="699904" cy="25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4448944" y="3222796"/>
            <a:ext cx="1329956" cy="2987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메뉴 리스트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37163" y="854472"/>
            <a:ext cx="106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4374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3515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Page1 (CONGCAFE)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00126" y="799375"/>
            <a:ext cx="7972423" cy="33154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3122" y="977986"/>
            <a:ext cx="2266430" cy="38924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683051" y="1524229"/>
            <a:ext cx="1257442" cy="11323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058599" y="1517715"/>
            <a:ext cx="1257442" cy="11323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83050" y="1524228"/>
            <a:ext cx="1257443" cy="11323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45" name="꺾인 연결선 44"/>
          <p:cNvCxnSpPr>
            <a:stCxn id="46" idx="0"/>
          </p:cNvCxnSpPr>
          <p:nvPr/>
        </p:nvCxnSpPr>
        <p:spPr>
          <a:xfrm rot="5400000" flipH="1" flipV="1">
            <a:off x="2729426" y="1550778"/>
            <a:ext cx="426344" cy="148090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713353" y="2504402"/>
            <a:ext cx="977586" cy="4316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Transition, transform 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효과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50" name="꺾인 연결선 49"/>
          <p:cNvCxnSpPr>
            <a:stCxn id="51" idx="0"/>
            <a:endCxn id="42" idx="3"/>
          </p:cNvCxnSpPr>
          <p:nvPr/>
        </p:nvCxnSpPr>
        <p:spPr>
          <a:xfrm rot="16200000" flipV="1">
            <a:off x="7015366" y="1384573"/>
            <a:ext cx="350371" cy="174902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576268" y="2434268"/>
            <a:ext cx="977586" cy="43162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Transition, transform 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효과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58599" y="1517715"/>
            <a:ext cx="1257442" cy="11323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058599" y="2786435"/>
            <a:ext cx="1257442" cy="11323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683051" y="2786434"/>
            <a:ext cx="1257442" cy="11323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58598" y="2786434"/>
            <a:ext cx="1257443" cy="11323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83051" y="2786434"/>
            <a:ext cx="1257442" cy="11323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0126" y="4221089"/>
            <a:ext cx="7972423" cy="20799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00873" y="4221090"/>
            <a:ext cx="7972424" cy="207996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6" name="꺾인 연결선 55"/>
          <p:cNvCxnSpPr>
            <a:stCxn id="57" idx="1"/>
          </p:cNvCxnSpPr>
          <p:nvPr/>
        </p:nvCxnSpPr>
        <p:spPr>
          <a:xfrm rot="10800000">
            <a:off x="1008439" y="5139222"/>
            <a:ext cx="456734" cy="432775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465173" y="5278395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지도 </a:t>
            </a:r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image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3281083" y="4825295"/>
            <a:ext cx="659149" cy="62785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전세계 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지점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위치</a:t>
            </a:r>
          </a:p>
        </p:txBody>
      </p:sp>
      <p:cxnSp>
        <p:nvCxnSpPr>
          <p:cNvPr id="63" name="꺾인 연결선 62"/>
          <p:cNvCxnSpPr>
            <a:stCxn id="64" idx="0"/>
            <a:endCxn id="66" idx="3"/>
          </p:cNvCxnSpPr>
          <p:nvPr/>
        </p:nvCxnSpPr>
        <p:spPr>
          <a:xfrm rot="16200000" flipV="1">
            <a:off x="7360134" y="4443214"/>
            <a:ext cx="296136" cy="148785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695173" y="5335207"/>
            <a:ext cx="1113907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Transition, transform </a:t>
            </a:r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효과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259378" y="4324744"/>
            <a:ext cx="1406235" cy="29273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105128" y="4725144"/>
            <a:ext cx="659149" cy="62785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전세계 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지점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위치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169024" y="5373216"/>
            <a:ext cx="659149" cy="62785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전세계 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지점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위치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4232920" y="5157192"/>
            <a:ext cx="659149" cy="62785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전세계 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지점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위치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105128" y="4725144"/>
            <a:ext cx="659148" cy="6278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08439" y="4221089"/>
            <a:ext cx="7964858" cy="20799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0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3515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Page1 (CONGCAFE)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33842" y="1181100"/>
            <a:ext cx="7972423" cy="293376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57741" y="1992217"/>
            <a:ext cx="1499105" cy="12739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57741" y="3266162"/>
            <a:ext cx="1499105" cy="25233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text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54566" y="1992217"/>
            <a:ext cx="1499105" cy="12739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54566" y="3266162"/>
            <a:ext cx="1499105" cy="25233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text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938742" y="1992217"/>
            <a:ext cx="1499105" cy="127394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38742" y="3266162"/>
            <a:ext cx="1499105" cy="25233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text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757740" y="3266162"/>
            <a:ext cx="1499105" cy="2521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62" name="꺾인 연결선 61"/>
          <p:cNvCxnSpPr>
            <a:stCxn id="70" idx="2"/>
            <a:endCxn id="36" idx="1"/>
          </p:cNvCxnSpPr>
          <p:nvPr/>
        </p:nvCxnSpPr>
        <p:spPr>
          <a:xfrm rot="16200000" flipH="1">
            <a:off x="2076278" y="2710864"/>
            <a:ext cx="611951" cy="75097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417500" y="2255235"/>
            <a:ext cx="1178532" cy="5251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 color 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채워지는 효과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2507" y="4410075"/>
            <a:ext cx="7972424" cy="138723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775334" y="4583227"/>
            <a:ext cx="4059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공지사항   </a:t>
            </a:r>
            <a:r>
              <a:rPr lang="en-US" altLang="ko-KR" sz="1000" dirty="0"/>
              <a:t>|   </a:t>
            </a:r>
            <a:r>
              <a:rPr lang="ko-KR" altLang="en-US" sz="1000" dirty="0"/>
              <a:t>이용약관   </a:t>
            </a:r>
            <a:r>
              <a:rPr lang="en-US" altLang="ko-KR" sz="1000" dirty="0"/>
              <a:t>|   </a:t>
            </a:r>
            <a:r>
              <a:rPr lang="ko-KR" altLang="en-US" sz="1000" dirty="0" err="1"/>
              <a:t>이메일무단수집거부</a:t>
            </a:r>
            <a:r>
              <a:rPr lang="ko-KR" altLang="en-US" sz="1000" dirty="0"/>
              <a:t>  </a:t>
            </a:r>
            <a:r>
              <a:rPr lang="en-US" altLang="ko-KR" sz="1000" dirty="0"/>
              <a:t>|  </a:t>
            </a:r>
            <a:r>
              <a:rPr lang="ko-KR" altLang="en-US" sz="1000" dirty="0"/>
              <a:t>개인정보취급방침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962770" y="5117945"/>
            <a:ext cx="701004" cy="489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Line"/>
          <p:cNvCxnSpPr>
            <a:cxnSpLocks/>
          </p:cNvCxnSpPr>
          <p:nvPr/>
        </p:nvCxnSpPr>
        <p:spPr bwMode="auto">
          <a:xfrm>
            <a:off x="932507" y="4962798"/>
            <a:ext cx="797242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4851" y="5191215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dirty="0"/>
              <a:t>: </a:t>
            </a:r>
            <a:r>
              <a:rPr lang="ko-KR" altLang="en-US" sz="1000" dirty="0"/>
              <a:t>서울특별시 구로구 </a:t>
            </a:r>
            <a:r>
              <a:rPr lang="ko-KR" altLang="en-US" sz="1000" dirty="0" err="1"/>
              <a:t>구로동로</a:t>
            </a:r>
            <a:r>
              <a:rPr lang="ko-KR" altLang="en-US" sz="1000" dirty="0"/>
              <a:t> </a:t>
            </a:r>
            <a:r>
              <a:rPr lang="en-US" altLang="ko-KR" sz="1000" dirty="0"/>
              <a:t>41</a:t>
            </a:r>
            <a:r>
              <a:rPr lang="ko-KR" altLang="en-US" sz="1000" dirty="0"/>
              <a:t>길 </a:t>
            </a:r>
            <a:r>
              <a:rPr lang="en-US" altLang="ko-KR" sz="1000" dirty="0"/>
              <a:t>CONGCAFE</a:t>
            </a:r>
            <a:r>
              <a:rPr lang="ko-KR" altLang="en-US" sz="1000" dirty="0"/>
              <a:t>  대표전화 </a:t>
            </a:r>
            <a:r>
              <a:rPr lang="en-US" altLang="ko-KR" sz="1000" dirty="0"/>
              <a:t>: 1588-0000</a:t>
            </a:r>
          </a:p>
          <a:p>
            <a:r>
              <a:rPr lang="en-US" altLang="ko-KR" sz="1000" dirty="0"/>
              <a:t>Copyright ⓒ CONGCAFE. All Rights Reserved</a:t>
            </a:r>
            <a:endParaRPr lang="ko-KR" altLang="en-US" sz="1000" dirty="0"/>
          </a:p>
        </p:txBody>
      </p:sp>
      <p:sp>
        <p:nvSpPr>
          <p:cNvPr id="76" name="직사각형 75"/>
          <p:cNvSpPr/>
          <p:nvPr/>
        </p:nvSpPr>
        <p:spPr>
          <a:xfrm>
            <a:off x="7302319" y="521901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609961" y="521901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22932" y="521901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231242" y="5254837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7537953" y="5253185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855592" y="5253185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3" name="타원 12"/>
          <p:cNvSpPr/>
          <p:nvPr/>
        </p:nvSpPr>
        <p:spPr>
          <a:xfrm>
            <a:off x="8177147" y="3523945"/>
            <a:ext cx="457505" cy="4575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77147" y="3611195"/>
            <a:ext cx="62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TOP</a:t>
            </a:r>
            <a:endParaRPr lang="ko-KR" altLang="en-US" sz="1200" dirty="0"/>
          </a:p>
        </p:txBody>
      </p:sp>
      <p:sp>
        <p:nvSpPr>
          <p:cNvPr id="82" name="타원 81"/>
          <p:cNvSpPr/>
          <p:nvPr/>
        </p:nvSpPr>
        <p:spPr>
          <a:xfrm>
            <a:off x="8173339" y="3526716"/>
            <a:ext cx="457505" cy="45750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꺾인 연결선 82"/>
          <p:cNvCxnSpPr>
            <a:stCxn id="84" idx="2"/>
            <a:endCxn id="13" idx="0"/>
          </p:cNvCxnSpPr>
          <p:nvPr/>
        </p:nvCxnSpPr>
        <p:spPr>
          <a:xfrm rot="16200000" flipH="1">
            <a:off x="7729242" y="2847286"/>
            <a:ext cx="1081971" cy="27134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7545288" y="1916832"/>
            <a:ext cx="1178532" cy="5251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중간부터 나타나는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TOP 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버튼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30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797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Page2 (MENU)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00126" y="801527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98412" y="84616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878244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919076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839388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044215" y="876937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000126" y="1365222"/>
            <a:ext cx="7972424" cy="166061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cxnSpLocks/>
            <a:stCxn id="42" idx="0"/>
            <a:endCxn id="39" idx="0"/>
          </p:cNvCxnSpPr>
          <p:nvPr/>
        </p:nvCxnSpPr>
        <p:spPr>
          <a:xfrm rot="5400000" flipH="1" flipV="1">
            <a:off x="3524237" y="146227"/>
            <a:ext cx="243106" cy="2681096"/>
          </a:xfrm>
          <a:prstGeom prst="bentConnector3">
            <a:avLst>
              <a:gd name="adj1" fmla="val 19403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000126" y="1365223"/>
            <a:ext cx="7972424" cy="1660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40264" y="160832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삽입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background-attachment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853122" y="1773991"/>
            <a:ext cx="2266430" cy="84307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92560" y="3140135"/>
            <a:ext cx="7972424" cy="4413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0" name="Picture 2" descr="C:\Users\iibi20300\Desktop\ho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3261604"/>
            <a:ext cx="192217" cy="1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연결선 62"/>
          <p:cNvCxnSpPr/>
          <p:nvPr/>
        </p:nvCxnSpPr>
        <p:spPr>
          <a:xfrm>
            <a:off x="22111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713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2505784" y="3219911"/>
            <a:ext cx="1243256" cy="304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66" name="꺾인 연결선 65"/>
          <p:cNvCxnSpPr>
            <a:stCxn id="67" idx="1"/>
            <a:endCxn id="65" idx="3"/>
          </p:cNvCxnSpPr>
          <p:nvPr/>
        </p:nvCxnSpPr>
        <p:spPr>
          <a:xfrm rot="10800000">
            <a:off x="3749040" y="3371928"/>
            <a:ext cx="699904" cy="25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4448944" y="3222796"/>
            <a:ext cx="1329956" cy="2987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메뉴 리스트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86223" y="3228224"/>
            <a:ext cx="59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MENU</a:t>
            </a:r>
            <a:endParaRPr lang="ko-KR" altLang="en-US" sz="1200" dirty="0"/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5" name="직사각형 84"/>
          <p:cNvSpPr/>
          <p:nvPr/>
        </p:nvSpPr>
        <p:spPr>
          <a:xfrm>
            <a:off x="992560" y="3700406"/>
            <a:ext cx="7972424" cy="257570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4200839" y="3856045"/>
            <a:ext cx="1555865" cy="35069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BEST MENU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갈매기형 수장 2"/>
          <p:cNvSpPr/>
          <p:nvPr/>
        </p:nvSpPr>
        <p:spPr>
          <a:xfrm>
            <a:off x="8346069" y="4904509"/>
            <a:ext cx="195651" cy="32419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 flipH="1">
            <a:off x="1463156" y="4904509"/>
            <a:ext cx="195651" cy="324196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50183" y="4434840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95609" y="4434839"/>
            <a:ext cx="1390300" cy="130925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052555" y="4434839"/>
            <a:ext cx="1390300" cy="130925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433557" y="5744094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307737" y="5744094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035929" y="5744094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346662" y="4836239"/>
            <a:ext cx="465514" cy="483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8209986" y="4836239"/>
            <a:ext cx="465514" cy="4839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039434" y="3925055"/>
            <a:ext cx="1087978" cy="304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Slide </a:t>
            </a:r>
            <a:r>
              <a:rPr lang="en-US" altLang="ko-KR" sz="11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prev</a:t>
            </a:r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</a:p>
        </p:txBody>
      </p:sp>
      <p:cxnSp>
        <p:nvCxnSpPr>
          <p:cNvPr id="100" name="꺾인 연결선 99"/>
          <p:cNvCxnSpPr>
            <a:stCxn id="97" idx="0"/>
            <a:endCxn id="99" idx="1"/>
          </p:cNvCxnSpPr>
          <p:nvPr/>
        </p:nvCxnSpPr>
        <p:spPr>
          <a:xfrm rot="5400000" flipH="1" flipV="1">
            <a:off x="1429843" y="4226649"/>
            <a:ext cx="759167" cy="46001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764421" y="3925055"/>
            <a:ext cx="1087978" cy="304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Slide next</a:t>
            </a:r>
          </a:p>
        </p:txBody>
      </p:sp>
      <p:cxnSp>
        <p:nvCxnSpPr>
          <p:cNvPr id="102" name="꺾인 연결선 101"/>
          <p:cNvCxnSpPr>
            <a:stCxn id="98" idx="0"/>
            <a:endCxn id="101" idx="3"/>
          </p:cNvCxnSpPr>
          <p:nvPr/>
        </p:nvCxnSpPr>
        <p:spPr>
          <a:xfrm rot="16200000" flipV="1">
            <a:off x="7767988" y="4161484"/>
            <a:ext cx="759167" cy="59034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737163" y="854472"/>
            <a:ext cx="106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738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7977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Page2 (MENU)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992560" y="856210"/>
            <a:ext cx="7972424" cy="399011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572495" y="1173761"/>
            <a:ext cx="320866" cy="320866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4241537" y="1173761"/>
            <a:ext cx="320866" cy="320866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889609" y="1173761"/>
            <a:ext cx="320866" cy="320866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537681" y="1173761"/>
            <a:ext cx="320866" cy="320866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31450" y="1199765"/>
            <a:ext cx="43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icon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196469" y="1199765"/>
            <a:ext cx="43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icon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850435" y="1199765"/>
            <a:ext cx="43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icon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5498507" y="1199765"/>
            <a:ext cx="43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icon</a:t>
            </a:r>
            <a:endParaRPr lang="ko-KR" alt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521678" y="1535480"/>
            <a:ext cx="472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전체</a:t>
            </a:r>
          </a:p>
        </p:txBody>
      </p:sp>
      <p:sp>
        <p:nvSpPr>
          <p:cNvPr id="52" name="타원 51"/>
          <p:cNvSpPr/>
          <p:nvPr/>
        </p:nvSpPr>
        <p:spPr>
          <a:xfrm>
            <a:off x="6185753" y="1173761"/>
            <a:ext cx="320866" cy="320866"/>
          </a:xfrm>
          <a:prstGeom prst="ellipse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46579" y="1199765"/>
            <a:ext cx="433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icon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4080908" y="1535480"/>
            <a:ext cx="808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커피</a:t>
            </a:r>
            <a:r>
              <a:rPr lang="en-US" altLang="ko-KR" sz="900" dirty="0"/>
              <a:t>/</a:t>
            </a:r>
            <a:r>
              <a:rPr lang="ko-KR" altLang="en-US" sz="900" dirty="0"/>
              <a:t>음료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94924" y="1535480"/>
            <a:ext cx="330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37252" y="1535480"/>
            <a:ext cx="6175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요거트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6138381" y="1535480"/>
            <a:ext cx="4751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음식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94803" y="2126518"/>
            <a:ext cx="1955631" cy="195276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977939" y="2126518"/>
            <a:ext cx="921254" cy="9325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008181" y="2126518"/>
            <a:ext cx="921254" cy="9325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77939" y="3146700"/>
            <a:ext cx="921254" cy="9325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008181" y="3146700"/>
            <a:ext cx="921254" cy="93257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item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839829" y="1858755"/>
            <a:ext cx="1537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</a:t>
            </a:r>
            <a:r>
              <a:rPr lang="en-US" altLang="ko-KR" sz="900" dirty="0"/>
              <a:t>__</a:t>
            </a:r>
            <a:r>
              <a:rPr lang="ko-KR" altLang="en-US" sz="900" dirty="0"/>
              <a:t>개의 제품이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77" name="직사각형 76"/>
          <p:cNvSpPr/>
          <p:nvPr/>
        </p:nvSpPr>
        <p:spPr>
          <a:xfrm>
            <a:off x="2894803" y="4197931"/>
            <a:ext cx="4034632" cy="35744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572495" y="1170137"/>
            <a:ext cx="320866" cy="32449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꺾인 연결선 79"/>
          <p:cNvCxnSpPr/>
          <p:nvPr/>
        </p:nvCxnSpPr>
        <p:spPr>
          <a:xfrm flipV="1">
            <a:off x="2839829" y="1330421"/>
            <a:ext cx="735225" cy="16058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2036618" y="1290080"/>
            <a:ext cx="803211" cy="4018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탭메뉴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894803" y="2126518"/>
            <a:ext cx="1955631" cy="19527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84" name="꺾인 연결선 83"/>
          <p:cNvCxnSpPr>
            <a:stCxn id="89" idx="3"/>
            <a:endCxn id="61" idx="1"/>
          </p:cNvCxnSpPr>
          <p:nvPr/>
        </p:nvCxnSpPr>
        <p:spPr>
          <a:xfrm flipV="1">
            <a:off x="2153001" y="3102898"/>
            <a:ext cx="741802" cy="66836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210848" y="3364262"/>
            <a:ext cx="942153" cy="8139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상세정보 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표시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91" name="꺾인 연결선 90"/>
          <p:cNvCxnSpPr>
            <a:stCxn id="97" idx="1"/>
            <a:endCxn id="77" idx="3"/>
          </p:cNvCxnSpPr>
          <p:nvPr/>
        </p:nvCxnSpPr>
        <p:spPr>
          <a:xfrm rot="10800000" flipV="1">
            <a:off x="6929435" y="3073514"/>
            <a:ext cx="831548" cy="13031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7760983" y="2709949"/>
            <a:ext cx="942153" cy="7271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더보기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클릭시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안보였던 상품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표시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892829" y="4197930"/>
            <a:ext cx="4036606" cy="3574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92560" y="4910248"/>
            <a:ext cx="7972424" cy="138723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2835387" y="5083400"/>
            <a:ext cx="4059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공지사항   </a:t>
            </a:r>
            <a:r>
              <a:rPr lang="en-US" altLang="ko-KR" sz="1000" dirty="0"/>
              <a:t>|   </a:t>
            </a:r>
            <a:r>
              <a:rPr lang="ko-KR" altLang="en-US" sz="1000" dirty="0"/>
              <a:t>이용약관   </a:t>
            </a:r>
            <a:r>
              <a:rPr lang="en-US" altLang="ko-KR" sz="1000" dirty="0"/>
              <a:t>|   </a:t>
            </a:r>
            <a:r>
              <a:rPr lang="ko-KR" altLang="en-US" sz="1000" dirty="0" err="1"/>
              <a:t>이메일무단수집거부</a:t>
            </a:r>
            <a:r>
              <a:rPr lang="ko-KR" altLang="en-US" sz="1000" dirty="0"/>
              <a:t>  </a:t>
            </a:r>
            <a:r>
              <a:rPr lang="en-US" altLang="ko-KR" sz="1000" dirty="0"/>
              <a:t>|  </a:t>
            </a:r>
            <a:r>
              <a:rPr lang="ko-KR" altLang="en-US" sz="1000" dirty="0"/>
              <a:t>개인정보취급방침 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2022823" y="5618118"/>
            <a:ext cx="701004" cy="489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Line"/>
          <p:cNvCxnSpPr>
            <a:cxnSpLocks/>
          </p:cNvCxnSpPr>
          <p:nvPr/>
        </p:nvCxnSpPr>
        <p:spPr bwMode="auto">
          <a:xfrm>
            <a:off x="992560" y="5462971"/>
            <a:ext cx="797242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964904" y="5691388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dirty="0"/>
              <a:t>: </a:t>
            </a:r>
            <a:r>
              <a:rPr lang="ko-KR" altLang="en-US" sz="1000" dirty="0"/>
              <a:t>서울특별시 구로구 </a:t>
            </a:r>
            <a:r>
              <a:rPr lang="ko-KR" altLang="en-US" sz="1000" dirty="0" err="1"/>
              <a:t>구로동로</a:t>
            </a:r>
            <a:r>
              <a:rPr lang="ko-KR" altLang="en-US" sz="1000" dirty="0"/>
              <a:t> </a:t>
            </a:r>
            <a:r>
              <a:rPr lang="en-US" altLang="ko-KR" sz="1000" dirty="0"/>
              <a:t>41</a:t>
            </a:r>
            <a:r>
              <a:rPr lang="ko-KR" altLang="en-US" sz="1000" dirty="0"/>
              <a:t>길 </a:t>
            </a:r>
            <a:r>
              <a:rPr lang="en-US" altLang="ko-KR" sz="1000" dirty="0"/>
              <a:t>CONGCAFE</a:t>
            </a:r>
            <a:r>
              <a:rPr lang="ko-KR" altLang="en-US" sz="1000" dirty="0"/>
              <a:t>  대표전화 </a:t>
            </a:r>
            <a:r>
              <a:rPr lang="en-US" altLang="ko-KR" sz="1000" dirty="0"/>
              <a:t>: 1588-0000</a:t>
            </a:r>
          </a:p>
          <a:p>
            <a:r>
              <a:rPr lang="en-US" altLang="ko-KR" sz="1000" dirty="0"/>
              <a:t>Copyright ⓒ CONGCAFE. All Rights Reserved</a:t>
            </a:r>
            <a:endParaRPr lang="ko-KR" altLang="en-US" sz="1000" dirty="0"/>
          </a:p>
        </p:txBody>
      </p:sp>
      <p:sp>
        <p:nvSpPr>
          <p:cNvPr id="104" name="직사각형 103"/>
          <p:cNvSpPr/>
          <p:nvPr/>
        </p:nvSpPr>
        <p:spPr>
          <a:xfrm>
            <a:off x="7362372" y="5719184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670014" y="5719184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982985" y="5719184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91295" y="5755010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598006" y="5753358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15645" y="5753358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583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81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Page3 (NEWS)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8CBC11-04A4-4448-BF9E-5A5B9B910511}"/>
              </a:ext>
            </a:extLst>
          </p:cNvPr>
          <p:cNvSpPr/>
          <p:nvPr/>
        </p:nvSpPr>
        <p:spPr>
          <a:xfrm>
            <a:off x="1000126" y="801527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6AC0D0-5CFA-4E27-AAA1-F5515AC6E894}"/>
              </a:ext>
            </a:extLst>
          </p:cNvPr>
          <p:cNvSpPr txBox="1"/>
          <p:nvPr/>
        </p:nvSpPr>
        <p:spPr>
          <a:xfrm>
            <a:off x="2598412" y="84616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23E5CC-A406-46DF-ABAB-EDB2A8635D0E}"/>
              </a:ext>
            </a:extLst>
          </p:cNvPr>
          <p:cNvSpPr txBox="1"/>
          <p:nvPr/>
        </p:nvSpPr>
        <p:spPr>
          <a:xfrm>
            <a:off x="3878244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EFA2C7-CA60-4CA3-8EB5-579C32DF32D5}"/>
              </a:ext>
            </a:extLst>
          </p:cNvPr>
          <p:cNvSpPr txBox="1"/>
          <p:nvPr/>
        </p:nvSpPr>
        <p:spPr>
          <a:xfrm>
            <a:off x="4919076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CC8A9B-0EF4-4B82-BF2B-031AD21C6BDB}"/>
              </a:ext>
            </a:extLst>
          </p:cNvPr>
          <p:cNvSpPr txBox="1"/>
          <p:nvPr/>
        </p:nvSpPr>
        <p:spPr>
          <a:xfrm>
            <a:off x="5839388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6ABFBD-D1CA-4FE1-865C-08A8BDBD1FBF}"/>
              </a:ext>
            </a:extLst>
          </p:cNvPr>
          <p:cNvSpPr txBox="1"/>
          <p:nvPr/>
        </p:nvSpPr>
        <p:spPr>
          <a:xfrm>
            <a:off x="8044215" y="876937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7871ED-37A9-427B-88A4-1A4F705E29E6}"/>
              </a:ext>
            </a:extLst>
          </p:cNvPr>
          <p:cNvSpPr/>
          <p:nvPr/>
        </p:nvSpPr>
        <p:spPr>
          <a:xfrm>
            <a:off x="1000126" y="1365222"/>
            <a:ext cx="7972424" cy="166061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2" name="꺾인 연결선 39">
            <a:extLst>
              <a:ext uri="{FF2B5EF4-FFF2-40B4-BE49-F238E27FC236}">
                <a16:creationId xmlns:a16="http://schemas.microsoft.com/office/drawing/2014/main" id="{9B19795D-99EA-41D7-B9B6-D55B31929BFB}"/>
              </a:ext>
            </a:extLst>
          </p:cNvPr>
          <p:cNvCxnSpPr>
            <a:cxnSpLocks/>
            <a:stCxn id="94" idx="0"/>
            <a:endCxn id="90" idx="0"/>
          </p:cNvCxnSpPr>
          <p:nvPr/>
        </p:nvCxnSpPr>
        <p:spPr>
          <a:xfrm rot="5400000" flipH="1" flipV="1">
            <a:off x="3524237" y="146227"/>
            <a:ext cx="243106" cy="2681096"/>
          </a:xfrm>
          <a:prstGeom prst="bentConnector3">
            <a:avLst>
              <a:gd name="adj1" fmla="val 19403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40A8620-3F54-444F-A703-4DE2BEBD1DBC}"/>
              </a:ext>
            </a:extLst>
          </p:cNvPr>
          <p:cNvSpPr/>
          <p:nvPr/>
        </p:nvSpPr>
        <p:spPr>
          <a:xfrm>
            <a:off x="1000126" y="1365223"/>
            <a:ext cx="7972424" cy="1660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FF5B56-79DF-4C74-A43C-5E9D5DD864D4}"/>
              </a:ext>
            </a:extLst>
          </p:cNvPr>
          <p:cNvSpPr/>
          <p:nvPr/>
        </p:nvSpPr>
        <p:spPr>
          <a:xfrm>
            <a:off x="1640264" y="160832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삽입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background-attachment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25EDB9F-62C6-439F-86A8-E93E2E98211B}"/>
              </a:ext>
            </a:extLst>
          </p:cNvPr>
          <p:cNvSpPr/>
          <p:nvPr/>
        </p:nvSpPr>
        <p:spPr>
          <a:xfrm>
            <a:off x="3853122" y="1773991"/>
            <a:ext cx="2266430" cy="84307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A22636D-017A-4B65-9532-618186B3DCC8}"/>
              </a:ext>
            </a:extLst>
          </p:cNvPr>
          <p:cNvSpPr/>
          <p:nvPr/>
        </p:nvSpPr>
        <p:spPr>
          <a:xfrm>
            <a:off x="992560" y="3140135"/>
            <a:ext cx="7972424" cy="4413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0" name="Picture 2" descr="C:\Users\iibi20300\Desktop\home.png">
            <a:extLst>
              <a:ext uri="{FF2B5EF4-FFF2-40B4-BE49-F238E27FC236}">
                <a16:creationId xmlns:a16="http://schemas.microsoft.com/office/drawing/2014/main" id="{D14C2456-238A-44AF-8F7F-852609CC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3261604"/>
            <a:ext cx="192217" cy="1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3C98960-5FEB-4461-A472-F65B1A4A21D9}"/>
              </a:ext>
            </a:extLst>
          </p:cNvPr>
          <p:cNvCxnSpPr/>
          <p:nvPr/>
        </p:nvCxnSpPr>
        <p:spPr>
          <a:xfrm>
            <a:off x="22111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2DE93D9-928E-410A-ACB3-750EF25E65CB}"/>
              </a:ext>
            </a:extLst>
          </p:cNvPr>
          <p:cNvSpPr txBox="1"/>
          <p:nvPr/>
        </p:nvSpPr>
        <p:spPr>
          <a:xfrm>
            <a:off x="33713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6EBF30E-A65A-4208-BD55-70E8B341337F}"/>
              </a:ext>
            </a:extLst>
          </p:cNvPr>
          <p:cNvSpPr/>
          <p:nvPr/>
        </p:nvSpPr>
        <p:spPr>
          <a:xfrm>
            <a:off x="2505784" y="3219911"/>
            <a:ext cx="1243256" cy="3040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14" name="꺾인 연결선 65">
            <a:extLst>
              <a:ext uri="{FF2B5EF4-FFF2-40B4-BE49-F238E27FC236}">
                <a16:creationId xmlns:a16="http://schemas.microsoft.com/office/drawing/2014/main" id="{F7E9F3FA-DE9A-4E7C-8709-B76E30C35A50}"/>
              </a:ext>
            </a:extLst>
          </p:cNvPr>
          <p:cNvCxnSpPr>
            <a:stCxn id="115" idx="1"/>
            <a:endCxn id="113" idx="3"/>
          </p:cNvCxnSpPr>
          <p:nvPr/>
        </p:nvCxnSpPr>
        <p:spPr>
          <a:xfrm rot="10800000">
            <a:off x="3749040" y="3371928"/>
            <a:ext cx="699904" cy="25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3E69DA2-FD26-440E-A01B-5150078DE243}"/>
              </a:ext>
            </a:extLst>
          </p:cNvPr>
          <p:cNvSpPr/>
          <p:nvPr/>
        </p:nvSpPr>
        <p:spPr>
          <a:xfrm>
            <a:off x="4448944" y="3222796"/>
            <a:ext cx="1329956" cy="2987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메뉴 리스트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F74B06-AE77-4D44-80CD-7FDACB553F0D}"/>
              </a:ext>
            </a:extLst>
          </p:cNvPr>
          <p:cNvSpPr txBox="1"/>
          <p:nvPr/>
        </p:nvSpPr>
        <p:spPr>
          <a:xfrm>
            <a:off x="6737163" y="854472"/>
            <a:ext cx="106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2C86C23-24A1-4BBC-8980-8493A2D9CAD1}"/>
              </a:ext>
            </a:extLst>
          </p:cNvPr>
          <p:cNvSpPr/>
          <p:nvPr/>
        </p:nvSpPr>
        <p:spPr>
          <a:xfrm>
            <a:off x="2698632" y="3228224"/>
            <a:ext cx="565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NEWS</a:t>
            </a:r>
            <a:endParaRPr lang="ko-KR" altLang="en-US" sz="1200" dirty="0"/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F87DDCC-37EF-4931-9721-182B3B2143A1}"/>
              </a:ext>
            </a:extLst>
          </p:cNvPr>
          <p:cNvSpPr/>
          <p:nvPr/>
        </p:nvSpPr>
        <p:spPr>
          <a:xfrm>
            <a:off x="992560" y="3686235"/>
            <a:ext cx="7972424" cy="254961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8C04D7-48CC-44BF-8B14-9BA0EDC7DC56}"/>
              </a:ext>
            </a:extLst>
          </p:cNvPr>
          <p:cNvSpPr/>
          <p:nvPr/>
        </p:nvSpPr>
        <p:spPr>
          <a:xfrm>
            <a:off x="2138464" y="3999334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AD144E-3BD6-4E4B-8DBC-A37173A48CBE}"/>
              </a:ext>
            </a:extLst>
          </p:cNvPr>
          <p:cNvSpPr/>
          <p:nvPr/>
        </p:nvSpPr>
        <p:spPr>
          <a:xfrm>
            <a:off x="2121838" y="5308588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74F9E0-D78A-49E5-86F5-59F1A7490E8E}"/>
              </a:ext>
            </a:extLst>
          </p:cNvPr>
          <p:cNvSpPr/>
          <p:nvPr/>
        </p:nvSpPr>
        <p:spPr>
          <a:xfrm>
            <a:off x="4297464" y="3999334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3048195-9820-4B40-8C35-BA700F254264}"/>
              </a:ext>
            </a:extLst>
          </p:cNvPr>
          <p:cNvSpPr/>
          <p:nvPr/>
        </p:nvSpPr>
        <p:spPr>
          <a:xfrm>
            <a:off x="4280838" y="5308588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B9BC6E3-167A-4507-B765-205356979B79}"/>
              </a:ext>
            </a:extLst>
          </p:cNvPr>
          <p:cNvSpPr/>
          <p:nvPr/>
        </p:nvSpPr>
        <p:spPr>
          <a:xfrm>
            <a:off x="6469164" y="3999334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1A21614-F2A8-49E9-830D-46F1D0C0E73D}"/>
              </a:ext>
            </a:extLst>
          </p:cNvPr>
          <p:cNvSpPr/>
          <p:nvPr/>
        </p:nvSpPr>
        <p:spPr>
          <a:xfrm>
            <a:off x="6452538" y="5308588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006838C-667C-452C-89F4-5EEC1B05F543}"/>
              </a:ext>
            </a:extLst>
          </p:cNvPr>
          <p:cNvSpPr/>
          <p:nvPr/>
        </p:nvSpPr>
        <p:spPr>
          <a:xfrm>
            <a:off x="2138464" y="4022431"/>
            <a:ext cx="1406926" cy="13090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26" name="꺾인 연결선 65">
            <a:extLst>
              <a:ext uri="{FF2B5EF4-FFF2-40B4-BE49-F238E27FC236}">
                <a16:creationId xmlns:a16="http://schemas.microsoft.com/office/drawing/2014/main" id="{C578686B-2D3C-4BAB-8B4C-78B20A19F8E2}"/>
              </a:ext>
            </a:extLst>
          </p:cNvPr>
          <p:cNvCxnSpPr>
            <a:cxnSpLocks/>
            <a:stCxn id="127" idx="0"/>
            <a:endCxn id="125" idx="1"/>
          </p:cNvCxnSpPr>
          <p:nvPr/>
        </p:nvCxnSpPr>
        <p:spPr>
          <a:xfrm rot="5400000" flipH="1" flipV="1">
            <a:off x="1516282" y="4871262"/>
            <a:ext cx="816491" cy="427873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FE278EC-2E57-409B-8056-0B8A4268571B}"/>
              </a:ext>
            </a:extLst>
          </p:cNvPr>
          <p:cNvSpPr/>
          <p:nvPr/>
        </p:nvSpPr>
        <p:spPr>
          <a:xfrm>
            <a:off x="1115940" y="5493443"/>
            <a:ext cx="1189302" cy="6060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 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이미지 확대효과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38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81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Page3 (NEWS)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F87DDCC-37EF-4931-9721-182B3B2143A1}"/>
              </a:ext>
            </a:extLst>
          </p:cNvPr>
          <p:cNvSpPr/>
          <p:nvPr/>
        </p:nvSpPr>
        <p:spPr>
          <a:xfrm>
            <a:off x="992560" y="1095435"/>
            <a:ext cx="7972424" cy="326066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38C04D7-48CC-44BF-8B14-9BA0EDC7DC56}"/>
              </a:ext>
            </a:extLst>
          </p:cNvPr>
          <p:cNvSpPr/>
          <p:nvPr/>
        </p:nvSpPr>
        <p:spPr>
          <a:xfrm>
            <a:off x="2138464" y="1408534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5AD144E-3BD6-4E4B-8DBC-A37173A48CBE}"/>
              </a:ext>
            </a:extLst>
          </p:cNvPr>
          <p:cNvSpPr/>
          <p:nvPr/>
        </p:nvSpPr>
        <p:spPr>
          <a:xfrm>
            <a:off x="2121838" y="2717788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774F9E0-D78A-49E5-86F5-59F1A7490E8E}"/>
              </a:ext>
            </a:extLst>
          </p:cNvPr>
          <p:cNvSpPr/>
          <p:nvPr/>
        </p:nvSpPr>
        <p:spPr>
          <a:xfrm>
            <a:off x="4297464" y="1408534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3048195-9820-4B40-8C35-BA700F254264}"/>
              </a:ext>
            </a:extLst>
          </p:cNvPr>
          <p:cNvSpPr/>
          <p:nvPr/>
        </p:nvSpPr>
        <p:spPr>
          <a:xfrm>
            <a:off x="4280838" y="2717788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B9BC6E3-167A-4507-B765-205356979B79}"/>
              </a:ext>
            </a:extLst>
          </p:cNvPr>
          <p:cNvSpPr/>
          <p:nvPr/>
        </p:nvSpPr>
        <p:spPr>
          <a:xfrm>
            <a:off x="6469164" y="1408534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1A21614-F2A8-49E9-830D-46F1D0C0E73D}"/>
              </a:ext>
            </a:extLst>
          </p:cNvPr>
          <p:cNvSpPr/>
          <p:nvPr/>
        </p:nvSpPr>
        <p:spPr>
          <a:xfrm>
            <a:off x="6452538" y="2717788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006838C-667C-452C-89F4-5EEC1B05F543}"/>
              </a:ext>
            </a:extLst>
          </p:cNvPr>
          <p:cNvSpPr/>
          <p:nvPr/>
        </p:nvSpPr>
        <p:spPr>
          <a:xfrm>
            <a:off x="2138464" y="1431631"/>
            <a:ext cx="1406926" cy="13090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126" name="꺾인 연결선 65">
            <a:extLst>
              <a:ext uri="{FF2B5EF4-FFF2-40B4-BE49-F238E27FC236}">
                <a16:creationId xmlns:a16="http://schemas.microsoft.com/office/drawing/2014/main" id="{C578686B-2D3C-4BAB-8B4C-78B20A19F8E2}"/>
              </a:ext>
            </a:extLst>
          </p:cNvPr>
          <p:cNvCxnSpPr>
            <a:cxnSpLocks/>
            <a:stCxn id="127" idx="0"/>
            <a:endCxn id="125" idx="1"/>
          </p:cNvCxnSpPr>
          <p:nvPr/>
        </p:nvCxnSpPr>
        <p:spPr>
          <a:xfrm rot="5400000" flipH="1" flipV="1">
            <a:off x="1516282" y="2280462"/>
            <a:ext cx="816491" cy="427873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FE278EC-2E57-409B-8056-0B8A4268571B}"/>
              </a:ext>
            </a:extLst>
          </p:cNvPr>
          <p:cNvSpPr/>
          <p:nvPr/>
        </p:nvSpPr>
        <p:spPr>
          <a:xfrm>
            <a:off x="1115940" y="2902643"/>
            <a:ext cx="1189302" cy="6060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 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이미지 확대효과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F75D8E-06D4-4D50-9EFC-B8D7B49A729C}"/>
              </a:ext>
            </a:extLst>
          </p:cNvPr>
          <p:cNvSpPr/>
          <p:nvPr/>
        </p:nvSpPr>
        <p:spPr>
          <a:xfrm>
            <a:off x="2894803" y="3574135"/>
            <a:ext cx="4034632" cy="35744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더보기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5" name="꺾인 연결선 90">
            <a:extLst>
              <a:ext uri="{FF2B5EF4-FFF2-40B4-BE49-F238E27FC236}">
                <a16:creationId xmlns:a16="http://schemas.microsoft.com/office/drawing/2014/main" id="{D4DEC30C-2897-4B03-9FB2-6A819461CDCD}"/>
              </a:ext>
            </a:extLst>
          </p:cNvPr>
          <p:cNvCxnSpPr>
            <a:stCxn id="36" idx="1"/>
            <a:endCxn id="34" idx="3"/>
          </p:cNvCxnSpPr>
          <p:nvPr/>
        </p:nvCxnSpPr>
        <p:spPr>
          <a:xfrm rot="10800000" flipV="1">
            <a:off x="6929435" y="3568018"/>
            <a:ext cx="864228" cy="1848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EF9711-72E9-45F9-B26E-4FD494611F16}"/>
              </a:ext>
            </a:extLst>
          </p:cNvPr>
          <p:cNvSpPr/>
          <p:nvPr/>
        </p:nvSpPr>
        <p:spPr>
          <a:xfrm>
            <a:off x="7793663" y="3204453"/>
            <a:ext cx="942153" cy="7271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더보기</a:t>
            </a:r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클릭시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안보였던 상품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표시</a:t>
            </a:r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239CC3-A29D-4CCB-BC32-5E6B3FBECCAE}"/>
              </a:ext>
            </a:extLst>
          </p:cNvPr>
          <p:cNvSpPr/>
          <p:nvPr/>
        </p:nvSpPr>
        <p:spPr>
          <a:xfrm>
            <a:off x="2892829" y="3574134"/>
            <a:ext cx="4036606" cy="3574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C13E7B-CA18-4FA6-A383-F59730C97745}"/>
              </a:ext>
            </a:extLst>
          </p:cNvPr>
          <p:cNvSpPr/>
          <p:nvPr/>
        </p:nvSpPr>
        <p:spPr>
          <a:xfrm>
            <a:off x="992560" y="4605738"/>
            <a:ext cx="7972424" cy="138723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549C09-7DF2-4C96-A9AC-6605D4B30077}"/>
              </a:ext>
            </a:extLst>
          </p:cNvPr>
          <p:cNvSpPr txBox="1"/>
          <p:nvPr/>
        </p:nvSpPr>
        <p:spPr>
          <a:xfrm>
            <a:off x="2835387" y="4778890"/>
            <a:ext cx="4059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공지사항   </a:t>
            </a:r>
            <a:r>
              <a:rPr lang="en-US" altLang="ko-KR" sz="1000" dirty="0"/>
              <a:t>|   </a:t>
            </a:r>
            <a:r>
              <a:rPr lang="ko-KR" altLang="en-US" sz="1000" dirty="0"/>
              <a:t>이용약관   </a:t>
            </a:r>
            <a:r>
              <a:rPr lang="en-US" altLang="ko-KR" sz="1000" dirty="0"/>
              <a:t>|   </a:t>
            </a:r>
            <a:r>
              <a:rPr lang="ko-KR" altLang="en-US" sz="1000" dirty="0" err="1"/>
              <a:t>이메일무단수집거부</a:t>
            </a:r>
            <a:r>
              <a:rPr lang="ko-KR" altLang="en-US" sz="1000" dirty="0"/>
              <a:t>  </a:t>
            </a:r>
            <a:r>
              <a:rPr lang="en-US" altLang="ko-KR" sz="1000" dirty="0"/>
              <a:t>|  </a:t>
            </a:r>
            <a:r>
              <a:rPr lang="ko-KR" altLang="en-US" sz="1000" dirty="0"/>
              <a:t>개인정보취급방침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FA8954-582B-4CBF-A4D7-ADF9059F1989}"/>
              </a:ext>
            </a:extLst>
          </p:cNvPr>
          <p:cNvSpPr/>
          <p:nvPr/>
        </p:nvSpPr>
        <p:spPr>
          <a:xfrm>
            <a:off x="2022823" y="5313608"/>
            <a:ext cx="701004" cy="489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Line">
            <a:extLst>
              <a:ext uri="{FF2B5EF4-FFF2-40B4-BE49-F238E27FC236}">
                <a16:creationId xmlns:a16="http://schemas.microsoft.com/office/drawing/2014/main" id="{03004590-752B-4D98-A017-77B3EBFA334D}"/>
              </a:ext>
            </a:extLst>
          </p:cNvPr>
          <p:cNvCxnSpPr>
            <a:cxnSpLocks/>
          </p:cNvCxnSpPr>
          <p:nvPr/>
        </p:nvCxnSpPr>
        <p:spPr bwMode="auto">
          <a:xfrm>
            <a:off x="992560" y="5158461"/>
            <a:ext cx="797242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73E5CB-15E1-495D-A17B-014E1C927913}"/>
              </a:ext>
            </a:extLst>
          </p:cNvPr>
          <p:cNvSpPr txBox="1"/>
          <p:nvPr/>
        </p:nvSpPr>
        <p:spPr>
          <a:xfrm>
            <a:off x="2964904" y="5386878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dirty="0"/>
              <a:t>: </a:t>
            </a:r>
            <a:r>
              <a:rPr lang="ko-KR" altLang="en-US" sz="1000" dirty="0"/>
              <a:t>서울특별시 구로구 </a:t>
            </a:r>
            <a:r>
              <a:rPr lang="ko-KR" altLang="en-US" sz="1000" dirty="0" err="1"/>
              <a:t>구로동로</a:t>
            </a:r>
            <a:r>
              <a:rPr lang="ko-KR" altLang="en-US" sz="1000" dirty="0"/>
              <a:t> </a:t>
            </a:r>
            <a:r>
              <a:rPr lang="en-US" altLang="ko-KR" sz="1000" dirty="0"/>
              <a:t>41</a:t>
            </a:r>
            <a:r>
              <a:rPr lang="ko-KR" altLang="en-US" sz="1000" dirty="0"/>
              <a:t>길 </a:t>
            </a:r>
            <a:r>
              <a:rPr lang="en-US" altLang="ko-KR" sz="1000" dirty="0"/>
              <a:t>CONGCAFE</a:t>
            </a:r>
            <a:r>
              <a:rPr lang="ko-KR" altLang="en-US" sz="1000" dirty="0"/>
              <a:t>  대표전화 </a:t>
            </a:r>
            <a:r>
              <a:rPr lang="en-US" altLang="ko-KR" sz="1000" dirty="0"/>
              <a:t>: 1588-0000</a:t>
            </a:r>
          </a:p>
          <a:p>
            <a:r>
              <a:rPr lang="en-US" altLang="ko-KR" sz="1000" dirty="0"/>
              <a:t>Copyright ⓒ CONGCAFE. All Rights Reserved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BDCEE62-36C9-4A52-99FA-AFDBE26EFDFF}"/>
              </a:ext>
            </a:extLst>
          </p:cNvPr>
          <p:cNvSpPr/>
          <p:nvPr/>
        </p:nvSpPr>
        <p:spPr>
          <a:xfrm>
            <a:off x="7362372" y="5414674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9474DA-F6D7-474A-8076-086DFD5DD7D3}"/>
              </a:ext>
            </a:extLst>
          </p:cNvPr>
          <p:cNvSpPr/>
          <p:nvPr/>
        </p:nvSpPr>
        <p:spPr>
          <a:xfrm>
            <a:off x="7670014" y="5414674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A47148-872D-4834-A06D-B7593E5BB853}"/>
              </a:ext>
            </a:extLst>
          </p:cNvPr>
          <p:cNvSpPr/>
          <p:nvPr/>
        </p:nvSpPr>
        <p:spPr>
          <a:xfrm>
            <a:off x="7982985" y="5414674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597810-88A9-4069-9D35-FA161DDDD323}"/>
              </a:ext>
            </a:extLst>
          </p:cNvPr>
          <p:cNvSpPr txBox="1"/>
          <p:nvPr/>
        </p:nvSpPr>
        <p:spPr>
          <a:xfrm>
            <a:off x="7291295" y="5450500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A1DE73-DD4D-4A82-9D7B-AD8DE01B8BB6}"/>
              </a:ext>
            </a:extLst>
          </p:cNvPr>
          <p:cNvSpPr txBox="1"/>
          <p:nvPr/>
        </p:nvSpPr>
        <p:spPr>
          <a:xfrm>
            <a:off x="7598006" y="5448848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4DE233-6CC7-4E5F-962E-8C2B0B96E9B7}"/>
              </a:ext>
            </a:extLst>
          </p:cNvPr>
          <p:cNvSpPr txBox="1"/>
          <p:nvPr/>
        </p:nvSpPr>
        <p:spPr>
          <a:xfrm>
            <a:off x="7915645" y="5448848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9738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47293" y="137605"/>
            <a:ext cx="745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목차</a:t>
            </a:r>
          </a:p>
        </p:txBody>
      </p:sp>
      <p:sp>
        <p:nvSpPr>
          <p:cNvPr id="17" name="부제목 1"/>
          <p:cNvSpPr txBox="1">
            <a:spLocks/>
          </p:cNvSpPr>
          <p:nvPr/>
        </p:nvSpPr>
        <p:spPr>
          <a:xfrm>
            <a:off x="679814" y="1066337"/>
            <a:ext cx="7205229" cy="561275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2800" b="1" dirty="0"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Information Architecture</a:t>
            </a:r>
          </a:p>
          <a:p>
            <a:pPr marL="22860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2800" b="1" dirty="0"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General Rule</a:t>
            </a:r>
            <a:b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</a:b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화면구조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(PC)</a:t>
            </a:r>
            <a:b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화면구조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(Mobile)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3. Story board(PC)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    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-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 Main Page</a:t>
            </a:r>
            <a:b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</a:b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     -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Sub Page1 (CONGCAFE)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Tahoma" pitchFamily="34" charset="0"/>
              </a:rPr>
              <a:t>     -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Sub Page2 (MENU)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     -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Sub Page3 (NEWS)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  <a:cs typeface="Tahoma" pitchFamily="34" charset="0"/>
              </a:rPr>
              <a:t>     -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스퀘어" pitchFamily="50" charset="-127"/>
                <a:ea typeface="나눔스퀘어" pitchFamily="50" charset="-127"/>
              </a:rPr>
              <a:t>Sub Page4 (STORE)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  <a:t>4. </a:t>
            </a:r>
            <a:r>
              <a:rPr lang="en-US" altLang="ko-KR" sz="2800" b="1" dirty="0"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  <a:t>Story board(Tablet &amp; Mobile)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  <a:cs typeface="Tahoma" pitchFamily="34" charset="0"/>
              </a:rPr>
            </a:br>
            <a:endParaRPr lang="en-US" altLang="ko-KR" sz="2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b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</a:br>
            <a:b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</a:b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3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892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Page4 (STORE)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409C79-8C6A-49EA-985D-8AFAE9A06D46}"/>
              </a:ext>
            </a:extLst>
          </p:cNvPr>
          <p:cNvSpPr/>
          <p:nvPr/>
        </p:nvSpPr>
        <p:spPr>
          <a:xfrm>
            <a:off x="1000126" y="801527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65F0F-5D32-4A8D-A33E-82B507B4F461}"/>
              </a:ext>
            </a:extLst>
          </p:cNvPr>
          <p:cNvSpPr txBox="1"/>
          <p:nvPr/>
        </p:nvSpPr>
        <p:spPr>
          <a:xfrm>
            <a:off x="2598412" y="84616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0006D-1C32-4B27-8262-807E60571099}"/>
              </a:ext>
            </a:extLst>
          </p:cNvPr>
          <p:cNvSpPr txBox="1"/>
          <p:nvPr/>
        </p:nvSpPr>
        <p:spPr>
          <a:xfrm>
            <a:off x="3878244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19E700-55FA-4E49-8AD2-2C5651ADFA1F}"/>
              </a:ext>
            </a:extLst>
          </p:cNvPr>
          <p:cNvSpPr txBox="1"/>
          <p:nvPr/>
        </p:nvSpPr>
        <p:spPr>
          <a:xfrm>
            <a:off x="4919076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9808F8-EE2E-4107-8DEF-580361D0B597}"/>
              </a:ext>
            </a:extLst>
          </p:cNvPr>
          <p:cNvSpPr txBox="1"/>
          <p:nvPr/>
        </p:nvSpPr>
        <p:spPr>
          <a:xfrm>
            <a:off x="5839388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F15A5F-8480-4057-9B64-BF65E7DE912D}"/>
              </a:ext>
            </a:extLst>
          </p:cNvPr>
          <p:cNvSpPr txBox="1"/>
          <p:nvPr/>
        </p:nvSpPr>
        <p:spPr>
          <a:xfrm>
            <a:off x="8044215" y="876937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76A5F3-E669-430D-BFB8-82A463648511}"/>
              </a:ext>
            </a:extLst>
          </p:cNvPr>
          <p:cNvSpPr/>
          <p:nvPr/>
        </p:nvSpPr>
        <p:spPr>
          <a:xfrm>
            <a:off x="1000126" y="1365222"/>
            <a:ext cx="7972424" cy="166061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1" name="꺾인 연결선 39">
            <a:extLst>
              <a:ext uri="{FF2B5EF4-FFF2-40B4-BE49-F238E27FC236}">
                <a16:creationId xmlns:a16="http://schemas.microsoft.com/office/drawing/2014/main" id="{FD42CE6F-825C-4B39-8F67-BC1B2931A393}"/>
              </a:ext>
            </a:extLst>
          </p:cNvPr>
          <p:cNvCxnSpPr>
            <a:cxnSpLocks/>
            <a:stCxn id="53" idx="0"/>
            <a:endCxn id="50" idx="0"/>
          </p:cNvCxnSpPr>
          <p:nvPr/>
        </p:nvCxnSpPr>
        <p:spPr>
          <a:xfrm rot="5400000" flipH="1" flipV="1">
            <a:off x="3524237" y="146227"/>
            <a:ext cx="243106" cy="2681096"/>
          </a:xfrm>
          <a:prstGeom prst="bentConnector3">
            <a:avLst>
              <a:gd name="adj1" fmla="val 19403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0900BE-503A-43F4-A238-0047780600F7}"/>
              </a:ext>
            </a:extLst>
          </p:cNvPr>
          <p:cNvSpPr/>
          <p:nvPr/>
        </p:nvSpPr>
        <p:spPr>
          <a:xfrm>
            <a:off x="1000126" y="1365223"/>
            <a:ext cx="7972424" cy="1660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A01BA-7CD5-410C-9C6B-717E3190391E}"/>
              </a:ext>
            </a:extLst>
          </p:cNvPr>
          <p:cNvSpPr/>
          <p:nvPr/>
        </p:nvSpPr>
        <p:spPr>
          <a:xfrm>
            <a:off x="1640264" y="160832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삽입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background-attachment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157F2D-5995-46A3-AE88-7DF158BC4F9B}"/>
              </a:ext>
            </a:extLst>
          </p:cNvPr>
          <p:cNvSpPr/>
          <p:nvPr/>
        </p:nvSpPr>
        <p:spPr>
          <a:xfrm>
            <a:off x="3853122" y="1773991"/>
            <a:ext cx="2266430" cy="84307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95D4DE-AF28-4317-AD0A-46EF32FA385B}"/>
              </a:ext>
            </a:extLst>
          </p:cNvPr>
          <p:cNvSpPr/>
          <p:nvPr/>
        </p:nvSpPr>
        <p:spPr>
          <a:xfrm>
            <a:off x="992560" y="3140135"/>
            <a:ext cx="7972424" cy="4413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6" name="Picture 2" descr="C:\Users\iibi20300\Desktop\home.png">
            <a:extLst>
              <a:ext uri="{FF2B5EF4-FFF2-40B4-BE49-F238E27FC236}">
                <a16:creationId xmlns:a16="http://schemas.microsoft.com/office/drawing/2014/main" id="{0F9289E2-ADF2-477B-A2C0-ED3D0C03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3261604"/>
            <a:ext cx="192217" cy="1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6AE96-DDD4-4895-9FDF-397CD2F71907}"/>
              </a:ext>
            </a:extLst>
          </p:cNvPr>
          <p:cNvCxnSpPr/>
          <p:nvPr/>
        </p:nvCxnSpPr>
        <p:spPr>
          <a:xfrm>
            <a:off x="22111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E8EAE9-0AA9-484B-B41A-DF32C61EC99E}"/>
              </a:ext>
            </a:extLst>
          </p:cNvPr>
          <p:cNvSpPr txBox="1"/>
          <p:nvPr/>
        </p:nvSpPr>
        <p:spPr>
          <a:xfrm>
            <a:off x="33713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8FBF80-789B-4EB1-9999-56ED7D1B6F34}"/>
              </a:ext>
            </a:extLst>
          </p:cNvPr>
          <p:cNvSpPr txBox="1"/>
          <p:nvPr/>
        </p:nvSpPr>
        <p:spPr>
          <a:xfrm>
            <a:off x="6737163" y="854472"/>
            <a:ext cx="106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6CD9439-0982-43C2-A1EC-EC79E97CFEAB}"/>
              </a:ext>
            </a:extLst>
          </p:cNvPr>
          <p:cNvSpPr/>
          <p:nvPr/>
        </p:nvSpPr>
        <p:spPr>
          <a:xfrm>
            <a:off x="2688116" y="3228224"/>
            <a:ext cx="586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STORE</a:t>
            </a:r>
            <a:endParaRPr lang="ko-KR" altLang="en-US" sz="1200" dirty="0"/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CA4369-684D-4904-882E-753213EAA048}"/>
              </a:ext>
            </a:extLst>
          </p:cNvPr>
          <p:cNvSpPr/>
          <p:nvPr/>
        </p:nvSpPr>
        <p:spPr>
          <a:xfrm>
            <a:off x="992560" y="3686235"/>
            <a:ext cx="7972424" cy="254961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D5730F-92E8-49E1-B2D9-36AF7BADCF1C}"/>
              </a:ext>
            </a:extLst>
          </p:cNvPr>
          <p:cNvSpPr/>
          <p:nvPr/>
        </p:nvSpPr>
        <p:spPr>
          <a:xfrm>
            <a:off x="2631748" y="3957587"/>
            <a:ext cx="1065394" cy="10032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BBC9F8F-E52B-4000-810E-48CD4ED11E98}"/>
              </a:ext>
            </a:extLst>
          </p:cNvPr>
          <p:cNvSpPr/>
          <p:nvPr/>
        </p:nvSpPr>
        <p:spPr>
          <a:xfrm>
            <a:off x="4413318" y="3959579"/>
            <a:ext cx="1065394" cy="10032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BEA94A-1740-4EC0-A38E-458B8E9944D9}"/>
              </a:ext>
            </a:extLst>
          </p:cNvPr>
          <p:cNvSpPr/>
          <p:nvPr/>
        </p:nvSpPr>
        <p:spPr>
          <a:xfrm>
            <a:off x="6169447" y="3979839"/>
            <a:ext cx="1065394" cy="10032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2E22A4-5E3F-4397-B5F2-E8027EE2DBC2}"/>
              </a:ext>
            </a:extLst>
          </p:cNvPr>
          <p:cNvSpPr/>
          <p:nvPr/>
        </p:nvSpPr>
        <p:spPr>
          <a:xfrm>
            <a:off x="6156747" y="4528772"/>
            <a:ext cx="1065395" cy="3073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7126918-DDFC-46F1-8A22-35F050A37BFE}"/>
              </a:ext>
            </a:extLst>
          </p:cNvPr>
          <p:cNvSpPr/>
          <p:nvPr/>
        </p:nvSpPr>
        <p:spPr>
          <a:xfrm>
            <a:off x="2631748" y="3980634"/>
            <a:ext cx="1078135" cy="1003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72" name="꺾인 연결선 65">
            <a:extLst>
              <a:ext uri="{FF2B5EF4-FFF2-40B4-BE49-F238E27FC236}">
                <a16:creationId xmlns:a16="http://schemas.microsoft.com/office/drawing/2014/main" id="{8F32D0B9-727F-4F31-9C0A-1AECD9C9BB18}"/>
              </a:ext>
            </a:extLst>
          </p:cNvPr>
          <p:cNvCxnSpPr>
            <a:cxnSpLocks/>
            <a:stCxn id="73" idx="0"/>
            <a:endCxn id="71" idx="1"/>
          </p:cNvCxnSpPr>
          <p:nvPr/>
        </p:nvCxnSpPr>
        <p:spPr>
          <a:xfrm rot="5400000" flipH="1" flipV="1">
            <a:off x="1900924" y="4458927"/>
            <a:ext cx="707553" cy="754095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CB05758-3A53-41D9-A171-173A1BCFFC9D}"/>
              </a:ext>
            </a:extLst>
          </p:cNvPr>
          <p:cNvSpPr/>
          <p:nvPr/>
        </p:nvSpPr>
        <p:spPr>
          <a:xfrm>
            <a:off x="1283002" y="5189750"/>
            <a:ext cx="1189302" cy="6060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mouse over</a:t>
            </a:r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시 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상세정보 표시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39E7DC-007D-4359-A746-AE11522C452D}"/>
              </a:ext>
            </a:extLst>
          </p:cNvPr>
          <p:cNvCxnSpPr/>
          <p:nvPr/>
        </p:nvCxnSpPr>
        <p:spPr>
          <a:xfrm>
            <a:off x="38875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1C7568-FD70-4D28-BFCF-1CEC83448DE9}"/>
              </a:ext>
            </a:extLst>
          </p:cNvPr>
          <p:cNvSpPr/>
          <p:nvPr/>
        </p:nvSpPr>
        <p:spPr>
          <a:xfrm>
            <a:off x="2367222" y="3205339"/>
            <a:ext cx="1366342" cy="3134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85E2E-0441-452C-8DB8-910E3C2DEC34}"/>
              </a:ext>
            </a:extLst>
          </p:cNvPr>
          <p:cNvSpPr txBox="1"/>
          <p:nvPr/>
        </p:nvSpPr>
        <p:spPr>
          <a:xfrm>
            <a:off x="50096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CA68E1-4FD1-4E37-8A71-32CC2B15417F}"/>
              </a:ext>
            </a:extLst>
          </p:cNvPr>
          <p:cNvSpPr/>
          <p:nvPr/>
        </p:nvSpPr>
        <p:spPr>
          <a:xfrm>
            <a:off x="4219528" y="322822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매장안내</a:t>
            </a:r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3BD9DA-8AB5-4AE0-B0EC-524A83ADFDDD}"/>
              </a:ext>
            </a:extLst>
          </p:cNvPr>
          <p:cNvSpPr/>
          <p:nvPr/>
        </p:nvSpPr>
        <p:spPr>
          <a:xfrm>
            <a:off x="4005522" y="3205339"/>
            <a:ext cx="1366342" cy="3134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3EE3AD2-7D1A-4FA0-BA29-E17676F31F8D}"/>
              </a:ext>
            </a:extLst>
          </p:cNvPr>
          <p:cNvSpPr/>
          <p:nvPr/>
        </p:nvSpPr>
        <p:spPr>
          <a:xfrm>
            <a:off x="4400618" y="4508512"/>
            <a:ext cx="1065395" cy="3073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553623-5677-4790-83E9-51E1588C213A}"/>
              </a:ext>
            </a:extLst>
          </p:cNvPr>
          <p:cNvSpPr/>
          <p:nvPr/>
        </p:nvSpPr>
        <p:spPr>
          <a:xfrm>
            <a:off x="2619048" y="4506520"/>
            <a:ext cx="1065395" cy="3073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93993F7-7126-42B3-B359-BAFB76563187}"/>
              </a:ext>
            </a:extLst>
          </p:cNvPr>
          <p:cNvSpPr/>
          <p:nvPr/>
        </p:nvSpPr>
        <p:spPr>
          <a:xfrm>
            <a:off x="6169447" y="5084739"/>
            <a:ext cx="1065394" cy="10032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EBDF875-F1B7-4467-AAFE-384DB51BAE9C}"/>
              </a:ext>
            </a:extLst>
          </p:cNvPr>
          <p:cNvSpPr/>
          <p:nvPr/>
        </p:nvSpPr>
        <p:spPr>
          <a:xfrm>
            <a:off x="6156747" y="5633672"/>
            <a:ext cx="1065395" cy="3073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13AB843-C2A6-424B-814E-3B83722D50B3}"/>
              </a:ext>
            </a:extLst>
          </p:cNvPr>
          <p:cNvSpPr/>
          <p:nvPr/>
        </p:nvSpPr>
        <p:spPr>
          <a:xfrm>
            <a:off x="4416847" y="5084739"/>
            <a:ext cx="1065394" cy="10032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7CDFD0-A54D-47E4-8C34-F059D95A8921}"/>
              </a:ext>
            </a:extLst>
          </p:cNvPr>
          <p:cNvSpPr/>
          <p:nvPr/>
        </p:nvSpPr>
        <p:spPr>
          <a:xfrm>
            <a:off x="4404147" y="5633672"/>
            <a:ext cx="1065395" cy="3073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D2B376A-6EF7-4F01-A31C-6D3615584A6D}"/>
              </a:ext>
            </a:extLst>
          </p:cNvPr>
          <p:cNvSpPr/>
          <p:nvPr/>
        </p:nvSpPr>
        <p:spPr>
          <a:xfrm>
            <a:off x="2613447" y="5084739"/>
            <a:ext cx="1065394" cy="100328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71E09D5-C082-4A27-81A7-5E4643927CB2}"/>
              </a:ext>
            </a:extLst>
          </p:cNvPr>
          <p:cNvSpPr/>
          <p:nvPr/>
        </p:nvSpPr>
        <p:spPr>
          <a:xfrm>
            <a:off x="2600747" y="5633672"/>
            <a:ext cx="1065395" cy="3073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17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892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Page4 (STORE)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CA4369-684D-4904-882E-753213EAA048}"/>
              </a:ext>
            </a:extLst>
          </p:cNvPr>
          <p:cNvSpPr/>
          <p:nvPr/>
        </p:nvSpPr>
        <p:spPr>
          <a:xfrm>
            <a:off x="954460" y="1298635"/>
            <a:ext cx="7972424" cy="254961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8D7BDA3-7A1B-4CA1-8AB3-C121D64EBA75}"/>
              </a:ext>
            </a:extLst>
          </p:cNvPr>
          <p:cNvSpPr/>
          <p:nvPr/>
        </p:nvSpPr>
        <p:spPr>
          <a:xfrm>
            <a:off x="2412083" y="2047240"/>
            <a:ext cx="1390300" cy="13092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BA31472-7F5B-45F3-B084-81FB89E88D40}"/>
              </a:ext>
            </a:extLst>
          </p:cNvPr>
          <p:cNvSpPr/>
          <p:nvPr/>
        </p:nvSpPr>
        <p:spPr>
          <a:xfrm>
            <a:off x="4257509" y="2047239"/>
            <a:ext cx="1390300" cy="130925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6829728-29EF-4C4A-994A-634DAAB51CD8}"/>
              </a:ext>
            </a:extLst>
          </p:cNvPr>
          <p:cNvSpPr/>
          <p:nvPr/>
        </p:nvSpPr>
        <p:spPr>
          <a:xfrm>
            <a:off x="6014455" y="2047239"/>
            <a:ext cx="1390300" cy="130925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Image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7C4B10C-59B8-4793-B377-91BAB7F1A1EA}"/>
              </a:ext>
            </a:extLst>
          </p:cNvPr>
          <p:cNvSpPr/>
          <p:nvPr/>
        </p:nvSpPr>
        <p:spPr>
          <a:xfrm>
            <a:off x="2395457" y="3356494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54AE17D-DC1F-4916-8DB5-126A7C87EFBE}"/>
              </a:ext>
            </a:extLst>
          </p:cNvPr>
          <p:cNvSpPr/>
          <p:nvPr/>
        </p:nvSpPr>
        <p:spPr>
          <a:xfrm>
            <a:off x="4269637" y="3356494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10099D2-AEBC-456D-86F6-1200E513CDA1}"/>
              </a:ext>
            </a:extLst>
          </p:cNvPr>
          <p:cNvSpPr/>
          <p:nvPr/>
        </p:nvSpPr>
        <p:spPr>
          <a:xfrm>
            <a:off x="5997829" y="3356494"/>
            <a:ext cx="1390300" cy="40106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BE3DDB-45D0-4266-ACEB-1EABBD7AA395}"/>
              </a:ext>
            </a:extLst>
          </p:cNvPr>
          <p:cNvSpPr/>
          <p:nvPr/>
        </p:nvSpPr>
        <p:spPr>
          <a:xfrm>
            <a:off x="3815022" y="1478317"/>
            <a:ext cx="2266430" cy="38924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꺾인 연결선 89">
            <a:extLst>
              <a:ext uri="{FF2B5EF4-FFF2-40B4-BE49-F238E27FC236}">
                <a16:creationId xmlns:a16="http://schemas.microsoft.com/office/drawing/2014/main" id="{8069CDA5-9FFB-4F85-B796-45C1CE2CB412}"/>
              </a:ext>
            </a:extLst>
          </p:cNvPr>
          <p:cNvCxnSpPr>
            <a:cxnSpLocks/>
            <a:stCxn id="113" idx="2"/>
            <a:endCxn id="115" idx="3"/>
          </p:cNvCxnSpPr>
          <p:nvPr/>
        </p:nvCxnSpPr>
        <p:spPr>
          <a:xfrm rot="5400000">
            <a:off x="7420440" y="1992716"/>
            <a:ext cx="734650" cy="706843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B40F575-5939-4E8F-956D-B2D5495F8C60}"/>
              </a:ext>
            </a:extLst>
          </p:cNvPr>
          <p:cNvSpPr/>
          <p:nvPr/>
        </p:nvSpPr>
        <p:spPr>
          <a:xfrm>
            <a:off x="7476208" y="1478317"/>
            <a:ext cx="1329956" cy="5004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Transition, transform </a:t>
            </a:r>
            <a:r>
              <a:rPr lang="ko-KR" altLang="en-US" sz="105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효과</a:t>
            </a:r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02C0D6F-AB9C-4D08-A86B-5F28DA829C0B}"/>
              </a:ext>
            </a:extLst>
          </p:cNvPr>
          <p:cNvSpPr/>
          <p:nvPr/>
        </p:nvSpPr>
        <p:spPr>
          <a:xfrm>
            <a:off x="6031927" y="2060245"/>
            <a:ext cx="1402416" cy="130643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4FD02E2-A079-44FB-9C8F-684D12D47BED}"/>
              </a:ext>
            </a:extLst>
          </p:cNvPr>
          <p:cNvSpPr/>
          <p:nvPr/>
        </p:nvSpPr>
        <p:spPr>
          <a:xfrm>
            <a:off x="954460" y="4202399"/>
            <a:ext cx="7972424" cy="138723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3A41B7-9B69-48C4-87B4-908E6C6FFA4D}"/>
              </a:ext>
            </a:extLst>
          </p:cNvPr>
          <p:cNvSpPr txBox="1"/>
          <p:nvPr/>
        </p:nvSpPr>
        <p:spPr>
          <a:xfrm>
            <a:off x="2797287" y="4375551"/>
            <a:ext cx="4059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공지사항   </a:t>
            </a:r>
            <a:r>
              <a:rPr lang="en-US" altLang="ko-KR" sz="1000" dirty="0"/>
              <a:t>|   </a:t>
            </a:r>
            <a:r>
              <a:rPr lang="ko-KR" altLang="en-US" sz="1000" dirty="0"/>
              <a:t>이용약관   </a:t>
            </a:r>
            <a:r>
              <a:rPr lang="en-US" altLang="ko-KR" sz="1000" dirty="0"/>
              <a:t>|   </a:t>
            </a:r>
            <a:r>
              <a:rPr lang="ko-KR" altLang="en-US" sz="1000" dirty="0" err="1"/>
              <a:t>이메일무단수집거부</a:t>
            </a:r>
            <a:r>
              <a:rPr lang="ko-KR" altLang="en-US" sz="1000" dirty="0"/>
              <a:t>  </a:t>
            </a:r>
            <a:r>
              <a:rPr lang="en-US" altLang="ko-KR" sz="1000" dirty="0"/>
              <a:t>|  </a:t>
            </a:r>
            <a:r>
              <a:rPr lang="ko-KR" altLang="en-US" sz="1000" dirty="0"/>
              <a:t>개인정보취급방침 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9FAA84F-AE36-4152-B04E-70C9E156579A}"/>
              </a:ext>
            </a:extLst>
          </p:cNvPr>
          <p:cNvSpPr/>
          <p:nvPr/>
        </p:nvSpPr>
        <p:spPr>
          <a:xfrm>
            <a:off x="1984723" y="4910269"/>
            <a:ext cx="701004" cy="4892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9" name="Line">
            <a:extLst>
              <a:ext uri="{FF2B5EF4-FFF2-40B4-BE49-F238E27FC236}">
                <a16:creationId xmlns:a16="http://schemas.microsoft.com/office/drawing/2014/main" id="{50D95CBC-6C80-4FAB-BEC9-BEDDCCAECA9C}"/>
              </a:ext>
            </a:extLst>
          </p:cNvPr>
          <p:cNvCxnSpPr>
            <a:cxnSpLocks/>
          </p:cNvCxnSpPr>
          <p:nvPr/>
        </p:nvCxnSpPr>
        <p:spPr bwMode="auto">
          <a:xfrm>
            <a:off x="954460" y="4755122"/>
            <a:ext cx="797242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71C8358-9C5D-4A5D-BD52-A4FABC7EEFC1}"/>
              </a:ext>
            </a:extLst>
          </p:cNvPr>
          <p:cNvSpPr txBox="1"/>
          <p:nvPr/>
        </p:nvSpPr>
        <p:spPr>
          <a:xfrm>
            <a:off x="2926804" y="4983539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dirty="0"/>
              <a:t>: </a:t>
            </a:r>
            <a:r>
              <a:rPr lang="ko-KR" altLang="en-US" sz="1000" dirty="0"/>
              <a:t>서울특별시 구로구 </a:t>
            </a:r>
            <a:r>
              <a:rPr lang="ko-KR" altLang="en-US" sz="1000" dirty="0" err="1"/>
              <a:t>구로동로</a:t>
            </a:r>
            <a:r>
              <a:rPr lang="ko-KR" altLang="en-US" sz="1000" dirty="0"/>
              <a:t> </a:t>
            </a:r>
            <a:r>
              <a:rPr lang="en-US" altLang="ko-KR" sz="1000" dirty="0"/>
              <a:t>41</a:t>
            </a:r>
            <a:r>
              <a:rPr lang="ko-KR" altLang="en-US" sz="1000" dirty="0"/>
              <a:t>길 </a:t>
            </a:r>
            <a:r>
              <a:rPr lang="en-US" altLang="ko-KR" sz="1000" dirty="0"/>
              <a:t>CONGCAFE</a:t>
            </a:r>
            <a:r>
              <a:rPr lang="ko-KR" altLang="en-US" sz="1000" dirty="0"/>
              <a:t>  대표전화 </a:t>
            </a:r>
            <a:r>
              <a:rPr lang="en-US" altLang="ko-KR" sz="1000" dirty="0"/>
              <a:t>: 1588-0000</a:t>
            </a:r>
          </a:p>
          <a:p>
            <a:r>
              <a:rPr lang="en-US" altLang="ko-KR" sz="1000" dirty="0"/>
              <a:t>Copyright ⓒ CONGCAFE. All Rights Reserved</a:t>
            </a:r>
            <a:endParaRPr lang="ko-KR" altLang="en-US" sz="10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9129A5-8D2D-41DA-BB0F-C098A960844D}"/>
              </a:ext>
            </a:extLst>
          </p:cNvPr>
          <p:cNvSpPr/>
          <p:nvPr/>
        </p:nvSpPr>
        <p:spPr>
          <a:xfrm>
            <a:off x="7324272" y="501133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ECFFB34-1FCE-46AE-9ABE-F03EE2842087}"/>
              </a:ext>
            </a:extLst>
          </p:cNvPr>
          <p:cNvSpPr/>
          <p:nvPr/>
        </p:nvSpPr>
        <p:spPr>
          <a:xfrm>
            <a:off x="7631914" y="501133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307D5A-DE88-4642-971F-A545781C479C}"/>
              </a:ext>
            </a:extLst>
          </p:cNvPr>
          <p:cNvSpPr/>
          <p:nvPr/>
        </p:nvSpPr>
        <p:spPr>
          <a:xfrm>
            <a:off x="7944885" y="501133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F2FF10-5C6F-49A4-BF14-BB4035AD3A25}"/>
              </a:ext>
            </a:extLst>
          </p:cNvPr>
          <p:cNvSpPr txBox="1"/>
          <p:nvPr/>
        </p:nvSpPr>
        <p:spPr>
          <a:xfrm>
            <a:off x="7253195" y="5047161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442B0B-6AF7-4035-B8F1-6AD913026AC8}"/>
              </a:ext>
            </a:extLst>
          </p:cNvPr>
          <p:cNvSpPr txBox="1"/>
          <p:nvPr/>
        </p:nvSpPr>
        <p:spPr>
          <a:xfrm>
            <a:off x="7559906" y="5045509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8FA3D3E-3E22-45F0-94F2-74194BFA4D6A}"/>
              </a:ext>
            </a:extLst>
          </p:cNvPr>
          <p:cNvSpPr txBox="1"/>
          <p:nvPr/>
        </p:nvSpPr>
        <p:spPr>
          <a:xfrm>
            <a:off x="7877545" y="5045509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87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609824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2892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Sub Page5 (STORE)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409C79-8C6A-49EA-985D-8AFAE9A06D46}"/>
              </a:ext>
            </a:extLst>
          </p:cNvPr>
          <p:cNvSpPr/>
          <p:nvPr/>
        </p:nvSpPr>
        <p:spPr>
          <a:xfrm>
            <a:off x="1000126" y="801527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765F0F-5D32-4A8D-A33E-82B507B4F461}"/>
              </a:ext>
            </a:extLst>
          </p:cNvPr>
          <p:cNvSpPr txBox="1"/>
          <p:nvPr/>
        </p:nvSpPr>
        <p:spPr>
          <a:xfrm>
            <a:off x="2598412" y="84616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0006D-1C32-4B27-8262-807E60571099}"/>
              </a:ext>
            </a:extLst>
          </p:cNvPr>
          <p:cNvSpPr txBox="1"/>
          <p:nvPr/>
        </p:nvSpPr>
        <p:spPr>
          <a:xfrm>
            <a:off x="3878244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19E700-55FA-4E49-8AD2-2C5651ADFA1F}"/>
              </a:ext>
            </a:extLst>
          </p:cNvPr>
          <p:cNvSpPr txBox="1"/>
          <p:nvPr/>
        </p:nvSpPr>
        <p:spPr>
          <a:xfrm>
            <a:off x="4919076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9808F8-EE2E-4107-8DEF-580361D0B597}"/>
              </a:ext>
            </a:extLst>
          </p:cNvPr>
          <p:cNvSpPr txBox="1"/>
          <p:nvPr/>
        </p:nvSpPr>
        <p:spPr>
          <a:xfrm>
            <a:off x="5839388" y="854473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F15A5F-8480-4057-9B64-BF65E7DE912D}"/>
              </a:ext>
            </a:extLst>
          </p:cNvPr>
          <p:cNvSpPr txBox="1"/>
          <p:nvPr/>
        </p:nvSpPr>
        <p:spPr>
          <a:xfrm>
            <a:off x="8044215" y="876937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76A5F3-E669-430D-BFB8-82A463648511}"/>
              </a:ext>
            </a:extLst>
          </p:cNvPr>
          <p:cNvSpPr/>
          <p:nvPr/>
        </p:nvSpPr>
        <p:spPr>
          <a:xfrm>
            <a:off x="1000126" y="1365222"/>
            <a:ext cx="7972424" cy="166061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1" name="꺾인 연결선 39">
            <a:extLst>
              <a:ext uri="{FF2B5EF4-FFF2-40B4-BE49-F238E27FC236}">
                <a16:creationId xmlns:a16="http://schemas.microsoft.com/office/drawing/2014/main" id="{FD42CE6F-825C-4B39-8F67-BC1B2931A393}"/>
              </a:ext>
            </a:extLst>
          </p:cNvPr>
          <p:cNvCxnSpPr>
            <a:cxnSpLocks/>
            <a:stCxn id="53" idx="0"/>
            <a:endCxn id="50" idx="0"/>
          </p:cNvCxnSpPr>
          <p:nvPr/>
        </p:nvCxnSpPr>
        <p:spPr>
          <a:xfrm rot="5400000" flipH="1" flipV="1">
            <a:off x="3524237" y="146227"/>
            <a:ext cx="243106" cy="2681096"/>
          </a:xfrm>
          <a:prstGeom prst="bentConnector3">
            <a:avLst>
              <a:gd name="adj1" fmla="val 194033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0900BE-503A-43F4-A238-0047780600F7}"/>
              </a:ext>
            </a:extLst>
          </p:cNvPr>
          <p:cNvSpPr/>
          <p:nvPr/>
        </p:nvSpPr>
        <p:spPr>
          <a:xfrm>
            <a:off x="1000126" y="1365223"/>
            <a:ext cx="7972424" cy="1660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2DA01BA-7CD5-410C-9C6B-717E3190391E}"/>
              </a:ext>
            </a:extLst>
          </p:cNvPr>
          <p:cNvSpPr/>
          <p:nvPr/>
        </p:nvSpPr>
        <p:spPr>
          <a:xfrm>
            <a:off x="1640264" y="1608328"/>
            <a:ext cx="1329956" cy="5872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Full Image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삽입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background-attachment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157F2D-5995-46A3-AE88-7DF158BC4F9B}"/>
              </a:ext>
            </a:extLst>
          </p:cNvPr>
          <p:cNvSpPr/>
          <p:nvPr/>
        </p:nvSpPr>
        <p:spPr>
          <a:xfrm>
            <a:off x="3853122" y="1773991"/>
            <a:ext cx="2266430" cy="84307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text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95D4DE-AF28-4317-AD0A-46EF32FA385B}"/>
              </a:ext>
            </a:extLst>
          </p:cNvPr>
          <p:cNvSpPr/>
          <p:nvPr/>
        </p:nvSpPr>
        <p:spPr>
          <a:xfrm>
            <a:off x="992560" y="3140135"/>
            <a:ext cx="7972424" cy="4413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6" name="Picture 2" descr="C:\Users\iibi20300\Desktop\home.png">
            <a:extLst>
              <a:ext uri="{FF2B5EF4-FFF2-40B4-BE49-F238E27FC236}">
                <a16:creationId xmlns:a16="http://schemas.microsoft.com/office/drawing/2014/main" id="{0F9289E2-ADF2-477B-A2C0-ED3D0C03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653" y="3261604"/>
            <a:ext cx="192217" cy="19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6AE96-DDD4-4895-9FDF-397CD2F71907}"/>
              </a:ext>
            </a:extLst>
          </p:cNvPr>
          <p:cNvCxnSpPr/>
          <p:nvPr/>
        </p:nvCxnSpPr>
        <p:spPr>
          <a:xfrm>
            <a:off x="22111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E8EAE9-0AA9-484B-B41A-DF32C61EC99E}"/>
              </a:ext>
            </a:extLst>
          </p:cNvPr>
          <p:cNvSpPr txBox="1"/>
          <p:nvPr/>
        </p:nvSpPr>
        <p:spPr>
          <a:xfrm>
            <a:off x="33713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8FBF80-789B-4EB1-9999-56ED7D1B6F34}"/>
              </a:ext>
            </a:extLst>
          </p:cNvPr>
          <p:cNvSpPr txBox="1"/>
          <p:nvPr/>
        </p:nvSpPr>
        <p:spPr>
          <a:xfrm>
            <a:off x="6737163" y="854472"/>
            <a:ext cx="106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6CD9439-0982-43C2-A1EC-EC79E97CFEAB}"/>
              </a:ext>
            </a:extLst>
          </p:cNvPr>
          <p:cNvSpPr/>
          <p:nvPr/>
        </p:nvSpPr>
        <p:spPr>
          <a:xfrm>
            <a:off x="2472095" y="3228224"/>
            <a:ext cx="1018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/>
              <a:t>COMMUNITY</a:t>
            </a:r>
            <a:endParaRPr lang="ko-KR" altLang="en-US" sz="1200" dirty="0"/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CA4369-684D-4904-882E-753213EAA048}"/>
              </a:ext>
            </a:extLst>
          </p:cNvPr>
          <p:cNvSpPr/>
          <p:nvPr/>
        </p:nvSpPr>
        <p:spPr>
          <a:xfrm>
            <a:off x="992560" y="3686236"/>
            <a:ext cx="7972424" cy="186762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539E7DC-007D-4359-A746-AE11522C452D}"/>
              </a:ext>
            </a:extLst>
          </p:cNvPr>
          <p:cNvCxnSpPr/>
          <p:nvPr/>
        </p:nvCxnSpPr>
        <p:spPr>
          <a:xfrm>
            <a:off x="3887586" y="3219911"/>
            <a:ext cx="0" cy="2790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1C7568-FD70-4D28-BFCF-1CEC83448DE9}"/>
              </a:ext>
            </a:extLst>
          </p:cNvPr>
          <p:cNvSpPr/>
          <p:nvPr/>
        </p:nvSpPr>
        <p:spPr>
          <a:xfrm>
            <a:off x="2367222" y="3205339"/>
            <a:ext cx="1366342" cy="3134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E85E2E-0441-452C-8DB8-910E3C2DEC34}"/>
              </a:ext>
            </a:extLst>
          </p:cNvPr>
          <p:cNvSpPr txBox="1"/>
          <p:nvPr/>
        </p:nvSpPr>
        <p:spPr>
          <a:xfrm>
            <a:off x="4984286" y="3237396"/>
            <a:ext cx="465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∨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CA68E1-4FD1-4E37-8A71-32CC2B15417F}"/>
              </a:ext>
            </a:extLst>
          </p:cNvPr>
          <p:cNvSpPr/>
          <p:nvPr/>
        </p:nvSpPr>
        <p:spPr>
          <a:xfrm>
            <a:off x="4194128" y="322822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/>
              <a:t>공지사항</a:t>
            </a:r>
          </a:p>
          <a:p>
            <a:pPr algn="ctr"/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93BD9DA-8AB5-4AE0-B0EC-524A83ADFDDD}"/>
              </a:ext>
            </a:extLst>
          </p:cNvPr>
          <p:cNvSpPr/>
          <p:nvPr/>
        </p:nvSpPr>
        <p:spPr>
          <a:xfrm>
            <a:off x="4005522" y="3205339"/>
            <a:ext cx="1366342" cy="3134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A1D1048-80CE-4185-BAB8-12A9401584BD}"/>
              </a:ext>
            </a:extLst>
          </p:cNvPr>
          <p:cNvSpPr/>
          <p:nvPr/>
        </p:nvSpPr>
        <p:spPr>
          <a:xfrm>
            <a:off x="1220404" y="3871765"/>
            <a:ext cx="839720" cy="2961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0</a:t>
            </a:r>
            <a:r>
              <a:rPr lang="ko-KR" altLang="en-US" sz="1000" dirty="0">
                <a:solidFill>
                  <a:schemeClr val="tx1"/>
                </a:solidFill>
              </a:rPr>
              <a:t>건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C7255A6-2F42-4C49-B11F-30832156195C}"/>
              </a:ext>
            </a:extLst>
          </p:cNvPr>
          <p:cNvCxnSpPr>
            <a:cxnSpLocks/>
          </p:cNvCxnSpPr>
          <p:nvPr/>
        </p:nvCxnSpPr>
        <p:spPr>
          <a:xfrm>
            <a:off x="1995286" y="3909865"/>
            <a:ext cx="0" cy="211441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ACAF26-4EE6-482A-86D3-0C37BCBF138A}"/>
              </a:ext>
            </a:extLst>
          </p:cNvPr>
          <p:cNvSpPr/>
          <p:nvPr/>
        </p:nvSpPr>
        <p:spPr>
          <a:xfrm>
            <a:off x="1948361" y="3939579"/>
            <a:ext cx="1338149" cy="1757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현재페이지 </a:t>
            </a:r>
            <a:r>
              <a:rPr lang="en-US" altLang="ko-KR" sz="1000" dirty="0">
                <a:solidFill>
                  <a:schemeClr val="tx1"/>
                </a:solidFill>
              </a:rPr>
              <a:t>1/1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E55D0F-BDB1-4BD9-93EC-45F0409E08EB}"/>
              </a:ext>
            </a:extLst>
          </p:cNvPr>
          <p:cNvCxnSpPr/>
          <p:nvPr/>
        </p:nvCxnSpPr>
        <p:spPr>
          <a:xfrm>
            <a:off x="1397819" y="4231374"/>
            <a:ext cx="7239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75B663-3F1A-4A69-BC44-45DF1EB0F71E}"/>
              </a:ext>
            </a:extLst>
          </p:cNvPr>
          <p:cNvCxnSpPr/>
          <p:nvPr/>
        </p:nvCxnSpPr>
        <p:spPr>
          <a:xfrm>
            <a:off x="1397819" y="4521200"/>
            <a:ext cx="7239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2A2DE6-FF73-43DF-BA39-371FB031E6B6}"/>
              </a:ext>
            </a:extLst>
          </p:cNvPr>
          <p:cNvSpPr/>
          <p:nvPr/>
        </p:nvSpPr>
        <p:spPr>
          <a:xfrm>
            <a:off x="1269181" y="4237962"/>
            <a:ext cx="839720" cy="2961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C97B59-93F0-4696-8E09-C31523452352}"/>
              </a:ext>
            </a:extLst>
          </p:cNvPr>
          <p:cNvSpPr/>
          <p:nvPr/>
        </p:nvSpPr>
        <p:spPr>
          <a:xfrm>
            <a:off x="3490580" y="4237962"/>
            <a:ext cx="839720" cy="2961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2320350-7B2B-4E0D-A92E-2AD05CD72104}"/>
              </a:ext>
            </a:extLst>
          </p:cNvPr>
          <p:cNvSpPr/>
          <p:nvPr/>
        </p:nvSpPr>
        <p:spPr>
          <a:xfrm>
            <a:off x="6602080" y="4237962"/>
            <a:ext cx="839720" cy="2961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4971C62-D73E-4274-BA2D-01DD2FA7D9DB}"/>
              </a:ext>
            </a:extLst>
          </p:cNvPr>
          <p:cNvSpPr/>
          <p:nvPr/>
        </p:nvSpPr>
        <p:spPr>
          <a:xfrm>
            <a:off x="7897480" y="4237962"/>
            <a:ext cx="839720" cy="2961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등록일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524F4FE-E208-43E2-9185-5A192ADCDD07}"/>
              </a:ext>
            </a:extLst>
          </p:cNvPr>
          <p:cNvCxnSpPr/>
          <p:nvPr/>
        </p:nvCxnSpPr>
        <p:spPr>
          <a:xfrm>
            <a:off x="1397819" y="4800600"/>
            <a:ext cx="7239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CAA5429-7034-40B1-B191-4A5D1D6F1C54}"/>
              </a:ext>
            </a:extLst>
          </p:cNvPr>
          <p:cNvCxnSpPr/>
          <p:nvPr/>
        </p:nvCxnSpPr>
        <p:spPr>
          <a:xfrm>
            <a:off x="1397819" y="5067300"/>
            <a:ext cx="7239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BAD03A-5742-4379-8E6B-3E5D6A690C41}"/>
              </a:ext>
            </a:extLst>
          </p:cNvPr>
          <p:cNvSpPr txBox="1"/>
          <p:nvPr/>
        </p:nvSpPr>
        <p:spPr>
          <a:xfrm>
            <a:off x="4584120" y="5172020"/>
            <a:ext cx="7377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&lt; 1  2  3 &gt;</a:t>
            </a:r>
            <a:endParaRPr lang="ko-KR" altLang="en-US" sz="105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E84C17-1BC3-4DC3-9B4E-2226985ECD1E}"/>
              </a:ext>
            </a:extLst>
          </p:cNvPr>
          <p:cNvSpPr/>
          <p:nvPr/>
        </p:nvSpPr>
        <p:spPr>
          <a:xfrm>
            <a:off x="992560" y="5658580"/>
            <a:ext cx="7972424" cy="898581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48128B-C5CD-45EA-A788-9F137CDD8E1C}"/>
              </a:ext>
            </a:extLst>
          </p:cNvPr>
          <p:cNvSpPr/>
          <p:nvPr/>
        </p:nvSpPr>
        <p:spPr>
          <a:xfrm>
            <a:off x="3785861" y="5686333"/>
            <a:ext cx="2266430" cy="8430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footer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1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4805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4. Story board (Tablet &amp; Mobile) 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58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8525" y="1193800"/>
            <a:ext cx="4235819" cy="52725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4374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Story board (Tablet &amp; Mobile)</a:t>
            </a:r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F69D4F-9BA8-4D7F-A796-65CDEAE43EEC}"/>
              </a:ext>
            </a:extLst>
          </p:cNvPr>
          <p:cNvSpPr/>
          <p:nvPr/>
        </p:nvSpPr>
        <p:spPr>
          <a:xfrm>
            <a:off x="547293" y="709105"/>
            <a:ext cx="1044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Tablet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ED3547-A7DA-4563-A99F-5BF72354A33C}"/>
              </a:ext>
            </a:extLst>
          </p:cNvPr>
          <p:cNvSpPr/>
          <p:nvPr/>
        </p:nvSpPr>
        <p:spPr>
          <a:xfrm>
            <a:off x="5660594" y="642203"/>
            <a:ext cx="1101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Mobile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  <a:p>
            <a:endParaRPr lang="ko-KR" altLang="en-US" sz="24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A3B0E7-AC30-4C8C-BCC4-13099EBBC6C8}"/>
              </a:ext>
            </a:extLst>
          </p:cNvPr>
          <p:cNvSpPr/>
          <p:nvPr/>
        </p:nvSpPr>
        <p:spPr>
          <a:xfrm>
            <a:off x="5717222" y="1168400"/>
            <a:ext cx="3102927" cy="52725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8D6146-AB9C-460B-9DEF-C8FCC459B748}"/>
              </a:ext>
            </a:extLst>
          </p:cNvPr>
          <p:cNvSpPr/>
          <p:nvPr/>
        </p:nvSpPr>
        <p:spPr>
          <a:xfrm>
            <a:off x="757613" y="1306170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8B9E34-E901-4969-8E97-E4EB83B0A055}"/>
              </a:ext>
            </a:extLst>
          </p:cNvPr>
          <p:cNvSpPr/>
          <p:nvPr/>
        </p:nvSpPr>
        <p:spPr>
          <a:xfrm>
            <a:off x="3501456" y="1306169"/>
            <a:ext cx="39342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59568D1-2B80-4E1D-9002-295CD393B902}"/>
              </a:ext>
            </a:extLst>
          </p:cNvPr>
          <p:cNvSpPr/>
          <p:nvPr/>
        </p:nvSpPr>
        <p:spPr>
          <a:xfrm>
            <a:off x="3928395" y="1306169"/>
            <a:ext cx="39342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3C5C37-9088-48C8-BA88-A75673C2B56B}"/>
              </a:ext>
            </a:extLst>
          </p:cNvPr>
          <p:cNvSpPr/>
          <p:nvPr/>
        </p:nvSpPr>
        <p:spPr>
          <a:xfrm>
            <a:off x="4347495" y="1306169"/>
            <a:ext cx="39342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3C46B-1D84-428B-B43A-90C005B35E98}"/>
              </a:ext>
            </a:extLst>
          </p:cNvPr>
          <p:cNvSpPr txBox="1"/>
          <p:nvPr/>
        </p:nvSpPr>
        <p:spPr>
          <a:xfrm>
            <a:off x="4267130" y="1381578"/>
            <a:ext cx="135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28C691-943A-40BB-93F2-1A6875CCD66C}"/>
              </a:ext>
            </a:extLst>
          </p:cNvPr>
          <p:cNvSpPr txBox="1"/>
          <p:nvPr/>
        </p:nvSpPr>
        <p:spPr>
          <a:xfrm>
            <a:off x="3873430" y="1381578"/>
            <a:ext cx="135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D557CE0-40CC-44B0-B55A-868CDB918746}"/>
              </a:ext>
            </a:extLst>
          </p:cNvPr>
          <p:cNvCxnSpPr/>
          <p:nvPr/>
        </p:nvCxnSpPr>
        <p:spPr>
          <a:xfrm>
            <a:off x="3581400" y="1397552"/>
            <a:ext cx="215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B6C8631-0298-4479-ACFA-0CC99C162BF3}"/>
              </a:ext>
            </a:extLst>
          </p:cNvPr>
          <p:cNvCxnSpPr/>
          <p:nvPr/>
        </p:nvCxnSpPr>
        <p:spPr>
          <a:xfrm>
            <a:off x="3581400" y="1473200"/>
            <a:ext cx="215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5E83808-DF7B-45DA-84E9-7D63CCE8324A}"/>
              </a:ext>
            </a:extLst>
          </p:cNvPr>
          <p:cNvCxnSpPr/>
          <p:nvPr/>
        </p:nvCxnSpPr>
        <p:spPr>
          <a:xfrm>
            <a:off x="3581400" y="1548296"/>
            <a:ext cx="215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DACFCED-4B5A-44EE-A356-82B11C1DE11D}"/>
              </a:ext>
            </a:extLst>
          </p:cNvPr>
          <p:cNvSpPr/>
          <p:nvPr/>
        </p:nvSpPr>
        <p:spPr>
          <a:xfrm>
            <a:off x="7450603" y="1306169"/>
            <a:ext cx="39342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DDAE5E5-08C4-4010-90CC-386EAA808015}"/>
              </a:ext>
            </a:extLst>
          </p:cNvPr>
          <p:cNvSpPr/>
          <p:nvPr/>
        </p:nvSpPr>
        <p:spPr>
          <a:xfrm>
            <a:off x="7877542" y="1306169"/>
            <a:ext cx="39342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6E84086-3E45-4D3A-A6F2-98FFA60EC83C}"/>
              </a:ext>
            </a:extLst>
          </p:cNvPr>
          <p:cNvSpPr/>
          <p:nvPr/>
        </p:nvSpPr>
        <p:spPr>
          <a:xfrm>
            <a:off x="8296642" y="1306169"/>
            <a:ext cx="393425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382BB15C-5193-4246-9F58-15C98E796B81}"/>
              </a:ext>
            </a:extLst>
          </p:cNvPr>
          <p:cNvCxnSpPr/>
          <p:nvPr/>
        </p:nvCxnSpPr>
        <p:spPr>
          <a:xfrm>
            <a:off x="7530547" y="1397552"/>
            <a:ext cx="215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E86525A8-DE14-4AA6-899D-74BF363ADE1B}"/>
              </a:ext>
            </a:extLst>
          </p:cNvPr>
          <p:cNvCxnSpPr/>
          <p:nvPr/>
        </p:nvCxnSpPr>
        <p:spPr>
          <a:xfrm>
            <a:off x="7530547" y="1473200"/>
            <a:ext cx="215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16E428F8-B752-453C-8B07-90EE23FFF20B}"/>
              </a:ext>
            </a:extLst>
          </p:cNvPr>
          <p:cNvCxnSpPr/>
          <p:nvPr/>
        </p:nvCxnSpPr>
        <p:spPr>
          <a:xfrm>
            <a:off x="7530547" y="1548296"/>
            <a:ext cx="2159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CE6B9BC-DDC3-4040-94FF-407DDF622204}"/>
              </a:ext>
            </a:extLst>
          </p:cNvPr>
          <p:cNvSpPr/>
          <p:nvPr/>
        </p:nvSpPr>
        <p:spPr>
          <a:xfrm>
            <a:off x="5872952" y="1306170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ADF7C8-D598-4EF4-97F8-88FD5ABDDB01}"/>
              </a:ext>
            </a:extLst>
          </p:cNvPr>
          <p:cNvSpPr txBox="1"/>
          <p:nvPr/>
        </p:nvSpPr>
        <p:spPr>
          <a:xfrm>
            <a:off x="7822579" y="1381578"/>
            <a:ext cx="135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BDA51D-F91E-4F37-8615-CC4B8C2798ED}"/>
              </a:ext>
            </a:extLst>
          </p:cNvPr>
          <p:cNvSpPr txBox="1"/>
          <p:nvPr/>
        </p:nvSpPr>
        <p:spPr>
          <a:xfrm>
            <a:off x="8216277" y="1381578"/>
            <a:ext cx="135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회원가입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35D39A8-D0DB-4A66-9338-B7094B4DDC2F}"/>
              </a:ext>
            </a:extLst>
          </p:cNvPr>
          <p:cNvSpPr/>
          <p:nvPr/>
        </p:nvSpPr>
        <p:spPr>
          <a:xfrm>
            <a:off x="754708" y="1897630"/>
            <a:ext cx="3986212" cy="266547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5D0CA2-5095-4AAD-BE65-0D6F364C3289}"/>
              </a:ext>
            </a:extLst>
          </p:cNvPr>
          <p:cNvSpPr/>
          <p:nvPr/>
        </p:nvSpPr>
        <p:spPr>
          <a:xfrm>
            <a:off x="1661965" y="2785658"/>
            <a:ext cx="2266430" cy="8430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3D0D1D4-5779-4F67-B1BD-F8EE2879A849}"/>
              </a:ext>
            </a:extLst>
          </p:cNvPr>
          <p:cNvSpPr/>
          <p:nvPr/>
        </p:nvSpPr>
        <p:spPr>
          <a:xfrm>
            <a:off x="754708" y="4752087"/>
            <a:ext cx="3986212" cy="155594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229561-F8F5-47CB-8507-DC35D8176B62}"/>
              </a:ext>
            </a:extLst>
          </p:cNvPr>
          <p:cNvSpPr txBox="1"/>
          <p:nvPr/>
        </p:nvSpPr>
        <p:spPr>
          <a:xfrm>
            <a:off x="976211" y="4921564"/>
            <a:ext cx="414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공지사항   </a:t>
            </a:r>
            <a:r>
              <a:rPr lang="en-US" altLang="ko-KR" sz="900" dirty="0"/>
              <a:t>|   </a:t>
            </a:r>
            <a:r>
              <a:rPr lang="ko-KR" altLang="en-US" sz="900" dirty="0"/>
              <a:t>이용약관   </a:t>
            </a:r>
            <a:r>
              <a:rPr lang="en-US" altLang="ko-KR" sz="900" dirty="0"/>
              <a:t>|   </a:t>
            </a:r>
            <a:r>
              <a:rPr lang="ko-KR" altLang="en-US" sz="900" dirty="0" err="1"/>
              <a:t>이메일무단수집거부</a:t>
            </a:r>
            <a:r>
              <a:rPr lang="ko-KR" altLang="en-US" sz="900" dirty="0"/>
              <a:t>  </a:t>
            </a:r>
            <a:r>
              <a:rPr lang="en-US" altLang="ko-KR" sz="900" dirty="0"/>
              <a:t>|  </a:t>
            </a:r>
            <a:r>
              <a:rPr lang="ko-KR" altLang="en-US" sz="900" dirty="0"/>
              <a:t>개인정보취급방침 </a:t>
            </a:r>
          </a:p>
        </p:txBody>
      </p:sp>
      <p:cxnSp>
        <p:nvCxnSpPr>
          <p:cNvPr id="113" name="Line">
            <a:extLst>
              <a:ext uri="{FF2B5EF4-FFF2-40B4-BE49-F238E27FC236}">
                <a16:creationId xmlns:a16="http://schemas.microsoft.com/office/drawing/2014/main" id="{5A4659F0-7E5F-4CBF-B183-AB5623B546D8}"/>
              </a:ext>
            </a:extLst>
          </p:cNvPr>
          <p:cNvCxnSpPr>
            <a:cxnSpLocks/>
          </p:cNvCxnSpPr>
          <p:nvPr/>
        </p:nvCxnSpPr>
        <p:spPr bwMode="auto">
          <a:xfrm>
            <a:off x="754708" y="5263068"/>
            <a:ext cx="39862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F6B4AD0-1C99-4C45-AC68-CE1E39A1F229}"/>
              </a:ext>
            </a:extLst>
          </p:cNvPr>
          <p:cNvSpPr txBox="1"/>
          <p:nvPr/>
        </p:nvSpPr>
        <p:spPr>
          <a:xfrm>
            <a:off x="1318469" y="5416788"/>
            <a:ext cx="445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 </a:t>
            </a:r>
            <a:r>
              <a:rPr lang="en-US" altLang="ko-KR" sz="800" dirty="0"/>
              <a:t>: </a:t>
            </a:r>
            <a:r>
              <a:rPr lang="ko-KR" altLang="en-US" sz="800" dirty="0"/>
              <a:t>서울특별시 구로구 </a:t>
            </a:r>
            <a:r>
              <a:rPr lang="ko-KR" altLang="en-US" sz="800" dirty="0" err="1"/>
              <a:t>구로동로</a:t>
            </a:r>
            <a:r>
              <a:rPr lang="ko-KR" altLang="en-US" sz="800" dirty="0"/>
              <a:t> </a:t>
            </a:r>
            <a:r>
              <a:rPr lang="en-US" altLang="ko-KR" sz="800" dirty="0"/>
              <a:t>41</a:t>
            </a:r>
            <a:r>
              <a:rPr lang="ko-KR" altLang="en-US" sz="800" dirty="0"/>
              <a:t>길 </a:t>
            </a:r>
            <a:r>
              <a:rPr lang="en-US" altLang="ko-KR" sz="800" dirty="0"/>
              <a:t>CONGCAFE</a:t>
            </a:r>
            <a:r>
              <a:rPr lang="ko-KR" altLang="en-US" sz="800" dirty="0"/>
              <a:t>  대표전화 </a:t>
            </a:r>
            <a:r>
              <a:rPr lang="en-US" altLang="ko-KR" sz="800" dirty="0"/>
              <a:t>: 1588-0000</a:t>
            </a:r>
          </a:p>
          <a:p>
            <a:r>
              <a:rPr lang="en-US" altLang="ko-KR" sz="800" dirty="0"/>
              <a:t>Copyright ⓒ CONGCAFE. All Rights Reserved</a:t>
            </a:r>
            <a:endParaRPr lang="ko-KR" altLang="en-US" sz="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2F31482-B9EC-4C9A-84A7-E49FE318E34E}"/>
              </a:ext>
            </a:extLst>
          </p:cNvPr>
          <p:cNvSpPr/>
          <p:nvPr/>
        </p:nvSpPr>
        <p:spPr>
          <a:xfrm>
            <a:off x="825295" y="5388620"/>
            <a:ext cx="512307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LOGO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0E19060-AA31-4B38-9B47-38D03F15BCA2}"/>
              </a:ext>
            </a:extLst>
          </p:cNvPr>
          <p:cNvSpPr/>
          <p:nvPr/>
        </p:nvSpPr>
        <p:spPr>
          <a:xfrm>
            <a:off x="2353050" y="5905139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5D8B664-9428-4733-B5FF-80D6C76050AF}"/>
              </a:ext>
            </a:extLst>
          </p:cNvPr>
          <p:cNvSpPr/>
          <p:nvPr/>
        </p:nvSpPr>
        <p:spPr>
          <a:xfrm>
            <a:off x="2660692" y="5905139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A425344-104A-4E6A-8A0C-5470D4375761}"/>
              </a:ext>
            </a:extLst>
          </p:cNvPr>
          <p:cNvSpPr/>
          <p:nvPr/>
        </p:nvSpPr>
        <p:spPr>
          <a:xfrm>
            <a:off x="2973663" y="5905139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447E5D-E3CD-4BA6-988A-E1EC191E023D}"/>
              </a:ext>
            </a:extLst>
          </p:cNvPr>
          <p:cNvSpPr txBox="1"/>
          <p:nvPr/>
        </p:nvSpPr>
        <p:spPr>
          <a:xfrm>
            <a:off x="2281973" y="5940965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BA11D73-D2C1-443A-8B56-70EAC32535CA}"/>
              </a:ext>
            </a:extLst>
          </p:cNvPr>
          <p:cNvSpPr txBox="1"/>
          <p:nvPr/>
        </p:nvSpPr>
        <p:spPr>
          <a:xfrm>
            <a:off x="2588684" y="5939313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4CB794-C127-439C-873C-2071FC7B8B0F}"/>
              </a:ext>
            </a:extLst>
          </p:cNvPr>
          <p:cNvSpPr txBox="1"/>
          <p:nvPr/>
        </p:nvSpPr>
        <p:spPr>
          <a:xfrm>
            <a:off x="2906323" y="5939313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DFBA8A4-902B-4E95-850E-B19C189ADFCC}"/>
              </a:ext>
            </a:extLst>
          </p:cNvPr>
          <p:cNvSpPr/>
          <p:nvPr/>
        </p:nvSpPr>
        <p:spPr>
          <a:xfrm>
            <a:off x="5856795" y="1897630"/>
            <a:ext cx="2833272" cy="2937718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FE0B610-021B-4A91-A844-5EBA22F2A150}"/>
              </a:ext>
            </a:extLst>
          </p:cNvPr>
          <p:cNvSpPr/>
          <p:nvPr/>
        </p:nvSpPr>
        <p:spPr>
          <a:xfrm>
            <a:off x="6433808" y="2785658"/>
            <a:ext cx="1610906" cy="84307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Content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E41A56D-0802-4ACA-87F0-EF2E12FBAF66}"/>
              </a:ext>
            </a:extLst>
          </p:cNvPr>
          <p:cNvSpPr/>
          <p:nvPr/>
        </p:nvSpPr>
        <p:spPr>
          <a:xfrm>
            <a:off x="5883299" y="4987535"/>
            <a:ext cx="2806768" cy="132049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B4BF73-61F0-4DA6-94A8-DEC97210639C}"/>
              </a:ext>
            </a:extLst>
          </p:cNvPr>
          <p:cNvSpPr txBox="1"/>
          <p:nvPr/>
        </p:nvSpPr>
        <p:spPr>
          <a:xfrm>
            <a:off x="5883299" y="5096590"/>
            <a:ext cx="41401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공지사항   </a:t>
            </a:r>
            <a:r>
              <a:rPr lang="en-US" altLang="ko-KR" sz="700" dirty="0"/>
              <a:t>|   </a:t>
            </a:r>
            <a:r>
              <a:rPr lang="ko-KR" altLang="en-US" sz="700" dirty="0"/>
              <a:t>이용약관   </a:t>
            </a:r>
            <a:r>
              <a:rPr lang="en-US" altLang="ko-KR" sz="700" dirty="0"/>
              <a:t>|   </a:t>
            </a:r>
            <a:r>
              <a:rPr lang="ko-KR" altLang="en-US" sz="700" dirty="0" err="1"/>
              <a:t>이메일무단수집거부</a:t>
            </a:r>
            <a:r>
              <a:rPr lang="ko-KR" altLang="en-US" sz="700" dirty="0"/>
              <a:t>  </a:t>
            </a:r>
            <a:r>
              <a:rPr lang="en-US" altLang="ko-KR" sz="700" dirty="0"/>
              <a:t>|  </a:t>
            </a:r>
            <a:r>
              <a:rPr lang="ko-KR" altLang="en-US" sz="700" dirty="0"/>
              <a:t>개인정보취급방침 </a:t>
            </a:r>
          </a:p>
        </p:txBody>
      </p:sp>
      <p:cxnSp>
        <p:nvCxnSpPr>
          <p:cNvPr id="132" name="Line">
            <a:extLst>
              <a:ext uri="{FF2B5EF4-FFF2-40B4-BE49-F238E27FC236}">
                <a16:creationId xmlns:a16="http://schemas.microsoft.com/office/drawing/2014/main" id="{C1D34E00-F6B3-4167-8870-D9B5DC155F4B}"/>
              </a:ext>
            </a:extLst>
          </p:cNvPr>
          <p:cNvCxnSpPr>
            <a:cxnSpLocks/>
          </p:cNvCxnSpPr>
          <p:nvPr/>
        </p:nvCxnSpPr>
        <p:spPr bwMode="auto">
          <a:xfrm>
            <a:off x="5883299" y="5397544"/>
            <a:ext cx="280676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205E4916-4084-4A18-8F70-91C0CD84B279}"/>
              </a:ext>
            </a:extLst>
          </p:cNvPr>
          <p:cNvSpPr/>
          <p:nvPr/>
        </p:nvSpPr>
        <p:spPr>
          <a:xfrm>
            <a:off x="6889120" y="587790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890A6DD-35E4-4005-86C9-D3A3AE9D1F0D}"/>
              </a:ext>
            </a:extLst>
          </p:cNvPr>
          <p:cNvSpPr/>
          <p:nvPr/>
        </p:nvSpPr>
        <p:spPr>
          <a:xfrm>
            <a:off x="7196762" y="587790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F864935-9BA5-4BB4-A680-DD32ED1B7566}"/>
              </a:ext>
            </a:extLst>
          </p:cNvPr>
          <p:cNvSpPr/>
          <p:nvPr/>
        </p:nvSpPr>
        <p:spPr>
          <a:xfrm>
            <a:off x="7509733" y="5877905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60CE41C-436C-4953-94AA-72DF044590F1}"/>
              </a:ext>
            </a:extLst>
          </p:cNvPr>
          <p:cNvSpPr txBox="1"/>
          <p:nvPr/>
        </p:nvSpPr>
        <p:spPr>
          <a:xfrm>
            <a:off x="6818043" y="5913731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F01BA01-6E88-4AC5-A147-82178C060EB8}"/>
              </a:ext>
            </a:extLst>
          </p:cNvPr>
          <p:cNvSpPr txBox="1"/>
          <p:nvPr/>
        </p:nvSpPr>
        <p:spPr>
          <a:xfrm>
            <a:off x="7124754" y="5912079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1A0C43C-5C5A-4767-AC74-27F57F79C3AA}"/>
              </a:ext>
            </a:extLst>
          </p:cNvPr>
          <p:cNvSpPr txBox="1"/>
          <p:nvPr/>
        </p:nvSpPr>
        <p:spPr>
          <a:xfrm>
            <a:off x="7442393" y="5912079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5179B9-5514-4D51-87F9-7E324FCBD06A}"/>
              </a:ext>
            </a:extLst>
          </p:cNvPr>
          <p:cNvSpPr txBox="1"/>
          <p:nvPr/>
        </p:nvSpPr>
        <p:spPr>
          <a:xfrm>
            <a:off x="5040056" y="5549081"/>
            <a:ext cx="4457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서울특별시 구로구 </a:t>
            </a:r>
            <a:r>
              <a:rPr lang="ko-KR" altLang="en-US" sz="600" dirty="0" err="1"/>
              <a:t>구로동로</a:t>
            </a:r>
            <a:r>
              <a:rPr lang="ko-KR" altLang="en-US" sz="600" dirty="0"/>
              <a:t> </a:t>
            </a:r>
            <a:r>
              <a:rPr lang="en-US" altLang="ko-KR" sz="600" dirty="0"/>
              <a:t>41</a:t>
            </a:r>
            <a:r>
              <a:rPr lang="ko-KR" altLang="en-US" sz="600" dirty="0"/>
              <a:t>길 </a:t>
            </a:r>
            <a:r>
              <a:rPr lang="en-US" altLang="ko-KR" sz="600" dirty="0"/>
              <a:t>CONGCAFE</a:t>
            </a:r>
            <a:r>
              <a:rPr lang="ko-KR" altLang="en-US" sz="600" dirty="0"/>
              <a:t>  대표전화 </a:t>
            </a:r>
            <a:r>
              <a:rPr lang="en-US" altLang="ko-KR" sz="600" dirty="0"/>
              <a:t>: 1588-0000</a:t>
            </a:r>
          </a:p>
          <a:p>
            <a:pPr algn="ctr"/>
            <a:r>
              <a:rPr lang="en-US" altLang="ko-KR" sz="600" dirty="0"/>
              <a:t>Copyright ⓒ CONGCAFE. All Rights Reserved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218730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959624" y="2434918"/>
            <a:ext cx="148373" cy="148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759937" y="2069015"/>
            <a:ext cx="123205" cy="12320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85472" y="3204752"/>
            <a:ext cx="260134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500" dirty="0">
                <a:solidFill>
                  <a:prstClr val="black"/>
                </a:solidFill>
                <a:latin typeface="나눔스퀘어 Bold" pitchFamily="50" charset="-127"/>
                <a:ea typeface="나눔스퀘어 Bold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6440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4128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1. Information Architecture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18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직선 연결선 117"/>
          <p:cNvCxnSpPr/>
          <p:nvPr/>
        </p:nvCxnSpPr>
        <p:spPr>
          <a:xfrm>
            <a:off x="3334916" y="3553261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7293" y="137605"/>
            <a:ext cx="38785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Information Architecture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739703" y="1966571"/>
            <a:ext cx="1622872" cy="39400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909474" y="3199935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CONGCAFE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66619" y="3199935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MENU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9" name="꺾인 연결선 68"/>
          <p:cNvCxnSpPr>
            <a:stCxn id="53" idx="2"/>
            <a:endCxn id="65" idx="0"/>
          </p:cNvCxnSpPr>
          <p:nvPr/>
        </p:nvCxnSpPr>
        <p:spPr>
          <a:xfrm rot="5400000">
            <a:off x="3520451" y="2169246"/>
            <a:ext cx="839359" cy="12220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71" idx="2"/>
          </p:cNvCxnSpPr>
          <p:nvPr/>
        </p:nvCxnSpPr>
        <p:spPr>
          <a:xfrm>
            <a:off x="6670828" y="3554736"/>
            <a:ext cx="0" cy="61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5908327" y="3201410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STORE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6088181" y="3976207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매장안내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5" name="직선 연결선 74"/>
          <p:cNvCxnSpPr>
            <a:stCxn id="76" idx="2"/>
          </p:cNvCxnSpPr>
          <p:nvPr/>
        </p:nvCxnSpPr>
        <p:spPr>
          <a:xfrm>
            <a:off x="4990181" y="3553261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4227680" y="3199935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NEWS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4426435" y="3980604"/>
            <a:ext cx="1184346" cy="27501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미디어</a:t>
            </a:r>
          </a:p>
        </p:txBody>
      </p:sp>
      <p:cxnSp>
        <p:nvCxnSpPr>
          <p:cNvPr id="80" name="꺾인 연결선 79"/>
          <p:cNvCxnSpPr>
            <a:stCxn id="53" idx="2"/>
            <a:endCxn id="76" idx="0"/>
          </p:cNvCxnSpPr>
          <p:nvPr/>
        </p:nvCxnSpPr>
        <p:spPr>
          <a:xfrm rot="16200000" flipH="1">
            <a:off x="4350981" y="2560734"/>
            <a:ext cx="839359" cy="4390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3" idx="2"/>
            <a:endCxn id="71" idx="0"/>
          </p:cNvCxnSpPr>
          <p:nvPr/>
        </p:nvCxnSpPr>
        <p:spPr>
          <a:xfrm rot="16200000" flipH="1">
            <a:off x="5190566" y="1721148"/>
            <a:ext cx="840834" cy="21196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7559178" y="3201410"/>
            <a:ext cx="1525002" cy="353326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COMMUNITY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8340729" y="3554736"/>
            <a:ext cx="0" cy="4060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 bwMode="auto">
          <a:xfrm>
            <a:off x="7777132" y="4682772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SNS STORY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2722756" y="3976207"/>
            <a:ext cx="1184346" cy="27501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메뉴소개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1640632" y="3553261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 bwMode="auto">
          <a:xfrm>
            <a:off x="1079803" y="3978405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브랜드소개</a:t>
            </a:r>
          </a:p>
        </p:txBody>
      </p:sp>
      <p:cxnSp>
        <p:nvCxnSpPr>
          <p:cNvPr id="137" name="꺾인 연결선 136"/>
          <p:cNvCxnSpPr>
            <a:stCxn id="53" idx="2"/>
            <a:endCxn id="88" idx="0"/>
          </p:cNvCxnSpPr>
          <p:nvPr/>
        </p:nvCxnSpPr>
        <p:spPr>
          <a:xfrm rot="16200000" flipH="1">
            <a:off x="6015992" y="895723"/>
            <a:ext cx="840834" cy="377054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53" idx="2"/>
            <a:endCxn id="56" idx="0"/>
          </p:cNvCxnSpPr>
          <p:nvPr/>
        </p:nvCxnSpPr>
        <p:spPr>
          <a:xfrm rot="5400000">
            <a:off x="2691878" y="1340673"/>
            <a:ext cx="839359" cy="2879164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340729" y="4264917"/>
            <a:ext cx="0" cy="4060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 bwMode="auto">
          <a:xfrm>
            <a:off x="7777132" y="3977196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공지사항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670828" y="4256604"/>
            <a:ext cx="0" cy="61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 bwMode="auto">
          <a:xfrm>
            <a:off x="6088181" y="4678075"/>
            <a:ext cx="1184344" cy="27940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매장찾기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334916" y="4252320"/>
            <a:ext cx="1" cy="7023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 bwMode="auto">
          <a:xfrm>
            <a:off x="2722756" y="4675266"/>
            <a:ext cx="1184346" cy="27501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기념품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93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2361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2. General Rule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1932" y="3193745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화면구조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(PC)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932" y="3570207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dirty="0">
                <a:latin typeface="나눔스퀘어" pitchFamily="50" charset="-127"/>
                <a:ea typeface="나눔스퀘어" pitchFamily="50" charset="-127"/>
              </a:rPr>
              <a:t>화면구조 </a:t>
            </a:r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(Mobile)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5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47293" y="137605"/>
            <a:ext cx="200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General Rule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7293" y="832930"/>
            <a:ext cx="1853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2000" dirty="0">
                <a:latin typeface="나눔스퀘어 Bold" pitchFamily="50" charset="-127"/>
                <a:ea typeface="나눔스퀘어 Bold" pitchFamily="50" charset="-127"/>
              </a:rPr>
              <a:t>화면구조 </a:t>
            </a:r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(PC)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6260" y="1593001"/>
            <a:ext cx="6874625" cy="114715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3722" y="1251796"/>
            <a:ext cx="878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스퀘어 Bold" pitchFamily="50" charset="-127"/>
                <a:ea typeface="나눔스퀘어 Bold" pitchFamily="50" charset="-127"/>
              </a:rPr>
              <a:t>Header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33722" y="4297472"/>
            <a:ext cx="822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스퀘어 Bold" pitchFamily="50" charset="-127"/>
                <a:ea typeface="나눔스퀘어 Bold" pitchFamily="50" charset="-127"/>
              </a:rPr>
              <a:t>Footer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4201" y="1755095"/>
            <a:ext cx="1379914" cy="8562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LOGO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2158" y="2073797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093571" y="208211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830049" y="208211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519458" y="208211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5222684" y="2082110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SNS STORY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281058" y="2104574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22524" y="937504"/>
            <a:ext cx="1992172" cy="5488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722524" y="622154"/>
            <a:ext cx="1992172" cy="3402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화면설명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76260" y="4674622"/>
            <a:ext cx="6874625" cy="175306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61783" y="4847374"/>
            <a:ext cx="4059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공지사항   </a:t>
            </a:r>
            <a:r>
              <a:rPr lang="en-US" altLang="ko-KR" sz="1000" dirty="0"/>
              <a:t>|   </a:t>
            </a:r>
            <a:r>
              <a:rPr lang="ko-KR" altLang="en-US" sz="1000" dirty="0"/>
              <a:t>이용약관   </a:t>
            </a:r>
            <a:r>
              <a:rPr lang="en-US" altLang="ko-KR" sz="1000" dirty="0"/>
              <a:t>|   </a:t>
            </a:r>
            <a:r>
              <a:rPr lang="ko-KR" altLang="en-US" sz="1000" dirty="0" err="1"/>
              <a:t>이메일무단수집거부</a:t>
            </a:r>
            <a:r>
              <a:rPr lang="ko-KR" altLang="en-US" sz="1000" dirty="0"/>
              <a:t>  </a:t>
            </a:r>
            <a:r>
              <a:rPr lang="en-US" altLang="ko-KR" sz="1000" dirty="0"/>
              <a:t>|  </a:t>
            </a:r>
            <a:r>
              <a:rPr lang="ko-KR" altLang="en-US" sz="1000" dirty="0"/>
              <a:t>개인정보취급방침 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780463" y="5468026"/>
            <a:ext cx="1064052" cy="7055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LOGO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Line"/>
          <p:cNvCxnSpPr>
            <a:cxnSpLocks/>
          </p:cNvCxnSpPr>
          <p:nvPr/>
        </p:nvCxnSpPr>
        <p:spPr bwMode="auto">
          <a:xfrm>
            <a:off x="476260" y="5222340"/>
            <a:ext cx="6874625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61783" y="5620765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주소 </a:t>
            </a:r>
            <a:r>
              <a:rPr lang="en-US" altLang="ko-KR" sz="1000" dirty="0"/>
              <a:t>: </a:t>
            </a:r>
            <a:r>
              <a:rPr lang="ko-KR" altLang="en-US" sz="1000" dirty="0"/>
              <a:t>서울특별시 구로구 </a:t>
            </a:r>
            <a:r>
              <a:rPr lang="ko-KR" altLang="en-US" sz="1000" dirty="0" err="1"/>
              <a:t>구로동로</a:t>
            </a:r>
            <a:r>
              <a:rPr lang="ko-KR" altLang="en-US" sz="1000" dirty="0"/>
              <a:t> </a:t>
            </a:r>
            <a:r>
              <a:rPr lang="en-US" altLang="ko-KR" sz="1000" dirty="0"/>
              <a:t>41</a:t>
            </a:r>
            <a:r>
              <a:rPr lang="ko-KR" altLang="en-US" sz="1000" dirty="0"/>
              <a:t>길 </a:t>
            </a:r>
            <a:r>
              <a:rPr lang="en-US" altLang="ko-KR" sz="1000" dirty="0"/>
              <a:t>CONGCAFE</a:t>
            </a:r>
            <a:r>
              <a:rPr lang="ko-KR" altLang="en-US" sz="1000" dirty="0"/>
              <a:t>  대표전화 </a:t>
            </a:r>
            <a:r>
              <a:rPr lang="en-US" altLang="ko-KR" sz="1000" dirty="0"/>
              <a:t>: 1588-0000</a:t>
            </a:r>
          </a:p>
          <a:p>
            <a:r>
              <a:rPr lang="en-US" altLang="ko-KR" sz="1000" dirty="0"/>
              <a:t>Copyright ⓒ CONGCAFE. All Rights Reserved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359251" y="564856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66893" y="564856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79864" y="5648561"/>
            <a:ext cx="254215" cy="2779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8174" y="5684387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594885" y="5682735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6907856" y="5682735"/>
            <a:ext cx="465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ICON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7740187" y="1032985"/>
            <a:ext cx="2108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① 메인 메뉴 </a:t>
            </a:r>
            <a:r>
              <a:rPr lang="en-US" altLang="ko-KR" sz="1200" dirty="0"/>
              <a:t>5</a:t>
            </a:r>
            <a:r>
              <a:rPr lang="ko-KR" altLang="en-US" sz="1200" dirty="0"/>
              <a:t>개로 구성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② </a:t>
            </a:r>
            <a:r>
              <a:rPr lang="en-US" altLang="ko-KR" sz="1200" dirty="0"/>
              <a:t>Top menu </a:t>
            </a:r>
            <a:r>
              <a:rPr lang="ko-KR" altLang="en-US" sz="1200" dirty="0"/>
              <a:t>오른쪽 배치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③ 메인 메뉴 </a:t>
            </a:r>
            <a:r>
              <a:rPr lang="en-US" altLang="ko-KR" sz="1200" dirty="0"/>
              <a:t>mouse over</a:t>
            </a:r>
            <a:r>
              <a:rPr lang="ko-KR" altLang="en-US" sz="1200" dirty="0"/>
              <a:t>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     서브 메뉴 </a:t>
            </a:r>
            <a:r>
              <a:rPr lang="en-US" altLang="ko-KR" sz="1200" dirty="0"/>
              <a:t>slide down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④ </a:t>
            </a:r>
            <a:r>
              <a:rPr lang="ko-KR" altLang="en-US" sz="1200" dirty="0" err="1"/>
              <a:t>페이스북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인스타그램</a:t>
            </a:r>
            <a:r>
              <a:rPr lang="en-US" altLang="ko-KR" sz="1200" dirty="0"/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</a:t>
            </a:r>
            <a:r>
              <a:rPr lang="ko-KR" altLang="en-US" sz="1200" dirty="0" err="1"/>
              <a:t>유튜브</a:t>
            </a:r>
            <a:r>
              <a:rPr lang="ko-KR" altLang="en-US" sz="1200" dirty="0"/>
              <a:t> 아이콘 배치  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66225" y="3264015"/>
            <a:ext cx="6874625" cy="95159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33722" y="2847432"/>
            <a:ext cx="2010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나눔스퀘어 Bold" pitchFamily="50" charset="-127"/>
                <a:ea typeface="나눔스퀘어 Bold" pitchFamily="50" charset="-127"/>
              </a:rPr>
              <a:t>Header – sub menu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463" y="3375872"/>
            <a:ext cx="918525" cy="291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LOGO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1644" y="3372774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023057" y="3381087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759535" y="3381087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448944" y="3381087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093979" y="3381087"/>
            <a:ext cx="1058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6210544" y="3426411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73566" y="3742771"/>
            <a:ext cx="6864590" cy="4757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66" idx="3"/>
          </p:cNvCxnSpPr>
          <p:nvPr/>
        </p:nvCxnSpPr>
        <p:spPr>
          <a:xfrm>
            <a:off x="476260" y="3739811"/>
            <a:ext cx="686459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47557" y="3771575"/>
            <a:ext cx="709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itchFamily="50" charset="-127"/>
                <a:ea typeface="나눔스퀘어" pitchFamily="50" charset="-127"/>
              </a:rPr>
              <a:t>브랜드소개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46225" y="3771575"/>
            <a:ext cx="569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나눔스퀘어" pitchFamily="50" charset="-127"/>
                <a:ea typeface="나눔스퀘어" pitchFamily="50" charset="-127"/>
              </a:rPr>
              <a:t>메뉴소개</a:t>
            </a:r>
            <a:endParaRPr lang="ko-KR" altLang="en-US" sz="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03030" y="3771575"/>
            <a:ext cx="470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itchFamily="50" charset="-127"/>
                <a:ea typeface="나눔스퀘어" pitchFamily="50" charset="-127"/>
              </a:rPr>
              <a:t>미디어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57452" y="3771575"/>
            <a:ext cx="559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itchFamily="50" charset="-127"/>
                <a:ea typeface="나눔스퀘어" pitchFamily="50" charset="-127"/>
              </a:rPr>
              <a:t>매장안내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22684" y="3991247"/>
            <a:ext cx="736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스퀘어" pitchFamily="50" charset="-127"/>
                <a:ea typeface="나눔스퀘어" pitchFamily="50" charset="-127"/>
              </a:rPr>
              <a:t>SNS STORY</a:t>
            </a:r>
            <a:endParaRPr lang="ko-KR" altLang="en-US" sz="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50607" y="1941066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105128" y="1844824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1784648" y="3785617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047036" y="5387645"/>
            <a:ext cx="327015" cy="32701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" pitchFamily="50" charset="-127"/>
                <a:ea typeface="나눔스퀘어" pitchFamily="50" charset="-127"/>
              </a:rPr>
              <a:t>4</a:t>
            </a:r>
            <a:endParaRPr lang="ko-KR" altLang="en-US" sz="1600" b="1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57452" y="3991247"/>
            <a:ext cx="559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스퀘어" pitchFamily="50" charset="-127"/>
                <a:ea typeface="나눔스퀘어" pitchFamily="50" charset="-127"/>
              </a:rPr>
              <a:t>매장찾기</a:t>
            </a:r>
            <a:endParaRPr lang="ko-KR" altLang="en-US" sz="8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10131" y="3752002"/>
            <a:ext cx="7369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itchFamily="50" charset="-127"/>
                <a:ea typeface="나눔스퀘어" pitchFamily="50" charset="-127"/>
              </a:rPr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53528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47293" y="137605"/>
            <a:ext cx="2007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General Rule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27" name="Picture 3" descr="C:\Users\iibi20300\Desktop\Untitled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668500" y="1833433"/>
            <a:ext cx="2566656" cy="41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7293" y="832930"/>
            <a:ext cx="2337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- </a:t>
            </a:r>
            <a:r>
              <a:rPr lang="ko-KR" altLang="en-US" sz="2000" dirty="0">
                <a:latin typeface="나눔스퀘어 Bold" pitchFamily="50" charset="-127"/>
                <a:ea typeface="나눔스퀘어 Bold" pitchFamily="50" charset="-127"/>
              </a:rPr>
              <a:t>화면구조 </a:t>
            </a:r>
            <a:r>
              <a:rPr lang="en-US" altLang="ko-KR" sz="2000" dirty="0">
                <a:latin typeface="나눔스퀘어 Bold" pitchFamily="50" charset="-127"/>
                <a:ea typeface="나눔스퀘어 Bold" pitchFamily="50" charset="-127"/>
              </a:rPr>
              <a:t>(mobile)</a:t>
            </a:r>
            <a:endParaRPr lang="ko-KR" altLang="en-US" sz="20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905" y="2014043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30" name="Picture 6" descr="C:\Users\iibi20300\Desktop\toggle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72" y="2076500"/>
            <a:ext cx="214144" cy="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19072" y="1482758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Main Home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2734" y="1482757"/>
            <a:ext cx="11119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Menu Page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18244" y="2034207"/>
            <a:ext cx="3167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cxnSpLocks/>
            <a:endCxn id="37" idx="3"/>
          </p:cNvCxnSpPr>
          <p:nvPr/>
        </p:nvCxnSpPr>
        <p:spPr>
          <a:xfrm rot="5400000">
            <a:off x="1634212" y="2624431"/>
            <a:ext cx="921176" cy="358854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357336" y="3110557"/>
            <a:ext cx="558037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Navi</a:t>
            </a:r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880008" y="2034207"/>
            <a:ext cx="3167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cxnSpLocks/>
            <a:endCxn id="48" idx="3"/>
          </p:cNvCxnSpPr>
          <p:nvPr/>
        </p:nvCxnSpPr>
        <p:spPr>
          <a:xfrm rot="5400000">
            <a:off x="1306157" y="3294562"/>
            <a:ext cx="2725935" cy="823351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542358" y="4915316"/>
            <a:ext cx="71509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Join</a:t>
            </a:r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609184" y="1482757"/>
            <a:ext cx="1110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Login Page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99908A-DE31-4DF2-A23E-F99DA0A7864E}"/>
              </a:ext>
            </a:extLst>
          </p:cNvPr>
          <p:cNvSpPr/>
          <p:nvPr/>
        </p:nvSpPr>
        <p:spPr>
          <a:xfrm>
            <a:off x="2499008" y="2034207"/>
            <a:ext cx="31673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A34FE8-B334-4D13-8A42-BDB89A202B62}"/>
              </a:ext>
            </a:extLst>
          </p:cNvPr>
          <p:cNvSpPr txBox="1"/>
          <p:nvPr/>
        </p:nvSpPr>
        <p:spPr>
          <a:xfrm>
            <a:off x="2452939" y="2099596"/>
            <a:ext cx="520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로그인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376D56-DDB0-4920-8AD5-9E3975EB92C4}"/>
              </a:ext>
            </a:extLst>
          </p:cNvPr>
          <p:cNvSpPr txBox="1"/>
          <p:nvPr/>
        </p:nvSpPr>
        <p:spPr>
          <a:xfrm>
            <a:off x="2805364" y="2099596"/>
            <a:ext cx="655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회원가입 </a:t>
            </a:r>
          </a:p>
        </p:txBody>
      </p:sp>
      <p:cxnSp>
        <p:nvCxnSpPr>
          <p:cNvPr id="61" name="꺾인 연결선 38">
            <a:extLst>
              <a:ext uri="{FF2B5EF4-FFF2-40B4-BE49-F238E27FC236}">
                <a16:creationId xmlns:a16="http://schemas.microsoft.com/office/drawing/2014/main" id="{877EF1CF-ED12-4EE4-BD2C-D722AC39C8E6}"/>
              </a:ext>
            </a:extLst>
          </p:cNvPr>
          <p:cNvCxnSpPr>
            <a:cxnSpLocks/>
            <a:stCxn id="45" idx="2"/>
            <a:endCxn id="62" idx="3"/>
          </p:cNvCxnSpPr>
          <p:nvPr/>
        </p:nvCxnSpPr>
        <p:spPr>
          <a:xfrm rot="5400000">
            <a:off x="1412888" y="2986519"/>
            <a:ext cx="1889021" cy="599950"/>
          </a:xfrm>
          <a:prstGeom prst="bentConnector2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D30E405-B41A-4C02-94CF-BE351A9302F2}"/>
              </a:ext>
            </a:extLst>
          </p:cNvPr>
          <p:cNvSpPr/>
          <p:nvPr/>
        </p:nvSpPr>
        <p:spPr>
          <a:xfrm>
            <a:off x="1342333" y="4077116"/>
            <a:ext cx="715090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Login</a:t>
            </a:r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69" name="Picture 3" descr="C:\Users\iibi20300\Desktop\Untitled-1.jpg">
            <a:extLst>
              <a:ext uri="{FF2B5EF4-FFF2-40B4-BE49-F238E27FC236}">
                <a16:creationId xmlns:a16="http://schemas.microsoft.com/office/drawing/2014/main" id="{A0B09D7D-82C3-4D9B-8B21-B8ABD7B01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3621250" y="1833433"/>
            <a:ext cx="2566656" cy="41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538F8BB-00BF-478E-B7CF-4550120673F8}"/>
              </a:ext>
            </a:extLst>
          </p:cNvPr>
          <p:cNvSpPr txBox="1"/>
          <p:nvPr/>
        </p:nvSpPr>
        <p:spPr>
          <a:xfrm>
            <a:off x="3669655" y="2014043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71" name="Picture 6" descr="C:\Users\iibi20300\Desktop\toggleicon.png">
            <a:extLst>
              <a:ext uri="{FF2B5EF4-FFF2-40B4-BE49-F238E27FC236}">
                <a16:creationId xmlns:a16="http://schemas.microsoft.com/office/drawing/2014/main" id="{1E815409-6630-4FCE-90D5-9A35FF93A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422" y="2076500"/>
            <a:ext cx="214144" cy="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1DEE0E0-AA57-47CC-9A4D-81EFEEFB390A}"/>
              </a:ext>
            </a:extLst>
          </p:cNvPr>
          <p:cNvSpPr txBox="1"/>
          <p:nvPr/>
        </p:nvSpPr>
        <p:spPr>
          <a:xfrm>
            <a:off x="5405689" y="2099596"/>
            <a:ext cx="520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로그인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3BD8DF-A4A5-464A-A1DE-1ACDAD34691E}"/>
              </a:ext>
            </a:extLst>
          </p:cNvPr>
          <p:cNvSpPr txBox="1"/>
          <p:nvPr/>
        </p:nvSpPr>
        <p:spPr>
          <a:xfrm>
            <a:off x="5758114" y="2099596"/>
            <a:ext cx="655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회원가입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0FD4B23-9F84-451C-95C8-809A283E6286}"/>
              </a:ext>
            </a:extLst>
          </p:cNvPr>
          <p:cNvSpPr/>
          <p:nvPr/>
        </p:nvSpPr>
        <p:spPr>
          <a:xfrm>
            <a:off x="3621251" y="2394633"/>
            <a:ext cx="2566656" cy="3569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menu</a:t>
            </a:r>
            <a:endParaRPr lang="ko-KR" altLang="en-US" sz="14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28845" y="2667828"/>
            <a:ext cx="10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455A651-777E-4AE6-A37D-06F37788DDCA}"/>
              </a:ext>
            </a:extLst>
          </p:cNvPr>
          <p:cNvSpPr/>
          <p:nvPr/>
        </p:nvSpPr>
        <p:spPr>
          <a:xfrm>
            <a:off x="3631479" y="2393950"/>
            <a:ext cx="2556427" cy="3569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86" name="Picture 3" descr="C:\Users\iibi20300\Desktop\Untitled-1.jpg">
            <a:extLst>
              <a:ext uri="{FF2B5EF4-FFF2-40B4-BE49-F238E27FC236}">
                <a16:creationId xmlns:a16="http://schemas.microsoft.com/office/drawing/2014/main" id="{8EC84FC1-507D-47EA-AA4B-0CA715D94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4"/>
          <a:stretch/>
        </p:blipFill>
        <p:spPr bwMode="auto">
          <a:xfrm>
            <a:off x="6707350" y="1833433"/>
            <a:ext cx="2566656" cy="413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85B973A-796C-44B8-A5B3-D1D4248BD48C}"/>
              </a:ext>
            </a:extLst>
          </p:cNvPr>
          <p:cNvSpPr txBox="1"/>
          <p:nvPr/>
        </p:nvSpPr>
        <p:spPr>
          <a:xfrm>
            <a:off x="6755755" y="2014043"/>
            <a:ext cx="652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LOGO</a:t>
            </a:r>
            <a:endParaRPr lang="ko-KR" altLang="en-US" sz="14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88" name="Picture 6" descr="C:\Users\iibi20300\Desktop\toggleicon.png">
            <a:extLst>
              <a:ext uri="{FF2B5EF4-FFF2-40B4-BE49-F238E27FC236}">
                <a16:creationId xmlns:a16="http://schemas.microsoft.com/office/drawing/2014/main" id="{32CBC8EB-A726-4B0E-B8A5-04AE3148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22" y="2076500"/>
            <a:ext cx="214144" cy="21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96F4104-7EF2-4148-8C6C-A552E180809D}"/>
              </a:ext>
            </a:extLst>
          </p:cNvPr>
          <p:cNvSpPr txBox="1"/>
          <p:nvPr/>
        </p:nvSpPr>
        <p:spPr>
          <a:xfrm>
            <a:off x="8491789" y="2099596"/>
            <a:ext cx="5201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로그인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52646E4-4CF8-4394-89F8-607E33EAC37C}"/>
              </a:ext>
            </a:extLst>
          </p:cNvPr>
          <p:cNvSpPr txBox="1"/>
          <p:nvPr/>
        </p:nvSpPr>
        <p:spPr>
          <a:xfrm>
            <a:off x="8491789" y="2667828"/>
            <a:ext cx="10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E1138E-BCF0-4422-811C-55E0B10C6540}"/>
              </a:ext>
            </a:extLst>
          </p:cNvPr>
          <p:cNvSpPr txBox="1"/>
          <p:nvPr/>
        </p:nvSpPr>
        <p:spPr>
          <a:xfrm>
            <a:off x="8834689" y="2099596"/>
            <a:ext cx="6559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</a:rPr>
              <a:t>회원가입 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08892A4-7EE1-4F67-8573-71F3C53BE4ED}"/>
              </a:ext>
            </a:extLst>
          </p:cNvPr>
          <p:cNvSpPr/>
          <p:nvPr/>
        </p:nvSpPr>
        <p:spPr>
          <a:xfrm>
            <a:off x="7719296" y="3165373"/>
            <a:ext cx="558037" cy="30777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Login</a:t>
            </a:r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7ED27B-D46E-42C6-9010-9B763C0D125E}"/>
              </a:ext>
            </a:extLst>
          </p:cNvPr>
          <p:cNvSpPr/>
          <p:nvPr/>
        </p:nvSpPr>
        <p:spPr>
          <a:xfrm>
            <a:off x="6872594" y="3534646"/>
            <a:ext cx="2290082" cy="2861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CF8D878-A334-4311-AC95-B9FDBA9C7002}"/>
              </a:ext>
            </a:extLst>
          </p:cNvPr>
          <p:cNvSpPr/>
          <p:nvPr/>
        </p:nvSpPr>
        <p:spPr>
          <a:xfrm>
            <a:off x="6872594" y="3877546"/>
            <a:ext cx="2290082" cy="28619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B943F98-7981-4F52-835D-E89D4AC56042}"/>
              </a:ext>
            </a:extLst>
          </p:cNvPr>
          <p:cNvSpPr/>
          <p:nvPr/>
        </p:nvSpPr>
        <p:spPr>
          <a:xfrm>
            <a:off x="6872594" y="4249021"/>
            <a:ext cx="2290082" cy="28619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8BBC06B-8CB4-473F-93F3-89DDF3622BFB}"/>
              </a:ext>
            </a:extLst>
          </p:cNvPr>
          <p:cNvSpPr/>
          <p:nvPr/>
        </p:nvSpPr>
        <p:spPr>
          <a:xfrm>
            <a:off x="6708054" y="2393950"/>
            <a:ext cx="2556427" cy="35697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64" name="Double Tap">
            <a:extLst>
              <a:ext uri="{FF2B5EF4-FFF2-40B4-BE49-F238E27FC236}">
                <a16:creationId xmlns:a16="http://schemas.microsoft.com/office/drawing/2014/main" id="{9C701769-9799-4F06-BA93-C0B2205CE920}"/>
              </a:ext>
            </a:extLst>
          </p:cNvPr>
          <p:cNvGrpSpPr>
            <a:grpSpLocks noChangeAspect="1"/>
          </p:cNvGrpSpPr>
          <p:nvPr/>
        </p:nvGrpSpPr>
        <p:grpSpPr>
          <a:xfrm>
            <a:off x="5016405" y="2076500"/>
            <a:ext cx="442694" cy="650475"/>
            <a:chOff x="2640013" y="1482726"/>
            <a:chExt cx="984250" cy="1446213"/>
          </a:xfrm>
        </p:grpSpPr>
        <p:sp>
          <p:nvSpPr>
            <p:cNvPr id="65" name="Touch Point Inner">
              <a:extLst>
                <a:ext uri="{FF2B5EF4-FFF2-40B4-BE49-F238E27FC236}">
                  <a16:creationId xmlns:a16="http://schemas.microsoft.com/office/drawing/2014/main" id="{81A1839D-E4BA-41A6-9E5A-275BBAD946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ouch Point Outer">
              <a:extLst>
                <a:ext uri="{FF2B5EF4-FFF2-40B4-BE49-F238E27FC236}">
                  <a16:creationId xmlns:a16="http://schemas.microsoft.com/office/drawing/2014/main" id="{BCF1CC0C-4FEC-497D-ABEA-1D468E2EAE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Hand">
              <a:extLst>
                <a:ext uri="{FF2B5EF4-FFF2-40B4-BE49-F238E27FC236}">
                  <a16:creationId xmlns:a16="http://schemas.microsoft.com/office/drawing/2014/main" id="{BF6092B2-F10B-442D-9051-222E3E934B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Double Tap">
            <a:extLst>
              <a:ext uri="{FF2B5EF4-FFF2-40B4-BE49-F238E27FC236}">
                <a16:creationId xmlns:a16="http://schemas.microsoft.com/office/drawing/2014/main" id="{7E52A71E-6ACC-4B8C-91CF-DFD6D0071690}"/>
              </a:ext>
            </a:extLst>
          </p:cNvPr>
          <p:cNvGrpSpPr>
            <a:grpSpLocks noChangeAspect="1"/>
          </p:cNvGrpSpPr>
          <p:nvPr/>
        </p:nvGrpSpPr>
        <p:grpSpPr>
          <a:xfrm>
            <a:off x="8497415" y="2099596"/>
            <a:ext cx="442694" cy="650475"/>
            <a:chOff x="2640013" y="1482726"/>
            <a:chExt cx="984250" cy="1446213"/>
          </a:xfrm>
        </p:grpSpPr>
        <p:sp>
          <p:nvSpPr>
            <p:cNvPr id="92" name="Touch Point Inner">
              <a:extLst>
                <a:ext uri="{FF2B5EF4-FFF2-40B4-BE49-F238E27FC236}">
                  <a16:creationId xmlns:a16="http://schemas.microsoft.com/office/drawing/2014/main" id="{C6A4375E-F14E-4DC5-BD1F-3C9181FF90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Touch Point Outer">
              <a:extLst>
                <a:ext uri="{FF2B5EF4-FFF2-40B4-BE49-F238E27FC236}">
                  <a16:creationId xmlns:a16="http://schemas.microsoft.com/office/drawing/2014/main" id="{CE16B8A1-65A9-4741-8A2E-2FA7A820B4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Hand">
              <a:extLst>
                <a:ext uri="{FF2B5EF4-FFF2-40B4-BE49-F238E27FC236}">
                  <a16:creationId xmlns:a16="http://schemas.microsoft.com/office/drawing/2014/main" id="{CB41257C-9644-4AE7-B062-0B71E0200D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8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696173" y="2990416"/>
            <a:ext cx="8447828" cy="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29718" y="2462381"/>
            <a:ext cx="2989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 Bold" pitchFamily="50" charset="-127"/>
                <a:ea typeface="나눔스퀘어 Bold" pitchFamily="50" charset="-127"/>
              </a:rPr>
              <a:t>3. Story board (PC) 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41932" y="3193745"/>
            <a:ext cx="1413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Main Page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1932" y="3570207"/>
            <a:ext cx="283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Sub Page1 (CONGCAFE)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1932" y="3971812"/>
            <a:ext cx="229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Sub Page2 (MENU)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1932" y="4365104"/>
            <a:ext cx="2309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Sub Page3 (NEWS)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1932" y="4797152"/>
            <a:ext cx="236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스퀘어" pitchFamily="50" charset="-127"/>
                <a:ea typeface="나눔스퀘어" pitchFamily="50" charset="-127"/>
              </a:rPr>
              <a:t>- Sub Page4 (STORE)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29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9352" y="622154"/>
            <a:ext cx="9059448" cy="5803583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00126" y="1192223"/>
            <a:ext cx="1121712" cy="366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LOGO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8412" y="1236856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CONGCAFE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878244" y="1245169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919076" y="1245169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NEWS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9388" y="1245169"/>
            <a:ext cx="89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STORE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737163" y="1245169"/>
            <a:ext cx="1060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COMMUNITY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44215" y="1267633"/>
            <a:ext cx="995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 </a:t>
            </a:r>
            <a:r>
              <a:rPr lang="en-US" altLang="ko-KR" sz="800" dirty="0"/>
              <a:t>| </a:t>
            </a:r>
            <a:r>
              <a:rPr lang="ko-KR" altLang="en-US" sz="800" dirty="0"/>
              <a:t>회원가입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7293" y="137605"/>
            <a:ext cx="1619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" pitchFamily="50" charset="-127"/>
                <a:ea typeface="나눔스퀘어" pitchFamily="50" charset="-127"/>
              </a:rPr>
              <a:t>Main Page</a:t>
            </a:r>
            <a:endParaRPr lang="ko-KR" altLang="en-US" sz="2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2960" y="1794920"/>
            <a:ext cx="8216265" cy="398675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Slide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604569" y="5467350"/>
            <a:ext cx="171450" cy="171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873948" y="5467350"/>
            <a:ext cx="171450" cy="171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61980" y="5467350"/>
            <a:ext cx="171450" cy="1714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457700" y="5399186"/>
            <a:ext cx="1009649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30" idx="3"/>
            <a:endCxn id="32" idx="1"/>
          </p:cNvCxnSpPr>
          <p:nvPr/>
        </p:nvCxnSpPr>
        <p:spPr>
          <a:xfrm flipV="1">
            <a:off x="5467349" y="5277024"/>
            <a:ext cx="1246910" cy="27605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714259" y="4962524"/>
            <a:ext cx="1329956" cy="628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Slide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버튼 삽입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22960" y="1794921"/>
            <a:ext cx="8216265" cy="39867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endCxn id="41" idx="1"/>
          </p:cNvCxnSpPr>
          <p:nvPr/>
        </p:nvCxnSpPr>
        <p:spPr>
          <a:xfrm>
            <a:off x="822960" y="2581275"/>
            <a:ext cx="1559361" cy="83537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382321" y="3044999"/>
            <a:ext cx="1329956" cy="7432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슬라이드 이미지 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(Max 3)</a:t>
            </a:r>
            <a:endParaRPr lang="ko-KR" altLang="en-US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133850" y="3006899"/>
            <a:ext cx="1581150" cy="15936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꺾인 연결선 58"/>
          <p:cNvCxnSpPr/>
          <p:nvPr/>
        </p:nvCxnSpPr>
        <p:spPr>
          <a:xfrm flipV="1">
            <a:off x="5726038" y="3812876"/>
            <a:ext cx="124691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969224" y="3498377"/>
            <a:ext cx="1329956" cy="6289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문구삽입</a:t>
            </a:r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Transition, transform </a:t>
            </a:r>
            <a:r>
              <a:rPr lang="ko-KR" altLang="en-US" sz="1100" dirty="0">
                <a:solidFill>
                  <a:schemeClr val="tx1"/>
                </a:solidFill>
                <a:latin typeface="나눔스퀘어 Bold" pitchFamily="50" charset="-127"/>
                <a:ea typeface="나눔스퀘어 Bold" pitchFamily="50" charset="-127"/>
              </a:rPr>
              <a:t>효과</a:t>
            </a:r>
            <a:endParaRPr lang="en-US" altLang="ko-KR" sz="1100" dirty="0">
              <a:solidFill>
                <a:schemeClr val="tx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31219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753</Words>
  <Application>Microsoft Office PowerPoint</Application>
  <PresentationFormat>A4 용지(210x297mm)</PresentationFormat>
  <Paragraphs>421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Arial</vt:lpstr>
      <vt:lpstr>Calibri Light</vt:lpstr>
      <vt:lpstr>Calibri</vt:lpstr>
      <vt:lpstr>Segoe UI</vt:lpstr>
      <vt:lpstr>나눔스퀘어 Bold</vt:lpstr>
      <vt:lpstr>나눔스퀘어</vt:lpstr>
      <vt:lpstr>맑은 고딕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Administrator</cp:lastModifiedBy>
  <cp:revision>807</cp:revision>
  <dcterms:created xsi:type="dcterms:W3CDTF">2017-09-07T10:48:07Z</dcterms:created>
  <dcterms:modified xsi:type="dcterms:W3CDTF">2019-09-22T12:15:37Z</dcterms:modified>
</cp:coreProperties>
</file>