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0" r:id="rId1"/>
  </p:sldMasterIdLst>
  <p:sldIdLst>
    <p:sldId id="287" r:id="rId2"/>
    <p:sldId id="369" r:id="rId3"/>
    <p:sldId id="368" r:id="rId4"/>
    <p:sldId id="380" r:id="rId5"/>
    <p:sldId id="383" r:id="rId6"/>
    <p:sldId id="382" r:id="rId7"/>
    <p:sldId id="370" r:id="rId8"/>
    <p:sldId id="381" r:id="rId9"/>
    <p:sldId id="372" r:id="rId10"/>
    <p:sldId id="385" r:id="rId11"/>
    <p:sldId id="387" r:id="rId12"/>
    <p:sldId id="398" r:id="rId13"/>
    <p:sldId id="399" r:id="rId14"/>
    <p:sldId id="374" r:id="rId15"/>
  </p:sldIdLst>
  <p:sldSz cx="9906000" cy="6858000" type="A4"/>
  <p:notesSz cx="6858000" cy="9144000"/>
  <p:embeddedFontLst>
    <p:embeddedFont>
      <p:font typeface="맑은 고딕" panose="020B0503020000020004" pitchFamily="50" charset="-127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Segoe UI" panose="020B0502040204020203" pitchFamily="34" charset="0"/>
      <p:regular r:id="rId22"/>
      <p:bold r:id="rId23"/>
      <p:italic r:id="rId24"/>
      <p:boldItalic r:id="rId25"/>
    </p:embeddedFont>
    <p:embeddedFont>
      <p:font typeface="Tahoma" panose="020B0604030504040204" pitchFamily="34" charset="0"/>
      <p:regular r:id="rId26"/>
      <p:bold r:id="rId27"/>
    </p:embeddedFont>
    <p:embeddedFont>
      <p:font typeface="Calibri Light" panose="020F0302020204030204" pitchFamily="34" charset="0"/>
      <p:regular r:id="rId28"/>
      <p:italic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5E3"/>
    <a:srgbClr val="FBB3BF"/>
    <a:srgbClr val="F66A81"/>
    <a:srgbClr val="F995A6"/>
    <a:srgbClr val="664E59"/>
    <a:srgbClr val="896977"/>
    <a:srgbClr val="55414A"/>
    <a:srgbClr val="F5516C"/>
    <a:srgbClr val="F6667E"/>
    <a:srgbClr val="F43A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72" autoAdjust="0"/>
    <p:restoredTop sz="98618" autoAdjust="0"/>
  </p:normalViewPr>
  <p:slideViewPr>
    <p:cSldViewPr snapToGrid="0">
      <p:cViewPr varScale="1">
        <p:scale>
          <a:sx n="112" d="100"/>
          <a:sy n="112" d="100"/>
        </p:scale>
        <p:origin x="816" y="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959624" y="2434918"/>
            <a:ext cx="148373" cy="14837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5759937" y="2069015"/>
            <a:ext cx="123205" cy="12320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79183" y="3176475"/>
            <a:ext cx="260134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500" dirty="0" err="1" smtClean="0">
                <a:latin typeface="+mn-ea"/>
              </a:rPr>
              <a:t>웹디자인</a:t>
            </a:r>
            <a:r>
              <a:rPr lang="ko-KR" altLang="en-US" sz="2500" dirty="0" smtClean="0">
                <a:latin typeface="+mn-ea"/>
              </a:rPr>
              <a:t> 시안</a:t>
            </a:r>
            <a:endParaRPr lang="ko-KR" altLang="en-US" sz="2500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0060" y="5088147"/>
            <a:ext cx="467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멀티미디어컨텐츠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웹컨텐츠</a:t>
            </a:r>
            <a:r>
              <a:rPr lang="en-US" altLang="ko-KR" dirty="0" smtClean="0">
                <a:latin typeface="+mn-ea"/>
              </a:rPr>
              <a:t>+</a:t>
            </a:r>
            <a:r>
              <a:rPr lang="ko-KR" altLang="en-US" dirty="0" err="1" smtClean="0">
                <a:latin typeface="+mn-ea"/>
              </a:rPr>
              <a:t>영상컨텐츠</a:t>
            </a:r>
            <a:r>
              <a:rPr lang="en-US" altLang="ko-KR" dirty="0" smtClean="0">
                <a:latin typeface="+mn-ea"/>
              </a:rPr>
              <a:t>))</a:t>
            </a:r>
            <a:endParaRPr lang="ko-KR" altLang="en-US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3497" y="5634930"/>
            <a:ext cx="1272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+mn-ea"/>
              </a:rPr>
              <a:t>유 청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9352" y="622154"/>
            <a:ext cx="9097548" cy="5803583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7293" y="137605"/>
            <a:ext cx="16664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+mn-ea"/>
              </a:rPr>
              <a:t>Main Page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00126" y="4171425"/>
            <a:ext cx="7972424" cy="2093907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502412" y="4586418"/>
            <a:ext cx="2053846" cy="1430870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image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381058" y="4209721"/>
            <a:ext cx="111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+mn-ea"/>
              </a:rPr>
              <a:t>특화교육</a:t>
            </a:r>
            <a:endParaRPr lang="ko-KR" altLang="en-US" dirty="0">
              <a:latin typeface="+mn-ea"/>
            </a:endParaRPr>
          </a:p>
        </p:txBody>
      </p:sp>
      <p:cxnSp>
        <p:nvCxnSpPr>
          <p:cNvPr id="30" name="꺾인 연결선 29"/>
          <p:cNvCxnSpPr/>
          <p:nvPr/>
        </p:nvCxnSpPr>
        <p:spPr>
          <a:xfrm rot="16200000" flipH="1">
            <a:off x="2196729" y="4411612"/>
            <a:ext cx="587199" cy="106828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42659" y="3958027"/>
            <a:ext cx="1794255" cy="58720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mouse over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시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Image Scale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커지는 효과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02412" y="834200"/>
            <a:ext cx="2208622" cy="1512189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box1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502412" y="5529951"/>
            <a:ext cx="2053846" cy="487336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Text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Info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info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info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info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976679" y="4586418"/>
            <a:ext cx="2053846" cy="1430870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image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976679" y="5533359"/>
            <a:ext cx="2053846" cy="487336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Text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Info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info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info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info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450946" y="4586418"/>
            <a:ext cx="2053846" cy="1430870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image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450946" y="5529951"/>
            <a:ext cx="2053846" cy="487336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Text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Info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info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info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info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26994" y="834200"/>
            <a:ext cx="2208622" cy="1512189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box2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418525" y="834200"/>
            <a:ext cx="2208622" cy="1512189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box3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502412" y="2451366"/>
            <a:ext cx="2208622" cy="1512189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box4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926994" y="2451366"/>
            <a:ext cx="2208622" cy="1512189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box5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418525" y="2451366"/>
            <a:ext cx="2208622" cy="1512189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box6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6" name="꺾인 연결선 55"/>
          <p:cNvCxnSpPr/>
          <p:nvPr/>
        </p:nvCxnSpPr>
        <p:spPr>
          <a:xfrm rot="5400000" flipH="1" flipV="1">
            <a:off x="1840247" y="1880043"/>
            <a:ext cx="363064" cy="290124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546760" y="1993238"/>
            <a:ext cx="1329956" cy="58720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mouse over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시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Box color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변경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492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47293" y="137605"/>
            <a:ext cx="16664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+mn-ea"/>
              </a:rPr>
              <a:t>Main Page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51914" y="3550012"/>
            <a:ext cx="7972424" cy="1033226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501861" y="3722498"/>
            <a:ext cx="6694692" cy="644633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슬로건 삽입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51914" y="785141"/>
            <a:ext cx="7972424" cy="250593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501861" y="1037274"/>
            <a:ext cx="3214072" cy="1944789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공지사항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501861" y="3730495"/>
            <a:ext cx="6694692" cy="64463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cxnSp>
        <p:nvCxnSpPr>
          <p:cNvPr id="38" name="꺾인 연결선 37"/>
          <p:cNvCxnSpPr/>
          <p:nvPr/>
        </p:nvCxnSpPr>
        <p:spPr>
          <a:xfrm rot="16200000" flipH="1">
            <a:off x="8142180" y="1203279"/>
            <a:ext cx="523598" cy="388778"/>
          </a:xfrm>
          <a:prstGeom prst="bentConnector3">
            <a:avLst>
              <a:gd name="adj1" fmla="val 1490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259360" y="1686582"/>
            <a:ext cx="1443440" cy="58720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게시판 </a:t>
            </a:r>
            <a:r>
              <a:rPr lang="ko-KR" altLang="en-US" sz="1100" dirty="0" err="1" smtClean="0">
                <a:solidFill>
                  <a:schemeClr val="tx1"/>
                </a:solidFill>
                <a:latin typeface="+mn-ea"/>
              </a:rPr>
              <a:t>미리보기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우측 상단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+MORE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버튼 생성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0" y="5187143"/>
            <a:ext cx="9906000" cy="1136664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794741" y="5243072"/>
            <a:ext cx="4245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n-ea"/>
              </a:rPr>
              <a:t>공지사항   </a:t>
            </a:r>
            <a:r>
              <a:rPr lang="en-US" altLang="ko-KR" sz="1000" dirty="0">
                <a:latin typeface="+mn-ea"/>
              </a:rPr>
              <a:t>|   </a:t>
            </a:r>
            <a:r>
              <a:rPr lang="ko-KR" altLang="en-US" sz="1000" dirty="0">
                <a:latin typeface="+mn-ea"/>
              </a:rPr>
              <a:t>이용약관   </a:t>
            </a:r>
            <a:r>
              <a:rPr lang="en-US" altLang="ko-KR" sz="1000" dirty="0">
                <a:latin typeface="+mn-ea"/>
              </a:rPr>
              <a:t>|   </a:t>
            </a:r>
            <a:r>
              <a:rPr lang="ko-KR" altLang="en-US" sz="1000" dirty="0" err="1">
                <a:latin typeface="+mn-ea"/>
              </a:rPr>
              <a:t>이메일무단수집거부</a:t>
            </a:r>
            <a:r>
              <a:rPr lang="ko-KR" altLang="en-US" sz="1000" dirty="0">
                <a:latin typeface="+mn-ea"/>
              </a:rPr>
              <a:t>  </a:t>
            </a:r>
            <a:r>
              <a:rPr lang="en-US" altLang="ko-KR" sz="1000" dirty="0">
                <a:latin typeface="+mn-ea"/>
              </a:rPr>
              <a:t>|  </a:t>
            </a:r>
            <a:r>
              <a:rPr lang="ko-KR" altLang="en-US" sz="1000" dirty="0">
                <a:latin typeface="+mn-ea"/>
              </a:rPr>
              <a:t>개인정보취급방침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087715" y="5568714"/>
            <a:ext cx="955981" cy="5795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LOGO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1" name="Line"/>
          <p:cNvCxnSpPr>
            <a:cxnSpLocks/>
          </p:cNvCxnSpPr>
          <p:nvPr/>
        </p:nvCxnSpPr>
        <p:spPr bwMode="auto">
          <a:xfrm>
            <a:off x="0" y="5489293"/>
            <a:ext cx="9906000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166839" y="5702038"/>
            <a:ext cx="4134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n-ea"/>
              </a:rPr>
              <a:t>주소 </a:t>
            </a:r>
            <a:r>
              <a:rPr lang="en-US" altLang="ko-KR" sz="1000" dirty="0">
                <a:latin typeface="+mn-ea"/>
              </a:rPr>
              <a:t>: </a:t>
            </a:r>
            <a:r>
              <a:rPr lang="ko-KR" altLang="en-US" sz="1000" dirty="0">
                <a:latin typeface="+mn-ea"/>
              </a:rPr>
              <a:t>서울특별시 구로구 </a:t>
            </a:r>
            <a:r>
              <a:rPr lang="ko-KR" altLang="en-US" sz="1000" dirty="0" err="1">
                <a:latin typeface="+mn-ea"/>
              </a:rPr>
              <a:t>구로동로</a:t>
            </a:r>
            <a:r>
              <a:rPr lang="ko-KR" altLang="en-US" sz="1000" dirty="0">
                <a:latin typeface="+mn-ea"/>
              </a:rPr>
              <a:t> </a:t>
            </a:r>
            <a:r>
              <a:rPr lang="en-US" altLang="ko-KR" sz="1000" dirty="0">
                <a:latin typeface="+mn-ea"/>
              </a:rPr>
              <a:t>41</a:t>
            </a:r>
            <a:r>
              <a:rPr lang="ko-KR" altLang="en-US" sz="1000" dirty="0">
                <a:latin typeface="+mn-ea"/>
              </a:rPr>
              <a:t>길 </a:t>
            </a:r>
            <a:r>
              <a:rPr lang="en-US" altLang="ko-KR" sz="1000" dirty="0" smtClean="0">
                <a:latin typeface="+mn-ea"/>
              </a:rPr>
              <a:t>KCD</a:t>
            </a:r>
            <a:r>
              <a:rPr lang="ko-KR" altLang="en-US" sz="1000" dirty="0">
                <a:latin typeface="+mn-ea"/>
              </a:rPr>
              <a:t>  대표전화 </a:t>
            </a:r>
            <a:r>
              <a:rPr lang="en-US" altLang="ko-KR" sz="1000" dirty="0">
                <a:latin typeface="+mn-ea"/>
              </a:rPr>
              <a:t>: 1588-0000</a:t>
            </a:r>
          </a:p>
          <a:p>
            <a:r>
              <a:rPr lang="en-US" altLang="ko-KR" sz="1000" dirty="0">
                <a:latin typeface="+mn-ea"/>
              </a:rPr>
              <a:t>Copyright ⓒ </a:t>
            </a:r>
            <a:r>
              <a:rPr lang="en-US" altLang="ko-KR" sz="1000" dirty="0" smtClean="0">
                <a:latin typeface="+mn-ea"/>
              </a:rPr>
              <a:t>KCD.</a:t>
            </a:r>
            <a:r>
              <a:rPr lang="en-US" altLang="ko-KR" sz="1000" dirty="0">
                <a:latin typeface="+mn-ea"/>
              </a:rPr>
              <a:t> All Rights Reserved</a:t>
            </a:r>
            <a:endParaRPr lang="ko-KR" altLang="en-US" sz="1000" dirty="0"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82481" y="1043944"/>
            <a:ext cx="3214072" cy="1944789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교육후기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332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96173" y="2990416"/>
            <a:ext cx="8447828" cy="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29718" y="2462381"/>
            <a:ext cx="4805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+mn-ea"/>
              </a:rPr>
              <a:t>4. Story board (Tablet &amp; Mobile) 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558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98525" y="1193800"/>
            <a:ext cx="4235819" cy="5272595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7293" y="137605"/>
            <a:ext cx="43747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+mn-ea"/>
              </a:rPr>
              <a:t>Story board (Tablet &amp; Mobile)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7EF69D4F-9BA8-4D7F-A796-65CDEAE43EEC}"/>
              </a:ext>
            </a:extLst>
          </p:cNvPr>
          <p:cNvSpPr/>
          <p:nvPr/>
        </p:nvSpPr>
        <p:spPr>
          <a:xfrm>
            <a:off x="547293" y="709105"/>
            <a:ext cx="10039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+mn-ea"/>
              </a:rPr>
              <a:t>Tablet</a:t>
            </a:r>
            <a:endParaRPr lang="ko-KR" altLang="en-US" sz="2400" dirty="0">
              <a:latin typeface="+mn-ea"/>
            </a:endParaRPr>
          </a:p>
          <a:p>
            <a:endParaRPr lang="ko-KR" altLang="en-US" sz="2400" dirty="0"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02ED3547-A7DA-4563-A99F-5BF72354A33C}"/>
              </a:ext>
            </a:extLst>
          </p:cNvPr>
          <p:cNvSpPr/>
          <p:nvPr/>
        </p:nvSpPr>
        <p:spPr>
          <a:xfrm>
            <a:off x="5660594" y="642203"/>
            <a:ext cx="115127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+mn-ea"/>
              </a:rPr>
              <a:t>Mobile</a:t>
            </a:r>
            <a:endParaRPr lang="ko-KR" altLang="en-US" sz="2400" dirty="0">
              <a:latin typeface="+mn-ea"/>
            </a:endParaRPr>
          </a:p>
          <a:p>
            <a:endParaRPr lang="ko-KR" altLang="en-US" sz="2400" dirty="0">
              <a:latin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2AA3B0E7-AC30-4C8C-BCC4-13099EBBC6C8}"/>
              </a:ext>
            </a:extLst>
          </p:cNvPr>
          <p:cNvSpPr/>
          <p:nvPr/>
        </p:nvSpPr>
        <p:spPr>
          <a:xfrm>
            <a:off x="5717222" y="1168400"/>
            <a:ext cx="3102927" cy="5297995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618D6146-AB9C-460B-9DEF-C8FCC459B748}"/>
              </a:ext>
            </a:extLst>
          </p:cNvPr>
          <p:cNvSpPr/>
          <p:nvPr/>
        </p:nvSpPr>
        <p:spPr>
          <a:xfrm>
            <a:off x="757612" y="1306170"/>
            <a:ext cx="1717075" cy="366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문구형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LOGO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296642" y="1561012"/>
            <a:ext cx="393425" cy="366263"/>
            <a:chOff x="8296642" y="1485303"/>
            <a:chExt cx="393425" cy="366263"/>
          </a:xfrm>
        </p:grpSpPr>
        <p:sp>
          <p:nvSpPr>
            <p:cNvPr id="96" name="직사각형 95">
              <a:extLst>
                <a:ext uri="{FF2B5EF4-FFF2-40B4-BE49-F238E27FC236}">
                  <a16:creationId xmlns="" xmlns:a16="http://schemas.microsoft.com/office/drawing/2014/main" id="{BDACFCED-4B5A-44EE-A356-82B11C1DE11D}"/>
                </a:ext>
              </a:extLst>
            </p:cNvPr>
            <p:cNvSpPr/>
            <p:nvPr/>
          </p:nvSpPr>
          <p:spPr>
            <a:xfrm>
              <a:off x="8296642" y="1485303"/>
              <a:ext cx="393425" cy="3662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="" xmlns:a16="http://schemas.microsoft.com/office/drawing/2014/main" id="{382BB15C-5193-4246-9F58-15C98E796B81}"/>
                </a:ext>
              </a:extLst>
            </p:cNvPr>
            <p:cNvCxnSpPr/>
            <p:nvPr/>
          </p:nvCxnSpPr>
          <p:spPr>
            <a:xfrm>
              <a:off x="8376586" y="1576686"/>
              <a:ext cx="2159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="" xmlns:a16="http://schemas.microsoft.com/office/drawing/2014/main" id="{E86525A8-DE14-4AA6-899D-74BF363ADE1B}"/>
                </a:ext>
              </a:extLst>
            </p:cNvPr>
            <p:cNvCxnSpPr/>
            <p:nvPr/>
          </p:nvCxnSpPr>
          <p:spPr>
            <a:xfrm>
              <a:off x="8376586" y="1652334"/>
              <a:ext cx="2159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="" xmlns:a16="http://schemas.microsoft.com/office/drawing/2014/main" id="{16E428F8-B752-453C-8B07-90EE23FFF20B}"/>
                </a:ext>
              </a:extLst>
            </p:cNvPr>
            <p:cNvCxnSpPr/>
            <p:nvPr/>
          </p:nvCxnSpPr>
          <p:spPr>
            <a:xfrm>
              <a:off x="8376586" y="1727430"/>
              <a:ext cx="2159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4CE6B9BC-DDC3-4040-94FF-407DDF622204}"/>
              </a:ext>
            </a:extLst>
          </p:cNvPr>
          <p:cNvSpPr/>
          <p:nvPr/>
        </p:nvSpPr>
        <p:spPr>
          <a:xfrm>
            <a:off x="5856795" y="1306170"/>
            <a:ext cx="1137869" cy="6531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LOGO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635D39A8-D0DB-4A66-9338-B7094B4DDC2F}"/>
              </a:ext>
            </a:extLst>
          </p:cNvPr>
          <p:cNvSpPr/>
          <p:nvPr/>
        </p:nvSpPr>
        <p:spPr>
          <a:xfrm>
            <a:off x="741549" y="2077778"/>
            <a:ext cx="3986212" cy="2892837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id="{835D0CA2-5095-4AAD-BE65-0D6F364C3289}"/>
              </a:ext>
            </a:extLst>
          </p:cNvPr>
          <p:cNvSpPr/>
          <p:nvPr/>
        </p:nvSpPr>
        <p:spPr>
          <a:xfrm>
            <a:off x="1583219" y="3100963"/>
            <a:ext cx="2266430" cy="84307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Content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33D0D1D4-5779-4F67-B1BD-F8EE2879A849}"/>
              </a:ext>
            </a:extLst>
          </p:cNvPr>
          <p:cNvSpPr/>
          <p:nvPr/>
        </p:nvSpPr>
        <p:spPr>
          <a:xfrm>
            <a:off x="727365" y="5096590"/>
            <a:ext cx="3986212" cy="1302308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61229561-F8F5-47CB-8507-DC35D8176B62}"/>
              </a:ext>
            </a:extLst>
          </p:cNvPr>
          <p:cNvSpPr txBox="1"/>
          <p:nvPr/>
        </p:nvSpPr>
        <p:spPr>
          <a:xfrm>
            <a:off x="956703" y="5141569"/>
            <a:ext cx="41401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공지사항   </a:t>
            </a:r>
            <a:r>
              <a:rPr lang="en-US" altLang="ko-KR" sz="900" dirty="0">
                <a:latin typeface="+mn-ea"/>
              </a:rPr>
              <a:t>|   </a:t>
            </a:r>
            <a:r>
              <a:rPr lang="ko-KR" altLang="en-US" sz="900" dirty="0">
                <a:latin typeface="+mn-ea"/>
              </a:rPr>
              <a:t>이용약관   </a:t>
            </a:r>
            <a:r>
              <a:rPr lang="en-US" altLang="ko-KR" sz="900" dirty="0">
                <a:latin typeface="+mn-ea"/>
              </a:rPr>
              <a:t>|   </a:t>
            </a:r>
            <a:r>
              <a:rPr lang="ko-KR" altLang="en-US" sz="900" dirty="0" err="1">
                <a:latin typeface="+mn-ea"/>
              </a:rPr>
              <a:t>이메일무단수집거부</a:t>
            </a:r>
            <a:r>
              <a:rPr lang="ko-KR" altLang="en-US" sz="900" dirty="0">
                <a:latin typeface="+mn-ea"/>
              </a:rPr>
              <a:t>  </a:t>
            </a:r>
            <a:r>
              <a:rPr lang="en-US" altLang="ko-KR" sz="900" dirty="0">
                <a:latin typeface="+mn-ea"/>
              </a:rPr>
              <a:t>|  </a:t>
            </a:r>
            <a:r>
              <a:rPr lang="ko-KR" altLang="en-US" sz="900" dirty="0">
                <a:latin typeface="+mn-ea"/>
              </a:rPr>
              <a:t>개인정보취급방침 </a:t>
            </a:r>
          </a:p>
        </p:txBody>
      </p:sp>
      <p:cxnSp>
        <p:nvCxnSpPr>
          <p:cNvPr id="113" name="Line">
            <a:extLst>
              <a:ext uri="{FF2B5EF4-FFF2-40B4-BE49-F238E27FC236}">
                <a16:creationId xmlns="" xmlns:a16="http://schemas.microsoft.com/office/drawing/2014/main" id="{5A4659F0-7E5F-4CBF-B183-AB5623B546D8}"/>
              </a:ext>
            </a:extLst>
          </p:cNvPr>
          <p:cNvCxnSpPr>
            <a:cxnSpLocks/>
          </p:cNvCxnSpPr>
          <p:nvPr/>
        </p:nvCxnSpPr>
        <p:spPr bwMode="auto">
          <a:xfrm>
            <a:off x="712130" y="5417475"/>
            <a:ext cx="39862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FF6B4AD0-1C99-4C45-AC68-CE1E39A1F229}"/>
              </a:ext>
            </a:extLst>
          </p:cNvPr>
          <p:cNvSpPr txBox="1"/>
          <p:nvPr/>
        </p:nvSpPr>
        <p:spPr>
          <a:xfrm>
            <a:off x="1275891" y="5567299"/>
            <a:ext cx="3422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주소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서울특별시 구로구 </a:t>
            </a:r>
            <a:r>
              <a:rPr lang="ko-KR" altLang="en-US" sz="800" dirty="0" err="1">
                <a:latin typeface="+mn-ea"/>
              </a:rPr>
              <a:t>구로동로</a:t>
            </a:r>
            <a:r>
              <a:rPr lang="ko-KR" altLang="en-US" sz="800" dirty="0">
                <a:latin typeface="+mn-ea"/>
              </a:rPr>
              <a:t> </a:t>
            </a:r>
            <a:r>
              <a:rPr lang="en-US" altLang="ko-KR" sz="800" dirty="0">
                <a:latin typeface="+mn-ea"/>
              </a:rPr>
              <a:t>41</a:t>
            </a:r>
            <a:r>
              <a:rPr lang="ko-KR" altLang="en-US" sz="800" dirty="0">
                <a:latin typeface="+mn-ea"/>
              </a:rPr>
              <a:t>길 </a:t>
            </a:r>
            <a:r>
              <a:rPr lang="en-US" altLang="ko-KR" sz="800" dirty="0" smtClean="0">
                <a:latin typeface="+mn-ea"/>
              </a:rPr>
              <a:t>KCD</a:t>
            </a:r>
            <a:r>
              <a:rPr lang="ko-KR" altLang="en-US" sz="800" dirty="0">
                <a:latin typeface="+mn-ea"/>
              </a:rPr>
              <a:t>  대표전화 </a:t>
            </a:r>
            <a:r>
              <a:rPr lang="en-US" altLang="ko-KR" sz="800" dirty="0">
                <a:latin typeface="+mn-ea"/>
              </a:rPr>
              <a:t>: 1588-0000</a:t>
            </a:r>
          </a:p>
          <a:p>
            <a:r>
              <a:rPr lang="en-US" altLang="ko-KR" sz="800" dirty="0">
                <a:latin typeface="+mn-ea"/>
              </a:rPr>
              <a:t>Copyright ⓒ </a:t>
            </a:r>
            <a:r>
              <a:rPr lang="en-US" altLang="ko-KR" sz="800" dirty="0" smtClean="0">
                <a:latin typeface="+mn-ea"/>
              </a:rPr>
              <a:t>KCD.</a:t>
            </a:r>
            <a:r>
              <a:rPr lang="en-US" altLang="ko-KR" sz="800" dirty="0">
                <a:latin typeface="+mn-ea"/>
              </a:rPr>
              <a:t> All Rights Reserved</a:t>
            </a:r>
            <a:endParaRPr lang="ko-KR" altLang="en-US" sz="800" dirty="0">
              <a:latin typeface="+mn-ea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72F31482-B9EC-4C9A-84A7-E49FE318E34E}"/>
              </a:ext>
            </a:extLst>
          </p:cNvPr>
          <p:cNvSpPr/>
          <p:nvPr/>
        </p:nvSpPr>
        <p:spPr>
          <a:xfrm>
            <a:off x="782717" y="5539131"/>
            <a:ext cx="512307" cy="366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LOGO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90E19060-AA31-4B38-9B47-38D03F15BCA2}"/>
              </a:ext>
            </a:extLst>
          </p:cNvPr>
          <p:cNvSpPr/>
          <p:nvPr/>
        </p:nvSpPr>
        <p:spPr>
          <a:xfrm>
            <a:off x="2325707" y="5996002"/>
            <a:ext cx="254215" cy="277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05D8B664-9428-4733-B5FF-80D6C76050AF}"/>
              </a:ext>
            </a:extLst>
          </p:cNvPr>
          <p:cNvSpPr/>
          <p:nvPr/>
        </p:nvSpPr>
        <p:spPr>
          <a:xfrm>
            <a:off x="2633349" y="5996002"/>
            <a:ext cx="254215" cy="277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="" xmlns:a16="http://schemas.microsoft.com/office/drawing/2014/main" id="{6A425344-104A-4E6A-8A0C-5470D4375761}"/>
              </a:ext>
            </a:extLst>
          </p:cNvPr>
          <p:cNvSpPr/>
          <p:nvPr/>
        </p:nvSpPr>
        <p:spPr>
          <a:xfrm>
            <a:off x="2946320" y="5996002"/>
            <a:ext cx="254215" cy="277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3C447E5D-E3CD-4BA6-988A-E1EC191E023D}"/>
              </a:ext>
            </a:extLst>
          </p:cNvPr>
          <p:cNvSpPr txBox="1"/>
          <p:nvPr/>
        </p:nvSpPr>
        <p:spPr>
          <a:xfrm>
            <a:off x="2276114" y="6031828"/>
            <a:ext cx="4291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SNS</a:t>
            </a:r>
            <a:endParaRPr lang="ko-KR" altLang="en-US" sz="800" dirty="0">
              <a:latin typeface="+mn-ea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7BA11D73-D2C1-443A-8B56-70EAC32535CA}"/>
              </a:ext>
            </a:extLst>
          </p:cNvPr>
          <p:cNvSpPr txBox="1"/>
          <p:nvPr/>
        </p:nvSpPr>
        <p:spPr>
          <a:xfrm>
            <a:off x="2589085" y="6030176"/>
            <a:ext cx="4377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SNS</a:t>
            </a:r>
            <a:endParaRPr lang="ko-KR" altLang="en-US" sz="800" dirty="0">
              <a:latin typeface="+mn-ea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304CB794-C127-439C-873C-2071FC7B8B0F}"/>
              </a:ext>
            </a:extLst>
          </p:cNvPr>
          <p:cNvSpPr txBox="1"/>
          <p:nvPr/>
        </p:nvSpPr>
        <p:spPr>
          <a:xfrm>
            <a:off x="2878980" y="6030176"/>
            <a:ext cx="383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SNS</a:t>
            </a:r>
            <a:endParaRPr lang="ko-KR" altLang="en-US" sz="800" dirty="0">
              <a:latin typeface="+mn-ea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="" xmlns:a16="http://schemas.microsoft.com/office/drawing/2014/main" id="{CDFBA8A4-902B-4E95-850E-B19C189ADFCC}"/>
              </a:ext>
            </a:extLst>
          </p:cNvPr>
          <p:cNvSpPr/>
          <p:nvPr/>
        </p:nvSpPr>
        <p:spPr>
          <a:xfrm>
            <a:off x="5856795" y="2060236"/>
            <a:ext cx="2833272" cy="3135989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="" xmlns:a16="http://schemas.microsoft.com/office/drawing/2014/main" id="{2FE0B610-021B-4A91-A844-5EBA22F2A150}"/>
              </a:ext>
            </a:extLst>
          </p:cNvPr>
          <p:cNvSpPr/>
          <p:nvPr/>
        </p:nvSpPr>
        <p:spPr>
          <a:xfrm>
            <a:off x="6481229" y="3100963"/>
            <a:ext cx="1610906" cy="84307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Content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="" xmlns:a16="http://schemas.microsoft.com/office/drawing/2014/main" id="{2E41A56D-0802-4ACA-87F0-EF2E12FBAF66}"/>
              </a:ext>
            </a:extLst>
          </p:cNvPr>
          <p:cNvSpPr/>
          <p:nvPr/>
        </p:nvSpPr>
        <p:spPr>
          <a:xfrm>
            <a:off x="5883299" y="5301376"/>
            <a:ext cx="2806768" cy="1097521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6AB4BF73-61F0-4DA6-94A8-DEC97210639C}"/>
              </a:ext>
            </a:extLst>
          </p:cNvPr>
          <p:cNvSpPr txBox="1"/>
          <p:nvPr/>
        </p:nvSpPr>
        <p:spPr>
          <a:xfrm>
            <a:off x="5891952" y="5342005"/>
            <a:ext cx="27981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latin typeface="+mn-ea"/>
              </a:rPr>
              <a:t>공지사항   </a:t>
            </a:r>
            <a:r>
              <a:rPr lang="en-US" altLang="ko-KR" sz="600" dirty="0">
                <a:latin typeface="+mn-ea"/>
              </a:rPr>
              <a:t>|   </a:t>
            </a:r>
            <a:r>
              <a:rPr lang="ko-KR" altLang="en-US" sz="600" dirty="0">
                <a:latin typeface="+mn-ea"/>
              </a:rPr>
              <a:t>이용약관   </a:t>
            </a:r>
            <a:r>
              <a:rPr lang="en-US" altLang="ko-KR" sz="600" dirty="0">
                <a:latin typeface="+mn-ea"/>
              </a:rPr>
              <a:t>|   </a:t>
            </a:r>
            <a:r>
              <a:rPr lang="ko-KR" altLang="en-US" sz="600" dirty="0" err="1">
                <a:latin typeface="+mn-ea"/>
              </a:rPr>
              <a:t>이메일무단수집거부</a:t>
            </a:r>
            <a:r>
              <a:rPr lang="ko-KR" altLang="en-US" sz="600" dirty="0">
                <a:latin typeface="+mn-ea"/>
              </a:rPr>
              <a:t>  </a:t>
            </a:r>
            <a:r>
              <a:rPr lang="en-US" altLang="ko-KR" sz="600" dirty="0">
                <a:latin typeface="+mn-ea"/>
              </a:rPr>
              <a:t>|  </a:t>
            </a:r>
            <a:r>
              <a:rPr lang="ko-KR" altLang="en-US" sz="600" dirty="0">
                <a:latin typeface="+mn-ea"/>
              </a:rPr>
              <a:t>개인정보취급방침 </a:t>
            </a:r>
          </a:p>
        </p:txBody>
      </p:sp>
      <p:cxnSp>
        <p:nvCxnSpPr>
          <p:cNvPr id="132" name="Line">
            <a:extLst>
              <a:ext uri="{FF2B5EF4-FFF2-40B4-BE49-F238E27FC236}">
                <a16:creationId xmlns="" xmlns:a16="http://schemas.microsoft.com/office/drawing/2014/main" id="{C1D34E00-F6B3-4167-8870-D9B5DC155F4B}"/>
              </a:ext>
            </a:extLst>
          </p:cNvPr>
          <p:cNvCxnSpPr>
            <a:cxnSpLocks/>
          </p:cNvCxnSpPr>
          <p:nvPr/>
        </p:nvCxnSpPr>
        <p:spPr bwMode="auto">
          <a:xfrm>
            <a:off x="5888461" y="5567299"/>
            <a:ext cx="2806768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="" xmlns:a16="http://schemas.microsoft.com/office/drawing/2014/main" id="{565179B9-5514-4D51-87F9-7E324FCBD06A}"/>
              </a:ext>
            </a:extLst>
          </p:cNvPr>
          <p:cNvSpPr txBox="1"/>
          <p:nvPr/>
        </p:nvSpPr>
        <p:spPr>
          <a:xfrm>
            <a:off x="5883297" y="5666950"/>
            <a:ext cx="2806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latin typeface="+mn-ea"/>
              </a:rPr>
              <a:t>주소 </a:t>
            </a:r>
            <a:r>
              <a:rPr lang="en-US" altLang="ko-KR" sz="600" dirty="0">
                <a:latin typeface="+mn-ea"/>
              </a:rPr>
              <a:t>: </a:t>
            </a:r>
            <a:r>
              <a:rPr lang="ko-KR" altLang="en-US" sz="600" dirty="0">
                <a:latin typeface="+mn-ea"/>
              </a:rPr>
              <a:t>서울특별시 구로구 </a:t>
            </a:r>
            <a:r>
              <a:rPr lang="ko-KR" altLang="en-US" sz="600" dirty="0" err="1">
                <a:latin typeface="+mn-ea"/>
              </a:rPr>
              <a:t>구로동로</a:t>
            </a:r>
            <a:r>
              <a:rPr lang="ko-KR" altLang="en-US" sz="600" dirty="0">
                <a:latin typeface="+mn-ea"/>
              </a:rPr>
              <a:t> </a:t>
            </a:r>
            <a:r>
              <a:rPr lang="en-US" altLang="ko-KR" sz="600" dirty="0">
                <a:latin typeface="+mn-ea"/>
              </a:rPr>
              <a:t>41</a:t>
            </a:r>
            <a:r>
              <a:rPr lang="ko-KR" altLang="en-US" sz="600" dirty="0">
                <a:latin typeface="+mn-ea"/>
              </a:rPr>
              <a:t>길 </a:t>
            </a:r>
            <a:r>
              <a:rPr lang="en-US" altLang="ko-KR" sz="600" dirty="0" smtClean="0">
                <a:latin typeface="+mn-ea"/>
              </a:rPr>
              <a:t>KCD</a:t>
            </a:r>
            <a:r>
              <a:rPr lang="ko-KR" altLang="en-US" sz="600" dirty="0">
                <a:latin typeface="+mn-ea"/>
              </a:rPr>
              <a:t>  대표전화 </a:t>
            </a:r>
            <a:r>
              <a:rPr lang="en-US" altLang="ko-KR" sz="600" dirty="0">
                <a:latin typeface="+mn-ea"/>
              </a:rPr>
              <a:t>: 1588-0000</a:t>
            </a:r>
          </a:p>
          <a:p>
            <a:pPr algn="ctr"/>
            <a:r>
              <a:rPr lang="en-US" altLang="ko-KR" sz="600" dirty="0">
                <a:latin typeface="+mn-ea"/>
              </a:rPr>
              <a:t>Copyright ⓒ  KCD. All Rights Reserved</a:t>
            </a:r>
            <a:endParaRPr lang="ko-KR" altLang="en-US" sz="600" dirty="0"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793526" y="6049100"/>
            <a:ext cx="986311" cy="277942"/>
            <a:chOff x="6762178" y="5889568"/>
            <a:chExt cx="986311" cy="277942"/>
          </a:xfrm>
        </p:grpSpPr>
        <p:sp>
          <p:nvSpPr>
            <p:cNvPr id="50" name="직사각형 49">
              <a:extLst>
                <a:ext uri="{FF2B5EF4-FFF2-40B4-BE49-F238E27FC236}">
                  <a16:creationId xmlns="" xmlns:a16="http://schemas.microsoft.com/office/drawing/2014/main" id="{90E19060-AA31-4B38-9B47-38D03F15BCA2}"/>
                </a:ext>
              </a:extLst>
            </p:cNvPr>
            <p:cNvSpPr/>
            <p:nvPr/>
          </p:nvSpPr>
          <p:spPr>
            <a:xfrm>
              <a:off x="6811771" y="5889568"/>
              <a:ext cx="254215" cy="2779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5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05D8B664-9428-4733-B5FF-80D6C76050AF}"/>
                </a:ext>
              </a:extLst>
            </p:cNvPr>
            <p:cNvSpPr/>
            <p:nvPr/>
          </p:nvSpPr>
          <p:spPr>
            <a:xfrm>
              <a:off x="7119413" y="5889568"/>
              <a:ext cx="254215" cy="2779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5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="" xmlns:a16="http://schemas.microsoft.com/office/drawing/2014/main" id="{6A425344-104A-4E6A-8A0C-5470D4375761}"/>
                </a:ext>
              </a:extLst>
            </p:cNvPr>
            <p:cNvSpPr/>
            <p:nvPr/>
          </p:nvSpPr>
          <p:spPr>
            <a:xfrm>
              <a:off x="7432384" y="5889568"/>
              <a:ext cx="254215" cy="2779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5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3C447E5D-E3CD-4BA6-988A-E1EC191E023D}"/>
                </a:ext>
              </a:extLst>
            </p:cNvPr>
            <p:cNvSpPr txBox="1"/>
            <p:nvPr/>
          </p:nvSpPr>
          <p:spPr>
            <a:xfrm>
              <a:off x="6762178" y="5925394"/>
              <a:ext cx="42912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+mn-ea"/>
                </a:rPr>
                <a:t>SNS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7BA11D73-D2C1-443A-8B56-70EAC32535CA}"/>
                </a:ext>
              </a:extLst>
            </p:cNvPr>
            <p:cNvSpPr txBox="1"/>
            <p:nvPr/>
          </p:nvSpPr>
          <p:spPr>
            <a:xfrm>
              <a:off x="7075149" y="5923742"/>
              <a:ext cx="4377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+mn-ea"/>
                </a:rPr>
                <a:t>SNS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304CB794-C127-439C-873C-2071FC7B8B0F}"/>
                </a:ext>
              </a:extLst>
            </p:cNvPr>
            <p:cNvSpPr txBox="1"/>
            <p:nvPr/>
          </p:nvSpPr>
          <p:spPr>
            <a:xfrm>
              <a:off x="7365044" y="5923742"/>
              <a:ext cx="383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latin typeface="+mn-ea"/>
                </a:rPr>
                <a:t>SNS</a:t>
              </a:r>
              <a:endParaRPr lang="ko-KR" altLang="en-US" sz="800" dirty="0">
                <a:latin typeface="+mn-ea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786991" y="1256220"/>
            <a:ext cx="995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로그인 </a:t>
            </a:r>
            <a:r>
              <a:rPr lang="en-US" altLang="ko-KR" sz="800" dirty="0">
                <a:latin typeface="+mn-ea"/>
              </a:rPr>
              <a:t>| </a:t>
            </a:r>
            <a:r>
              <a:rPr lang="ko-KR" altLang="en-US" sz="800" dirty="0">
                <a:latin typeface="+mn-ea"/>
              </a:rPr>
              <a:t>회원가입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51716" y="1756797"/>
            <a:ext cx="8733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atin typeface="+mn-ea"/>
              </a:rPr>
              <a:t>회사소개</a:t>
            </a:r>
            <a:endParaRPr lang="ko-KR" altLang="en-US" sz="900" dirty="0">
              <a:latin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429153" y="1756797"/>
            <a:ext cx="846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atin typeface="+mn-ea"/>
              </a:rPr>
              <a:t>맞춤형교육</a:t>
            </a:r>
            <a:endParaRPr lang="ko-KR" altLang="en-US" sz="900" dirty="0"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290831" y="1756797"/>
            <a:ext cx="887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atin typeface="+mn-ea"/>
              </a:rPr>
              <a:t>HR/CS</a:t>
            </a:r>
            <a:r>
              <a:rPr lang="ko-KR" altLang="en-US" sz="900" dirty="0" smtClean="0">
                <a:latin typeface="+mn-ea"/>
              </a:rPr>
              <a:t>컨설팅</a:t>
            </a:r>
            <a:endParaRPr lang="ko-KR" altLang="en-US" sz="900" dirty="0">
              <a:latin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067131" y="1762556"/>
            <a:ext cx="1048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atin typeface="+mn-ea"/>
              </a:rPr>
              <a:t>자격</a:t>
            </a:r>
            <a:r>
              <a:rPr lang="en-US" altLang="ko-KR" sz="900" dirty="0" smtClean="0">
                <a:latin typeface="+mn-ea"/>
              </a:rPr>
              <a:t>/</a:t>
            </a:r>
            <a:r>
              <a:rPr lang="ko-KR" altLang="en-US" sz="900" dirty="0" smtClean="0">
                <a:latin typeface="+mn-ea"/>
              </a:rPr>
              <a:t>유학센터</a:t>
            </a:r>
            <a:endParaRPr lang="ko-KR" altLang="en-US" sz="900" dirty="0">
              <a:latin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59638" y="1762557"/>
            <a:ext cx="8702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atin typeface="+mn-ea"/>
              </a:rPr>
              <a:t>커뮤니티</a:t>
            </a:r>
            <a:endParaRPr lang="ko-KR" altLang="en-US" sz="900" dirty="0">
              <a:latin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799137" y="1257756"/>
            <a:ext cx="995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로그인 </a:t>
            </a:r>
            <a:r>
              <a:rPr lang="en-US" altLang="ko-KR" sz="800" dirty="0">
                <a:latin typeface="+mn-ea"/>
              </a:rPr>
              <a:t>| </a:t>
            </a:r>
            <a:r>
              <a:rPr lang="ko-KR" altLang="en-US" sz="800" dirty="0">
                <a:latin typeface="+mn-ea"/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121873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959624" y="2434918"/>
            <a:ext cx="148373" cy="14837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5759937" y="2069015"/>
            <a:ext cx="123205" cy="12320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85472" y="3204752"/>
            <a:ext cx="260134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500" dirty="0">
                <a:solidFill>
                  <a:prstClr val="black"/>
                </a:solidFill>
                <a:latin typeface="+mn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96440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47293" y="13760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prstClr val="black"/>
                </a:solidFill>
                <a:latin typeface="+mn-ea"/>
              </a:rPr>
              <a:t>목차</a:t>
            </a:r>
          </a:p>
        </p:txBody>
      </p:sp>
      <p:sp>
        <p:nvSpPr>
          <p:cNvPr id="17" name="부제목 1"/>
          <p:cNvSpPr txBox="1">
            <a:spLocks/>
          </p:cNvSpPr>
          <p:nvPr/>
        </p:nvSpPr>
        <p:spPr>
          <a:xfrm>
            <a:off x="679814" y="1066337"/>
            <a:ext cx="7205229" cy="5612758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2800" b="1" dirty="0">
                <a:latin typeface="+mn-ea"/>
                <a:cs typeface="Tahoma" pitchFamily="34" charset="0"/>
              </a:rPr>
              <a:t>Information Architecture</a:t>
            </a:r>
          </a:p>
          <a:p>
            <a:pPr marL="22860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2800" b="1" dirty="0">
                <a:latin typeface="+mn-ea"/>
                <a:cs typeface="Tahoma" pitchFamily="34" charset="0"/>
              </a:rPr>
              <a:t>General Rule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/>
            </a:r>
            <a:b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-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화면구조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(PC)</a:t>
            </a:r>
            <a:b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+mn-ea"/>
              </a:rPr>
            </a:b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-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화면구조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(Mobile)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 smtClean="0">
                <a:latin typeface="+mn-ea"/>
                <a:cs typeface="Tahoma" pitchFamily="34" charset="0"/>
              </a:rPr>
              <a:t>3. Story board(PC)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/>
            </a:r>
            <a:b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     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Tahoma" pitchFamily="34" charset="0"/>
              </a:rPr>
              <a:t>-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Main Page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Tahoma" pitchFamily="34" charset="0"/>
              </a:rPr>
              <a:t/>
            </a:r>
            <a:b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2800" dirty="0" smtClean="0">
                <a:latin typeface="+mn-ea"/>
              </a:rPr>
              <a:t>4. </a:t>
            </a:r>
            <a:r>
              <a:rPr lang="en-US" altLang="ko-KR" sz="2800" b="1" dirty="0">
                <a:latin typeface="+mn-ea"/>
                <a:cs typeface="Tahoma" pitchFamily="34" charset="0"/>
              </a:rPr>
              <a:t>Story board(Tablet &amp; Mobile</a:t>
            </a:r>
            <a:r>
              <a:rPr lang="en-US" altLang="ko-KR" sz="2800" b="1" dirty="0" smtClean="0">
                <a:latin typeface="+mn-ea"/>
                <a:cs typeface="Tahoma" pitchFamily="34" charset="0"/>
              </a:rPr>
              <a:t>)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/>
            </a:r>
            <a:b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endParaRPr lang="en-US" altLang="ko-KR" sz="2400" b="1" dirty="0">
              <a:solidFill>
                <a:schemeClr val="bg2">
                  <a:lumMod val="50000"/>
                </a:schemeClr>
              </a:solidFill>
              <a:latin typeface="+mn-ea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2800" dirty="0">
                <a:latin typeface="+mn-ea"/>
              </a:rPr>
              <a:t/>
            </a:r>
            <a:br>
              <a:rPr lang="en-US" altLang="ko-KR" sz="2800" dirty="0">
                <a:latin typeface="+mn-ea"/>
              </a:rPr>
            </a:br>
            <a:r>
              <a:rPr lang="en-US" altLang="ko-KR" sz="2800" dirty="0">
                <a:latin typeface="+mn-ea"/>
              </a:rPr>
              <a:t/>
            </a:r>
            <a:br>
              <a:rPr lang="en-US" altLang="ko-KR" sz="2800" dirty="0">
                <a:latin typeface="+mn-ea"/>
              </a:rPr>
            </a:b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93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96173" y="2990416"/>
            <a:ext cx="8447828" cy="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29718" y="2462381"/>
            <a:ext cx="39398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+mn-ea"/>
              </a:rPr>
              <a:t>1. Information Architecture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818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직선 연결선 117"/>
          <p:cNvCxnSpPr/>
          <p:nvPr/>
        </p:nvCxnSpPr>
        <p:spPr>
          <a:xfrm>
            <a:off x="3334916" y="3553261"/>
            <a:ext cx="1" cy="70235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47293" y="137605"/>
            <a:ext cx="3593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+mn-ea"/>
              </a:rPr>
              <a:t>Information Architecture</a:t>
            </a:r>
            <a:endParaRPr lang="ko-KR" altLang="en-US" sz="2400" dirty="0">
              <a:latin typeface="+mn-ea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739703" y="1966571"/>
            <a:ext cx="1622872" cy="394005"/>
          </a:xfrm>
          <a:prstGeom prst="roundRect">
            <a:avLst>
              <a:gd name="adj" fmla="val 47935"/>
            </a:avLst>
          </a:prstGeom>
          <a:solidFill>
            <a:schemeClr val="tx1">
              <a:lumMod val="65000"/>
              <a:lumOff val="35000"/>
            </a:schemeClr>
          </a:solidFill>
          <a:ln w="9525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bg1"/>
                </a:solidFill>
                <a:latin typeface="+mn-ea"/>
              </a:rPr>
              <a:t>Home</a:t>
            </a:r>
            <a:endParaRPr kumimoji="0"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909474" y="3199935"/>
            <a:ext cx="1525002" cy="353326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+mn-ea"/>
              </a:rPr>
              <a:t>회사소개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566619" y="3199935"/>
            <a:ext cx="1525002" cy="353326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맞춤형 교육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9" name="꺾인 연결선 68"/>
          <p:cNvCxnSpPr>
            <a:stCxn id="53" idx="2"/>
            <a:endCxn id="65" idx="0"/>
          </p:cNvCxnSpPr>
          <p:nvPr/>
        </p:nvCxnSpPr>
        <p:spPr>
          <a:xfrm rot="5400000">
            <a:off x="3520451" y="2169246"/>
            <a:ext cx="839359" cy="122201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71" idx="2"/>
          </p:cNvCxnSpPr>
          <p:nvPr/>
        </p:nvCxnSpPr>
        <p:spPr>
          <a:xfrm>
            <a:off x="6670828" y="3554736"/>
            <a:ext cx="0" cy="6131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모서리가 둥근 직사각형 70"/>
          <p:cNvSpPr/>
          <p:nvPr/>
        </p:nvSpPr>
        <p:spPr>
          <a:xfrm>
            <a:off x="5908327" y="3201410"/>
            <a:ext cx="1525002" cy="353326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자격</a:t>
            </a:r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유학</a:t>
            </a:r>
            <a:r>
              <a:rPr kumimoji="0" lang="ko-KR" altLang="en-US" sz="900" b="1" dirty="0" smtClean="0">
                <a:solidFill>
                  <a:schemeClr val="bg1"/>
                </a:solidFill>
                <a:latin typeface="+mn-ea"/>
              </a:rPr>
              <a:t>센터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2" name="모서리가 둥근 직사각형 71"/>
          <p:cNvSpPr/>
          <p:nvPr/>
        </p:nvSpPr>
        <p:spPr bwMode="auto">
          <a:xfrm>
            <a:off x="6088181" y="3976207"/>
            <a:ext cx="1184344" cy="27940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민간자격증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5" name="직선 연결선 74"/>
          <p:cNvCxnSpPr>
            <a:stCxn id="76" idx="2"/>
          </p:cNvCxnSpPr>
          <p:nvPr/>
        </p:nvCxnSpPr>
        <p:spPr>
          <a:xfrm>
            <a:off x="4990181" y="3553261"/>
            <a:ext cx="1" cy="70235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4227680" y="3199935"/>
            <a:ext cx="1525002" cy="353326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 dirty="0" smtClean="0">
                <a:solidFill>
                  <a:schemeClr val="bg1"/>
                </a:solidFill>
                <a:latin typeface="+mn-ea"/>
              </a:rPr>
              <a:t>HR/CS</a:t>
            </a:r>
            <a:r>
              <a:rPr kumimoji="0" lang="ko-KR" altLang="en-US" sz="900" b="1" dirty="0" smtClean="0">
                <a:solidFill>
                  <a:schemeClr val="bg1"/>
                </a:solidFill>
                <a:latin typeface="+mn-ea"/>
              </a:rPr>
              <a:t>컨설팅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7" name="모서리가 둥근 직사각형 76"/>
          <p:cNvSpPr/>
          <p:nvPr/>
        </p:nvSpPr>
        <p:spPr bwMode="auto">
          <a:xfrm>
            <a:off x="4426435" y="3980604"/>
            <a:ext cx="1184346" cy="27501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모니터링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0" name="꺾인 연결선 79"/>
          <p:cNvCxnSpPr>
            <a:stCxn id="53" idx="2"/>
            <a:endCxn id="76" idx="0"/>
          </p:cNvCxnSpPr>
          <p:nvPr/>
        </p:nvCxnSpPr>
        <p:spPr>
          <a:xfrm rot="16200000" flipH="1">
            <a:off x="4350981" y="2560734"/>
            <a:ext cx="839359" cy="43904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53" idx="2"/>
            <a:endCxn id="71" idx="0"/>
          </p:cNvCxnSpPr>
          <p:nvPr/>
        </p:nvCxnSpPr>
        <p:spPr>
          <a:xfrm rot="16200000" flipH="1">
            <a:off x="5190566" y="1721148"/>
            <a:ext cx="840834" cy="211968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87"/>
          <p:cNvSpPr/>
          <p:nvPr/>
        </p:nvSpPr>
        <p:spPr>
          <a:xfrm>
            <a:off x="7559178" y="3201410"/>
            <a:ext cx="1525002" cy="353326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+mn-ea"/>
              </a:rPr>
              <a:t>커뮤니티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05" name="직선 연결선 104"/>
          <p:cNvCxnSpPr/>
          <p:nvPr/>
        </p:nvCxnSpPr>
        <p:spPr>
          <a:xfrm>
            <a:off x="8340729" y="3554736"/>
            <a:ext cx="0" cy="4060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모서리가 둥근 직사각형 105"/>
          <p:cNvSpPr/>
          <p:nvPr/>
        </p:nvSpPr>
        <p:spPr bwMode="auto">
          <a:xfrm>
            <a:off x="7777132" y="4682772"/>
            <a:ext cx="1184344" cy="27940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문의 게시판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2" name="모서리가 둥근 직사각형 101"/>
          <p:cNvSpPr/>
          <p:nvPr/>
        </p:nvSpPr>
        <p:spPr bwMode="auto">
          <a:xfrm>
            <a:off x="2722756" y="3976207"/>
            <a:ext cx="1184346" cy="53483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고등학교</a:t>
            </a:r>
            <a:endParaRPr lang="en-US" altLang="ko-KR" sz="900" dirty="0" smtClean="0">
              <a:latin typeface="+mn-ea"/>
            </a:endParaRPr>
          </a:p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대학교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>
            <a:off x="1640632" y="3553261"/>
            <a:ext cx="1" cy="70235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모서리가 둥근 직사각형 97"/>
          <p:cNvSpPr/>
          <p:nvPr/>
        </p:nvSpPr>
        <p:spPr bwMode="auto">
          <a:xfrm>
            <a:off x="1079803" y="3978404"/>
            <a:ext cx="1184344" cy="28651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소개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연혁</a:t>
            </a:r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7" name="꺾인 연결선 136"/>
          <p:cNvCxnSpPr>
            <a:stCxn id="53" idx="2"/>
            <a:endCxn id="88" idx="0"/>
          </p:cNvCxnSpPr>
          <p:nvPr/>
        </p:nvCxnSpPr>
        <p:spPr>
          <a:xfrm rot="16200000" flipH="1">
            <a:off x="6015992" y="895723"/>
            <a:ext cx="840834" cy="3770540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꺾인 연결선 139"/>
          <p:cNvCxnSpPr>
            <a:stCxn id="53" idx="2"/>
          </p:cNvCxnSpPr>
          <p:nvPr/>
        </p:nvCxnSpPr>
        <p:spPr>
          <a:xfrm rot="5400000">
            <a:off x="2691878" y="1340673"/>
            <a:ext cx="839359" cy="2879164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8340729" y="4264917"/>
            <a:ext cx="0" cy="4060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 bwMode="auto">
          <a:xfrm>
            <a:off x="7777132" y="3977196"/>
            <a:ext cx="1184344" cy="27940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공지사항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670828" y="4256604"/>
            <a:ext cx="0" cy="6131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 bwMode="auto">
          <a:xfrm>
            <a:off x="6088181" y="4678074"/>
            <a:ext cx="1184344" cy="53166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ko-KR" altLang="en-US" sz="900" dirty="0">
                <a:latin typeface="+mn-ea"/>
              </a:rPr>
              <a:t>텍사스 </a:t>
            </a:r>
            <a:r>
              <a:rPr lang="en-US" altLang="ko-KR" sz="900" dirty="0" smtClean="0">
                <a:latin typeface="+mn-ea"/>
              </a:rPr>
              <a:t>TX</a:t>
            </a:r>
          </a:p>
          <a:p>
            <a:pPr algn="ctr">
              <a:spcBef>
                <a:spcPct val="10000"/>
              </a:spcBef>
            </a:pPr>
            <a:r>
              <a:rPr lang="ko-KR" altLang="en-US" sz="900" dirty="0">
                <a:latin typeface="+mn-ea"/>
              </a:rPr>
              <a:t>플로리다 </a:t>
            </a:r>
            <a:r>
              <a:rPr lang="en-US" altLang="ko-KR" sz="900" dirty="0" smtClean="0">
                <a:latin typeface="+mn-ea"/>
              </a:rPr>
              <a:t>FL</a:t>
            </a:r>
            <a:endParaRPr lang="ko-KR" altLang="en-US" sz="900" dirty="0">
              <a:latin typeface="+mn-ea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3324193" y="4507386"/>
            <a:ext cx="1" cy="70235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 bwMode="auto">
          <a:xfrm>
            <a:off x="2742034" y="4946003"/>
            <a:ext cx="1184346" cy="27501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기업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4990181" y="4249632"/>
            <a:ext cx="1" cy="70235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 bwMode="auto">
          <a:xfrm>
            <a:off x="4426435" y="4676975"/>
            <a:ext cx="1184346" cy="5440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내부마케팅 및</a:t>
            </a:r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컨설팅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4990181" y="5221014"/>
            <a:ext cx="1" cy="70235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 bwMode="auto">
          <a:xfrm>
            <a:off x="4426435" y="5648357"/>
            <a:ext cx="1184346" cy="5440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인사관리 및</a:t>
            </a:r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latin typeface="+mn-ea"/>
              </a:rPr>
              <a:t>CS </a:t>
            </a:r>
            <a:r>
              <a:rPr lang="ko-KR" altLang="en-US" sz="900" dirty="0" smtClean="0">
                <a:latin typeface="+mn-ea"/>
              </a:rPr>
              <a:t>교육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7777132" y="5388348"/>
            <a:ext cx="1184344" cy="27940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자료실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8340729" y="4970493"/>
            <a:ext cx="0" cy="4060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640632" y="4264917"/>
            <a:ext cx="1" cy="70235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 bwMode="auto">
          <a:xfrm>
            <a:off x="1079803" y="4690060"/>
            <a:ext cx="1184344" cy="28651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대표 인사말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193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96173" y="2990416"/>
            <a:ext cx="8447828" cy="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29718" y="2462381"/>
            <a:ext cx="2361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+mn-ea"/>
              </a:rPr>
              <a:t>2. General Rule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41932" y="3193745"/>
            <a:ext cx="1784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화면구조 </a:t>
            </a:r>
            <a:r>
              <a:rPr lang="en-US" altLang="ko-KR" dirty="0">
                <a:latin typeface="+mn-ea"/>
              </a:rPr>
              <a:t>(PC)</a:t>
            </a:r>
            <a:endParaRPr lang="ko-KR" altLang="en-US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41932" y="3570207"/>
            <a:ext cx="2230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화면구조 </a:t>
            </a:r>
            <a:r>
              <a:rPr lang="en-US" altLang="ko-KR" dirty="0">
                <a:latin typeface="+mn-ea"/>
              </a:rPr>
              <a:t>(Mobile)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953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547293" y="137605"/>
            <a:ext cx="2007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+mn-ea"/>
              </a:rPr>
              <a:t>General Rule</a:t>
            </a:r>
            <a:endParaRPr lang="ko-KR" altLang="en-US" sz="24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47293" y="832930"/>
            <a:ext cx="19623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+mn-ea"/>
              </a:rPr>
              <a:t>- </a:t>
            </a:r>
            <a:r>
              <a:rPr lang="ko-KR" altLang="en-US" sz="2000" dirty="0">
                <a:latin typeface="+mn-ea"/>
              </a:rPr>
              <a:t>화면구조 </a:t>
            </a:r>
            <a:r>
              <a:rPr lang="en-US" altLang="ko-KR" sz="2000" dirty="0">
                <a:latin typeface="+mn-ea"/>
              </a:rPr>
              <a:t>(PC)</a:t>
            </a:r>
            <a:endParaRPr lang="ko-KR" altLang="en-US" sz="20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6261" y="1593001"/>
            <a:ext cx="6370974" cy="1147150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33722" y="1251796"/>
            <a:ext cx="8787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+mn-ea"/>
              </a:rPr>
              <a:t>Header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33722" y="4297472"/>
            <a:ext cx="7856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+mn-ea"/>
              </a:rPr>
              <a:t>Footer</a:t>
            </a:r>
            <a:endParaRPr lang="ko-KR" altLang="en-US" sz="1600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1869" y="1756591"/>
            <a:ext cx="1379914" cy="8562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LOGO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03764" y="2171429"/>
            <a:ext cx="897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+mn-ea"/>
              </a:rPr>
              <a:t>회사소개</a:t>
            </a:r>
            <a:endParaRPr lang="ko-KR" altLang="en-US" sz="1100" dirty="0"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67536" y="2171429"/>
            <a:ext cx="9714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+mn-ea"/>
              </a:rPr>
              <a:t>맞춤형교육</a:t>
            </a:r>
            <a:endParaRPr lang="ko-KR" altLang="en-US" sz="1100" dirty="0"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88989" y="2171429"/>
            <a:ext cx="10209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HR/CS</a:t>
            </a:r>
            <a:r>
              <a:rPr lang="ko-KR" altLang="en-US" sz="1100" dirty="0" smtClean="0">
                <a:latin typeface="+mn-ea"/>
              </a:rPr>
              <a:t>컨설팅</a:t>
            </a:r>
            <a:endParaRPr lang="ko-KR" altLang="en-US" sz="1100" dirty="0"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26399" y="2171429"/>
            <a:ext cx="1160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+mn-ea"/>
              </a:rPr>
              <a:t>자격</a:t>
            </a:r>
            <a:r>
              <a:rPr lang="en-US" altLang="ko-KR" sz="1100" dirty="0" smtClean="0">
                <a:latin typeface="+mn-ea"/>
              </a:rPr>
              <a:t>/</a:t>
            </a:r>
            <a:r>
              <a:rPr lang="ko-KR" altLang="en-US" sz="1100" dirty="0" smtClean="0">
                <a:latin typeface="+mn-ea"/>
              </a:rPr>
              <a:t>유학센터</a:t>
            </a:r>
            <a:endParaRPr lang="ko-KR" altLang="en-US" sz="1100" dirty="0"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996245" y="2171429"/>
            <a:ext cx="897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+mn-ea"/>
              </a:rPr>
              <a:t>커뮤니티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85703" y="1687813"/>
            <a:ext cx="995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로그인 </a:t>
            </a:r>
            <a:r>
              <a:rPr lang="en-US" altLang="ko-KR" sz="800" dirty="0">
                <a:latin typeface="+mn-ea"/>
              </a:rPr>
              <a:t>| </a:t>
            </a:r>
            <a:r>
              <a:rPr lang="ko-KR" altLang="en-US" sz="800" dirty="0">
                <a:latin typeface="+mn-ea"/>
              </a:rPr>
              <a:t>회원가입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722524" y="937504"/>
            <a:ext cx="1992172" cy="54882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722524" y="622154"/>
            <a:ext cx="1992172" cy="3402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화면설명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476260" y="4674622"/>
            <a:ext cx="6377885" cy="1753063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41978" y="4825176"/>
            <a:ext cx="4245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n-ea"/>
              </a:rPr>
              <a:t>공지사항   </a:t>
            </a:r>
            <a:r>
              <a:rPr lang="en-US" altLang="ko-KR" sz="1000" dirty="0">
                <a:latin typeface="+mn-ea"/>
              </a:rPr>
              <a:t>|   </a:t>
            </a:r>
            <a:r>
              <a:rPr lang="ko-KR" altLang="en-US" sz="1000" dirty="0">
                <a:latin typeface="+mn-ea"/>
              </a:rPr>
              <a:t>이용약관   </a:t>
            </a:r>
            <a:r>
              <a:rPr lang="en-US" altLang="ko-KR" sz="1000" dirty="0">
                <a:latin typeface="+mn-ea"/>
              </a:rPr>
              <a:t>|   </a:t>
            </a:r>
            <a:r>
              <a:rPr lang="ko-KR" altLang="en-US" sz="1000" dirty="0" err="1">
                <a:latin typeface="+mn-ea"/>
              </a:rPr>
              <a:t>이메일무단수집거부</a:t>
            </a:r>
            <a:r>
              <a:rPr lang="ko-KR" altLang="en-US" sz="1000" dirty="0">
                <a:latin typeface="+mn-ea"/>
              </a:rPr>
              <a:t>  </a:t>
            </a:r>
            <a:r>
              <a:rPr lang="en-US" altLang="ko-KR" sz="1000" dirty="0">
                <a:latin typeface="+mn-ea"/>
              </a:rPr>
              <a:t>|  </a:t>
            </a:r>
            <a:r>
              <a:rPr lang="ko-KR" altLang="en-US" sz="1000" dirty="0">
                <a:latin typeface="+mn-ea"/>
              </a:rPr>
              <a:t>개인정보취급방침 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780463" y="5468026"/>
            <a:ext cx="1064052" cy="7055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LOGO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2" name="Line"/>
          <p:cNvCxnSpPr>
            <a:cxnSpLocks/>
          </p:cNvCxnSpPr>
          <p:nvPr/>
        </p:nvCxnSpPr>
        <p:spPr bwMode="auto">
          <a:xfrm>
            <a:off x="476260" y="5222340"/>
            <a:ext cx="6377885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61783" y="5620765"/>
            <a:ext cx="4134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n-ea"/>
              </a:rPr>
              <a:t>주소 </a:t>
            </a:r>
            <a:r>
              <a:rPr lang="en-US" altLang="ko-KR" sz="1000" dirty="0">
                <a:latin typeface="+mn-ea"/>
              </a:rPr>
              <a:t>: </a:t>
            </a:r>
            <a:r>
              <a:rPr lang="ko-KR" altLang="en-US" sz="1000" dirty="0">
                <a:latin typeface="+mn-ea"/>
              </a:rPr>
              <a:t>서울특별시 구로구 </a:t>
            </a:r>
            <a:r>
              <a:rPr lang="ko-KR" altLang="en-US" sz="1000" dirty="0" err="1">
                <a:latin typeface="+mn-ea"/>
              </a:rPr>
              <a:t>구로동로</a:t>
            </a:r>
            <a:r>
              <a:rPr lang="ko-KR" altLang="en-US" sz="1000" dirty="0">
                <a:latin typeface="+mn-ea"/>
              </a:rPr>
              <a:t> </a:t>
            </a:r>
            <a:r>
              <a:rPr lang="en-US" altLang="ko-KR" sz="1000" dirty="0">
                <a:latin typeface="+mn-ea"/>
              </a:rPr>
              <a:t>41</a:t>
            </a:r>
            <a:r>
              <a:rPr lang="ko-KR" altLang="en-US" sz="1000" dirty="0">
                <a:latin typeface="+mn-ea"/>
              </a:rPr>
              <a:t>길 </a:t>
            </a:r>
            <a:r>
              <a:rPr lang="en-US" altLang="ko-KR" sz="1000" dirty="0" smtClean="0">
                <a:latin typeface="+mn-ea"/>
              </a:rPr>
              <a:t>KCD</a:t>
            </a:r>
            <a:r>
              <a:rPr lang="ko-KR" altLang="en-US" sz="1000" dirty="0">
                <a:latin typeface="+mn-ea"/>
              </a:rPr>
              <a:t>  대표전화 </a:t>
            </a:r>
            <a:r>
              <a:rPr lang="en-US" altLang="ko-KR" sz="1000" dirty="0">
                <a:latin typeface="+mn-ea"/>
              </a:rPr>
              <a:t>: 1588-0000</a:t>
            </a:r>
          </a:p>
          <a:p>
            <a:r>
              <a:rPr lang="en-US" altLang="ko-KR" sz="1000" dirty="0">
                <a:latin typeface="+mn-ea"/>
              </a:rPr>
              <a:t>Copyright ⓒ </a:t>
            </a:r>
            <a:r>
              <a:rPr lang="en-US" altLang="ko-KR" sz="1000" dirty="0" smtClean="0">
                <a:latin typeface="+mn-ea"/>
              </a:rPr>
              <a:t>KCD.</a:t>
            </a:r>
            <a:r>
              <a:rPr lang="en-US" altLang="ko-KR" sz="1000" dirty="0">
                <a:latin typeface="+mn-ea"/>
              </a:rPr>
              <a:t> All Rights Reserved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907246" y="2238505"/>
            <a:ext cx="254215" cy="277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6169" y="2274331"/>
            <a:ext cx="465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ICON</a:t>
            </a:r>
            <a:endParaRPr lang="ko-KR" altLang="en-US" sz="8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40187" y="1032985"/>
            <a:ext cx="21086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① 메인 메뉴 </a:t>
            </a:r>
            <a:r>
              <a:rPr lang="en-US" altLang="ko-KR" sz="1200" dirty="0"/>
              <a:t>5</a:t>
            </a:r>
            <a:r>
              <a:rPr lang="ko-KR" altLang="en-US" sz="1200" dirty="0"/>
              <a:t>개로 구성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② </a:t>
            </a:r>
            <a:r>
              <a:rPr lang="en-US" altLang="ko-KR" sz="1200" dirty="0"/>
              <a:t>Top menu 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</a:t>
            </a:r>
            <a:r>
              <a:rPr lang="ko-KR" altLang="en-US" sz="1200" dirty="0" smtClean="0"/>
              <a:t>우측 상단 배치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③ 메인 메뉴 </a:t>
            </a:r>
            <a:r>
              <a:rPr lang="en-US" altLang="ko-KR" sz="1200" dirty="0"/>
              <a:t>mouse over</a:t>
            </a:r>
            <a:r>
              <a:rPr lang="ko-KR" altLang="en-US" sz="1200" dirty="0"/>
              <a:t>시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     서브 메뉴 </a:t>
            </a:r>
            <a:r>
              <a:rPr lang="en-US" altLang="ko-KR" sz="1200" dirty="0"/>
              <a:t>slide down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④ </a:t>
            </a:r>
            <a:r>
              <a:rPr lang="ko-KR" altLang="en-US" sz="1200" dirty="0" smtClean="0"/>
              <a:t>연락처 및 </a:t>
            </a:r>
            <a:r>
              <a:rPr lang="en-US" altLang="ko-KR" sz="1200" dirty="0" smtClean="0"/>
              <a:t>SNS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     우측 </a:t>
            </a:r>
            <a:r>
              <a:rPr lang="ko-KR" altLang="en-US" sz="1200" dirty="0" err="1" smtClean="0"/>
              <a:t>플로팅</a:t>
            </a:r>
            <a:r>
              <a:rPr lang="ko-KR" altLang="en-US" sz="1200" dirty="0" smtClean="0"/>
              <a:t> 바 고정</a:t>
            </a:r>
            <a:endParaRPr lang="ko-KR" altLang="en-US" sz="1200" dirty="0"/>
          </a:p>
        </p:txBody>
      </p:sp>
      <p:sp>
        <p:nvSpPr>
          <p:cNvPr id="66" name="직사각형 65"/>
          <p:cNvSpPr/>
          <p:nvPr/>
        </p:nvSpPr>
        <p:spPr>
          <a:xfrm>
            <a:off x="466225" y="3264015"/>
            <a:ext cx="6381009" cy="951593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33722" y="2847432"/>
            <a:ext cx="20393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+mn-ea"/>
              </a:rPr>
              <a:t>Header – sub menu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3566" y="3264015"/>
            <a:ext cx="6373668" cy="9545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361334" y="3297747"/>
            <a:ext cx="762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소개</a:t>
            </a:r>
            <a:r>
              <a:rPr lang="en-US" altLang="ko-KR" sz="800" dirty="0" smtClean="0">
                <a:latin typeface="+mn-ea"/>
              </a:rPr>
              <a:t>, </a:t>
            </a:r>
            <a:r>
              <a:rPr lang="ko-KR" altLang="en-US" sz="800" dirty="0" smtClean="0">
                <a:latin typeface="+mn-ea"/>
              </a:rPr>
              <a:t>연혁</a:t>
            </a:r>
            <a:endParaRPr lang="en-US" altLang="ko-KR" sz="800" dirty="0" smtClean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r>
              <a:rPr lang="ko-KR" altLang="en-US" sz="800" dirty="0" smtClean="0">
                <a:latin typeface="+mn-ea"/>
              </a:rPr>
              <a:t>대표 인사말</a:t>
            </a:r>
            <a:endParaRPr lang="ko-KR" altLang="en-US" sz="800" dirty="0">
              <a:latin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41916" y="3282359"/>
            <a:ext cx="622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</a:rPr>
              <a:t>고등학교</a:t>
            </a:r>
            <a:endParaRPr lang="en-US" altLang="ko-KR" sz="800" dirty="0" smtClean="0">
              <a:latin typeface="+mn-ea"/>
            </a:endParaRPr>
          </a:p>
          <a:p>
            <a:pPr algn="ctr"/>
            <a:endParaRPr lang="en-US" altLang="ko-KR" sz="800" dirty="0" smtClean="0">
              <a:latin typeface="+mn-ea"/>
            </a:endParaRPr>
          </a:p>
          <a:p>
            <a:pPr algn="ctr"/>
            <a:r>
              <a:rPr lang="ko-KR" altLang="en-US" sz="800" dirty="0" smtClean="0">
                <a:latin typeface="+mn-ea"/>
              </a:rPr>
              <a:t>대학교</a:t>
            </a:r>
            <a:endParaRPr lang="en-US" altLang="ko-KR" sz="800" dirty="0" smtClean="0">
              <a:latin typeface="+mn-ea"/>
            </a:endParaRPr>
          </a:p>
          <a:p>
            <a:pPr algn="ctr"/>
            <a:endParaRPr lang="en-US" altLang="ko-KR" sz="800" dirty="0">
              <a:latin typeface="+mn-ea"/>
            </a:endParaRPr>
          </a:p>
          <a:p>
            <a:pPr algn="ctr"/>
            <a:r>
              <a:rPr lang="ko-KR" altLang="en-US" sz="800" dirty="0" smtClean="0">
                <a:latin typeface="+mn-ea"/>
              </a:rPr>
              <a:t>기업</a:t>
            </a:r>
            <a:endParaRPr lang="ko-KR" altLang="en-US" sz="800" dirty="0">
              <a:latin typeface="+mn-e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10907" y="3282358"/>
            <a:ext cx="7771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</a:rPr>
              <a:t>모니터링</a:t>
            </a:r>
            <a:endParaRPr lang="en-US" altLang="ko-KR" sz="800" dirty="0" smtClean="0">
              <a:latin typeface="+mn-ea"/>
            </a:endParaRPr>
          </a:p>
          <a:p>
            <a:pPr algn="ctr"/>
            <a:endParaRPr lang="en-US" altLang="ko-KR" sz="800" dirty="0">
              <a:latin typeface="+mn-ea"/>
            </a:endParaRPr>
          </a:p>
          <a:p>
            <a:pPr algn="ctr"/>
            <a:r>
              <a:rPr lang="ko-KR" altLang="en-US" sz="800" dirty="0" smtClean="0">
                <a:latin typeface="+mn-ea"/>
              </a:rPr>
              <a:t>내부마케팅</a:t>
            </a:r>
            <a:endParaRPr lang="en-US" altLang="ko-KR" sz="800" dirty="0" smtClean="0">
              <a:latin typeface="+mn-ea"/>
            </a:endParaRPr>
          </a:p>
          <a:p>
            <a:pPr algn="ctr"/>
            <a:r>
              <a:rPr lang="ko-KR" altLang="en-US" sz="800" dirty="0" smtClean="0">
                <a:latin typeface="+mn-ea"/>
              </a:rPr>
              <a:t>컨설팅</a:t>
            </a:r>
            <a:endParaRPr lang="en-US" altLang="ko-KR" sz="800" dirty="0" smtClean="0">
              <a:latin typeface="+mn-ea"/>
            </a:endParaRPr>
          </a:p>
          <a:p>
            <a:pPr algn="ctr"/>
            <a:endParaRPr lang="en-US" altLang="ko-KR" sz="800" dirty="0">
              <a:latin typeface="+mn-ea"/>
            </a:endParaRPr>
          </a:p>
          <a:p>
            <a:pPr algn="ctr"/>
            <a:r>
              <a:rPr lang="ko-KR" altLang="en-US" sz="800" dirty="0" smtClean="0">
                <a:latin typeface="+mn-ea"/>
              </a:rPr>
              <a:t>인사관리</a:t>
            </a:r>
            <a:endParaRPr lang="en-US" altLang="ko-KR" sz="800" dirty="0" smtClean="0">
              <a:latin typeface="+mn-ea"/>
            </a:endParaRPr>
          </a:p>
          <a:p>
            <a:pPr algn="ctr"/>
            <a:r>
              <a:rPr lang="en-US" altLang="ko-KR" sz="800" dirty="0" smtClean="0">
                <a:latin typeface="+mn-ea"/>
              </a:rPr>
              <a:t>CS</a:t>
            </a:r>
            <a:r>
              <a:rPr lang="ko-KR" altLang="en-US" sz="800" dirty="0" smtClean="0">
                <a:latin typeface="+mn-ea"/>
              </a:rPr>
              <a:t>교육</a:t>
            </a:r>
            <a:endParaRPr lang="ko-KR" altLang="en-US" sz="800" dirty="0">
              <a:latin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171991" y="3282359"/>
            <a:ext cx="780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</a:rPr>
              <a:t>민간자격증</a:t>
            </a:r>
            <a:endParaRPr lang="en-US" altLang="ko-KR" sz="800" dirty="0" smtClean="0">
              <a:latin typeface="+mn-ea"/>
            </a:endParaRPr>
          </a:p>
          <a:p>
            <a:pPr algn="ctr"/>
            <a:endParaRPr lang="en-US" altLang="ko-KR" sz="800" dirty="0">
              <a:latin typeface="+mn-ea"/>
            </a:endParaRPr>
          </a:p>
          <a:p>
            <a:pPr algn="ctr"/>
            <a:r>
              <a:rPr lang="ko-KR" altLang="en-US" sz="800" dirty="0" smtClean="0">
                <a:latin typeface="+mn-ea"/>
              </a:rPr>
              <a:t>텍사스 </a:t>
            </a:r>
            <a:r>
              <a:rPr lang="en-US" altLang="ko-KR" sz="800" dirty="0" smtClean="0">
                <a:latin typeface="+mn-ea"/>
              </a:rPr>
              <a:t>TX</a:t>
            </a:r>
          </a:p>
          <a:p>
            <a:pPr algn="ctr"/>
            <a:endParaRPr lang="en-US" altLang="ko-KR" sz="800" dirty="0">
              <a:latin typeface="+mn-ea"/>
            </a:endParaRPr>
          </a:p>
          <a:p>
            <a:pPr algn="ctr"/>
            <a:r>
              <a:rPr lang="ko-KR" altLang="en-US" sz="800" dirty="0" smtClean="0">
                <a:latin typeface="+mn-ea"/>
              </a:rPr>
              <a:t>플로리다 </a:t>
            </a:r>
            <a:r>
              <a:rPr lang="en-US" altLang="ko-KR" sz="800" dirty="0" smtClean="0">
                <a:latin typeface="+mn-ea"/>
              </a:rPr>
              <a:t>FL</a:t>
            </a:r>
            <a:endParaRPr lang="ko-KR" altLang="en-US" sz="800" dirty="0">
              <a:latin typeface="+mn-ea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992233" y="1800311"/>
            <a:ext cx="327015" cy="32701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+mn-ea"/>
              </a:rPr>
              <a:t>1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5537596" y="1647814"/>
            <a:ext cx="327015" cy="32701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+mn-ea"/>
              </a:rPr>
              <a:t>2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1757129" y="3333308"/>
            <a:ext cx="327015" cy="32701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+mn-ea"/>
              </a:rPr>
              <a:t>3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6880713" y="1299721"/>
            <a:ext cx="327015" cy="32701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+mn-ea"/>
              </a:rPr>
              <a:t>4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46898" y="3282359"/>
            <a:ext cx="800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</a:rPr>
              <a:t>공지사항</a:t>
            </a:r>
            <a:endParaRPr lang="en-US" altLang="ko-KR" sz="800" dirty="0" smtClean="0">
              <a:latin typeface="+mn-ea"/>
            </a:endParaRPr>
          </a:p>
          <a:p>
            <a:pPr algn="ctr"/>
            <a:endParaRPr lang="en-US" altLang="ko-KR" sz="800" dirty="0">
              <a:latin typeface="+mn-ea"/>
            </a:endParaRPr>
          </a:p>
          <a:p>
            <a:pPr algn="ctr"/>
            <a:r>
              <a:rPr lang="ko-KR" altLang="en-US" sz="800" dirty="0" smtClean="0">
                <a:latin typeface="+mn-ea"/>
              </a:rPr>
              <a:t>문의 게시판</a:t>
            </a:r>
            <a:endParaRPr lang="en-US" altLang="ko-KR" sz="800" dirty="0" smtClean="0">
              <a:latin typeface="+mn-ea"/>
            </a:endParaRPr>
          </a:p>
          <a:p>
            <a:pPr algn="ctr"/>
            <a:endParaRPr lang="en-US" altLang="ko-KR" sz="800" dirty="0">
              <a:latin typeface="+mn-ea"/>
            </a:endParaRPr>
          </a:p>
          <a:p>
            <a:pPr algn="ctr"/>
            <a:r>
              <a:rPr lang="ko-KR" altLang="en-US" sz="800" dirty="0" smtClean="0">
                <a:latin typeface="+mn-ea"/>
              </a:rPr>
              <a:t>자료실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764255"/>
              </p:ext>
            </p:extLst>
          </p:nvPr>
        </p:nvGraphicFramePr>
        <p:xfrm>
          <a:off x="6881214" y="1647814"/>
          <a:ext cx="794524" cy="250085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94524"/>
              </a:tblGrid>
              <a:tr h="5001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고객센터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000-0000</a:t>
                      </a:r>
                      <a:endParaRPr lang="ko-KR" altLang="en-US" sz="1200" dirty="0"/>
                    </a:p>
                  </a:txBody>
                  <a:tcPr/>
                </a:tc>
              </a:tr>
              <a:tr h="500171"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/>
                </a:tc>
              </a:tr>
              <a:tr h="500171"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/>
                </a:tc>
              </a:tr>
              <a:tr h="500171"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/>
                </a:tc>
              </a:tr>
              <a:tr h="5001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코에듀</a:t>
                      </a:r>
                      <a:endParaRPr lang="en-US" altLang="ko-KR" sz="1050" dirty="0" smtClean="0"/>
                    </a:p>
                    <a:p>
                      <a:pPr algn="ctr" latinLnBrk="1"/>
                      <a:r>
                        <a:rPr lang="ko-KR" altLang="en-US" sz="1050" dirty="0" err="1" smtClean="0"/>
                        <a:t>바로가기</a:t>
                      </a:r>
                      <a:endParaRPr lang="ko-KR" altLang="en-US" sz="105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6907246" y="2777271"/>
            <a:ext cx="254215" cy="277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836169" y="2813097"/>
            <a:ext cx="465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ICON</a:t>
            </a:r>
            <a:endParaRPr lang="ko-KR" altLang="en-US" sz="800" dirty="0">
              <a:latin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916793" y="3261758"/>
            <a:ext cx="254215" cy="277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845716" y="3297584"/>
            <a:ext cx="465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ICON</a:t>
            </a:r>
            <a:endParaRPr lang="ko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528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547293" y="137605"/>
            <a:ext cx="2007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+mn-ea"/>
              </a:rPr>
              <a:t>General Rule</a:t>
            </a:r>
            <a:endParaRPr lang="ko-KR" altLang="en-US" sz="2400" dirty="0">
              <a:latin typeface="+mn-ea"/>
            </a:endParaRPr>
          </a:p>
        </p:txBody>
      </p:sp>
      <p:pic>
        <p:nvPicPr>
          <p:cNvPr id="1027" name="Picture 3" descr="C:\Users\iibi20300\Desktop\Untitled-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4"/>
          <a:stretch/>
        </p:blipFill>
        <p:spPr bwMode="auto">
          <a:xfrm>
            <a:off x="668500" y="1833433"/>
            <a:ext cx="2566656" cy="413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47293" y="832930"/>
            <a:ext cx="24497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+mn-ea"/>
              </a:rPr>
              <a:t>- </a:t>
            </a:r>
            <a:r>
              <a:rPr lang="ko-KR" altLang="en-US" sz="2000" dirty="0">
                <a:latin typeface="+mn-ea"/>
              </a:rPr>
              <a:t>화면구조 </a:t>
            </a:r>
            <a:r>
              <a:rPr lang="en-US" altLang="ko-KR" sz="2000" dirty="0">
                <a:latin typeface="+mn-ea"/>
              </a:rPr>
              <a:t>(mobile)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6905" y="2014043"/>
            <a:ext cx="670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LOGO</a:t>
            </a:r>
            <a:endParaRPr lang="ko-KR" altLang="en-US" sz="14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30" name="Picture 6" descr="C:\Users\iibi20300\Desktop\toggle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672" y="2076500"/>
            <a:ext cx="214144" cy="21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19072" y="1482758"/>
            <a:ext cx="1146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+mn-ea"/>
              </a:rPr>
              <a:t>Main Home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552734" y="1482757"/>
            <a:ext cx="11119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+mn-ea"/>
              </a:rPr>
              <a:t>Menu Page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18244" y="2034207"/>
            <a:ext cx="316730" cy="3077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7" name="꺾인 연결선 6"/>
          <p:cNvCxnSpPr>
            <a:cxnSpLocks/>
            <a:endCxn id="37" idx="3"/>
          </p:cNvCxnSpPr>
          <p:nvPr/>
        </p:nvCxnSpPr>
        <p:spPr>
          <a:xfrm rot="5400000">
            <a:off x="1634212" y="2624431"/>
            <a:ext cx="921176" cy="358854"/>
          </a:xfrm>
          <a:prstGeom prst="bentConnector2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357336" y="3110557"/>
            <a:ext cx="558037" cy="3077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Nav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880008" y="2034207"/>
            <a:ext cx="316730" cy="3077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39" name="꺾인 연결선 38"/>
          <p:cNvCxnSpPr>
            <a:cxnSpLocks/>
            <a:endCxn id="48" idx="3"/>
          </p:cNvCxnSpPr>
          <p:nvPr/>
        </p:nvCxnSpPr>
        <p:spPr>
          <a:xfrm rot="5400000">
            <a:off x="1306157" y="3294562"/>
            <a:ext cx="2725935" cy="823351"/>
          </a:xfrm>
          <a:prstGeom prst="bentConnector2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542358" y="4915316"/>
            <a:ext cx="715090" cy="3077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Join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609184" y="1482757"/>
            <a:ext cx="11101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+mn-ea"/>
              </a:rPr>
              <a:t>Login Page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9099908A-DE31-4DF2-A23E-F99DA0A7864E}"/>
              </a:ext>
            </a:extLst>
          </p:cNvPr>
          <p:cNvSpPr/>
          <p:nvPr/>
        </p:nvSpPr>
        <p:spPr>
          <a:xfrm>
            <a:off x="2499008" y="2034207"/>
            <a:ext cx="316730" cy="3077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71A34FE8-B334-4D13-8A42-BDB89A202B62}"/>
              </a:ext>
            </a:extLst>
          </p:cNvPr>
          <p:cNvSpPr txBox="1"/>
          <p:nvPr/>
        </p:nvSpPr>
        <p:spPr>
          <a:xfrm>
            <a:off x="2452939" y="2099596"/>
            <a:ext cx="5201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  <a:latin typeface="+mn-ea"/>
              </a:rPr>
              <a:t>로그인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48376D56-DDB0-4920-8AD5-9E3975EB92C4}"/>
              </a:ext>
            </a:extLst>
          </p:cNvPr>
          <p:cNvSpPr txBox="1"/>
          <p:nvPr/>
        </p:nvSpPr>
        <p:spPr>
          <a:xfrm>
            <a:off x="2805364" y="2099596"/>
            <a:ext cx="6559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  <a:latin typeface="+mn-ea"/>
              </a:rPr>
              <a:t>회원가입 </a:t>
            </a:r>
          </a:p>
        </p:txBody>
      </p:sp>
      <p:cxnSp>
        <p:nvCxnSpPr>
          <p:cNvPr id="61" name="꺾인 연결선 38">
            <a:extLst>
              <a:ext uri="{FF2B5EF4-FFF2-40B4-BE49-F238E27FC236}">
                <a16:creationId xmlns="" xmlns:a16="http://schemas.microsoft.com/office/drawing/2014/main" id="{877EF1CF-ED12-4EE4-BD2C-D722AC39C8E6}"/>
              </a:ext>
            </a:extLst>
          </p:cNvPr>
          <p:cNvCxnSpPr>
            <a:cxnSpLocks/>
            <a:stCxn id="45" idx="2"/>
            <a:endCxn id="62" idx="3"/>
          </p:cNvCxnSpPr>
          <p:nvPr/>
        </p:nvCxnSpPr>
        <p:spPr>
          <a:xfrm rot="5400000">
            <a:off x="1412888" y="2986519"/>
            <a:ext cx="1889021" cy="599950"/>
          </a:xfrm>
          <a:prstGeom prst="bentConnector2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9D30E405-B41A-4C02-94CF-BE351A9302F2}"/>
              </a:ext>
            </a:extLst>
          </p:cNvPr>
          <p:cNvSpPr/>
          <p:nvPr/>
        </p:nvSpPr>
        <p:spPr>
          <a:xfrm>
            <a:off x="1342333" y="4077116"/>
            <a:ext cx="715090" cy="3077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Login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9" name="Picture 3" descr="C:\Users\iibi20300\Desktop\Untitled-1.jpg">
            <a:extLst>
              <a:ext uri="{FF2B5EF4-FFF2-40B4-BE49-F238E27FC236}">
                <a16:creationId xmlns="" xmlns:a16="http://schemas.microsoft.com/office/drawing/2014/main" id="{A0B09D7D-82C3-4D9B-8B21-B8ABD7B018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4"/>
          <a:stretch/>
        </p:blipFill>
        <p:spPr bwMode="auto">
          <a:xfrm>
            <a:off x="3621250" y="1833433"/>
            <a:ext cx="2566656" cy="413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9538F8BB-00BF-478E-B7CF-4550120673F8}"/>
              </a:ext>
            </a:extLst>
          </p:cNvPr>
          <p:cNvSpPr txBox="1"/>
          <p:nvPr/>
        </p:nvSpPr>
        <p:spPr>
          <a:xfrm>
            <a:off x="3669655" y="2014043"/>
            <a:ext cx="670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LOGO</a:t>
            </a:r>
            <a:endParaRPr lang="ko-KR" altLang="en-US" sz="14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1" name="Picture 6" descr="C:\Users\iibi20300\Desktop\toggleicon.png">
            <a:extLst>
              <a:ext uri="{FF2B5EF4-FFF2-40B4-BE49-F238E27FC236}">
                <a16:creationId xmlns="" xmlns:a16="http://schemas.microsoft.com/office/drawing/2014/main" id="{1E815409-6630-4FCE-90D5-9A35FF93A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422" y="2076500"/>
            <a:ext cx="214144" cy="21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D1DEE0E0-AA57-47CC-9A4D-81EFEEFB390A}"/>
              </a:ext>
            </a:extLst>
          </p:cNvPr>
          <p:cNvSpPr txBox="1"/>
          <p:nvPr/>
        </p:nvSpPr>
        <p:spPr>
          <a:xfrm>
            <a:off x="5405689" y="2099596"/>
            <a:ext cx="5201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  <a:latin typeface="+mn-ea"/>
              </a:rPr>
              <a:t>로그인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313BD8DF-A4A5-464A-A1DE-1ACDAD34691E}"/>
              </a:ext>
            </a:extLst>
          </p:cNvPr>
          <p:cNvSpPr txBox="1"/>
          <p:nvPr/>
        </p:nvSpPr>
        <p:spPr>
          <a:xfrm>
            <a:off x="5758114" y="2099596"/>
            <a:ext cx="6559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  <a:latin typeface="+mn-ea"/>
              </a:rPr>
              <a:t>회원가입 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90FD4B23-9F84-451C-95C8-809A283E6286}"/>
              </a:ext>
            </a:extLst>
          </p:cNvPr>
          <p:cNvSpPr/>
          <p:nvPr/>
        </p:nvSpPr>
        <p:spPr>
          <a:xfrm>
            <a:off x="3621251" y="2394633"/>
            <a:ext cx="2566656" cy="35697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menu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28845" y="2667828"/>
            <a:ext cx="109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click</a:t>
            </a:r>
            <a:endParaRPr lang="ko-KR" altLang="en-US" dirty="0">
              <a:latin typeface="+mn-ea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C455A651-777E-4AE6-A37D-06F37788DDCA}"/>
              </a:ext>
            </a:extLst>
          </p:cNvPr>
          <p:cNvSpPr/>
          <p:nvPr/>
        </p:nvSpPr>
        <p:spPr>
          <a:xfrm>
            <a:off x="3631479" y="2393950"/>
            <a:ext cx="2556427" cy="35697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6" name="Picture 3" descr="C:\Users\iibi20300\Desktop\Untitled-1.jpg">
            <a:extLst>
              <a:ext uri="{FF2B5EF4-FFF2-40B4-BE49-F238E27FC236}">
                <a16:creationId xmlns="" xmlns:a16="http://schemas.microsoft.com/office/drawing/2014/main" id="{8EC84FC1-507D-47EA-AA4B-0CA715D941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4"/>
          <a:stretch/>
        </p:blipFill>
        <p:spPr bwMode="auto">
          <a:xfrm>
            <a:off x="6707350" y="1833433"/>
            <a:ext cx="2566656" cy="413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D85B973A-796C-44B8-A5B3-D1D4248BD48C}"/>
              </a:ext>
            </a:extLst>
          </p:cNvPr>
          <p:cNvSpPr txBox="1"/>
          <p:nvPr/>
        </p:nvSpPr>
        <p:spPr>
          <a:xfrm>
            <a:off x="6755755" y="2014043"/>
            <a:ext cx="670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LOGO</a:t>
            </a:r>
            <a:endParaRPr lang="ko-KR" altLang="en-US" sz="14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88" name="Picture 6" descr="C:\Users\iibi20300\Desktop\toggleicon.png">
            <a:extLst>
              <a:ext uri="{FF2B5EF4-FFF2-40B4-BE49-F238E27FC236}">
                <a16:creationId xmlns="" xmlns:a16="http://schemas.microsoft.com/office/drawing/2014/main" id="{32CBC8EB-A726-4B0E-B8A5-04AE3148F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522" y="2076500"/>
            <a:ext cx="214144" cy="21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D96F4104-7EF2-4148-8C6C-A552E180809D}"/>
              </a:ext>
            </a:extLst>
          </p:cNvPr>
          <p:cNvSpPr txBox="1"/>
          <p:nvPr/>
        </p:nvSpPr>
        <p:spPr>
          <a:xfrm>
            <a:off x="8491789" y="2099596"/>
            <a:ext cx="5201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  <a:latin typeface="+mn-ea"/>
              </a:rPr>
              <a:t>로그인 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C52646E4-4CF8-4394-89F8-607E33EAC37C}"/>
              </a:ext>
            </a:extLst>
          </p:cNvPr>
          <p:cNvSpPr txBox="1"/>
          <p:nvPr/>
        </p:nvSpPr>
        <p:spPr>
          <a:xfrm>
            <a:off x="8491789" y="2667828"/>
            <a:ext cx="109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click</a:t>
            </a:r>
            <a:endParaRPr lang="ko-KR" altLang="en-US" dirty="0">
              <a:latin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F1E1138E-BCF0-4422-811C-55E0B10C6540}"/>
              </a:ext>
            </a:extLst>
          </p:cNvPr>
          <p:cNvSpPr txBox="1"/>
          <p:nvPr/>
        </p:nvSpPr>
        <p:spPr>
          <a:xfrm>
            <a:off x="8834689" y="2099596"/>
            <a:ext cx="6559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  <a:latin typeface="+mn-ea"/>
              </a:rPr>
              <a:t>회원가입 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208892A4-7EE1-4F67-8573-71F3C53BE4ED}"/>
              </a:ext>
            </a:extLst>
          </p:cNvPr>
          <p:cNvSpPr/>
          <p:nvPr/>
        </p:nvSpPr>
        <p:spPr>
          <a:xfrm>
            <a:off x="7719296" y="3165373"/>
            <a:ext cx="558037" cy="30777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Login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D37ED27B-D46E-42C6-9010-9B763C0D125E}"/>
              </a:ext>
            </a:extLst>
          </p:cNvPr>
          <p:cNvSpPr/>
          <p:nvPr/>
        </p:nvSpPr>
        <p:spPr>
          <a:xfrm>
            <a:off x="6872594" y="3534646"/>
            <a:ext cx="2290082" cy="286195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3CF8D878-A334-4311-AC95-B9FDBA9C7002}"/>
              </a:ext>
            </a:extLst>
          </p:cNvPr>
          <p:cNvSpPr/>
          <p:nvPr/>
        </p:nvSpPr>
        <p:spPr>
          <a:xfrm>
            <a:off x="6872594" y="3877546"/>
            <a:ext cx="2290082" cy="286195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3B943F98-7981-4F52-835D-E89D4AC56042}"/>
              </a:ext>
            </a:extLst>
          </p:cNvPr>
          <p:cNvSpPr/>
          <p:nvPr/>
        </p:nvSpPr>
        <p:spPr>
          <a:xfrm>
            <a:off x="6872594" y="4249021"/>
            <a:ext cx="2290082" cy="286195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로그인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B8BBC06B-8CB4-473F-93F3-89DDF3622BFB}"/>
              </a:ext>
            </a:extLst>
          </p:cNvPr>
          <p:cNvSpPr/>
          <p:nvPr/>
        </p:nvSpPr>
        <p:spPr>
          <a:xfrm>
            <a:off x="6708054" y="2393950"/>
            <a:ext cx="2556427" cy="35697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64" name="Double Tap">
            <a:extLst>
              <a:ext uri="{FF2B5EF4-FFF2-40B4-BE49-F238E27FC236}">
                <a16:creationId xmlns="" xmlns:a16="http://schemas.microsoft.com/office/drawing/2014/main" id="{9C701769-9799-4F06-BA93-C0B2205CE920}"/>
              </a:ext>
            </a:extLst>
          </p:cNvPr>
          <p:cNvGrpSpPr>
            <a:grpSpLocks noChangeAspect="1"/>
          </p:cNvGrpSpPr>
          <p:nvPr/>
        </p:nvGrpSpPr>
        <p:grpSpPr>
          <a:xfrm>
            <a:off x="5016405" y="2076500"/>
            <a:ext cx="442694" cy="650475"/>
            <a:chOff x="2640013" y="1482726"/>
            <a:chExt cx="984250" cy="1446213"/>
          </a:xfrm>
        </p:grpSpPr>
        <p:sp>
          <p:nvSpPr>
            <p:cNvPr id="65" name="Touch Point Inner">
              <a:extLst>
                <a:ext uri="{FF2B5EF4-FFF2-40B4-BE49-F238E27FC236}">
                  <a16:creationId xmlns="" xmlns:a16="http://schemas.microsoft.com/office/drawing/2014/main" id="{81A1839D-E4BA-41A6-9E5A-275BBAD9461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7" name="Touch Point Outer">
              <a:extLst>
                <a:ext uri="{FF2B5EF4-FFF2-40B4-BE49-F238E27FC236}">
                  <a16:creationId xmlns="" xmlns:a16="http://schemas.microsoft.com/office/drawing/2014/main" id="{BCF1CC0C-4FEC-497D-ABEA-1D468E2EAED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8" name="Hand">
              <a:extLst>
                <a:ext uri="{FF2B5EF4-FFF2-40B4-BE49-F238E27FC236}">
                  <a16:creationId xmlns="" xmlns:a16="http://schemas.microsoft.com/office/drawing/2014/main" id="{BF6092B2-F10B-442D-9051-222E3E934BD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91" name="Double Tap">
            <a:extLst>
              <a:ext uri="{FF2B5EF4-FFF2-40B4-BE49-F238E27FC236}">
                <a16:creationId xmlns="" xmlns:a16="http://schemas.microsoft.com/office/drawing/2014/main" id="{7E52A71E-6ACC-4B8C-91CF-DFD6D0071690}"/>
              </a:ext>
            </a:extLst>
          </p:cNvPr>
          <p:cNvGrpSpPr>
            <a:grpSpLocks noChangeAspect="1"/>
          </p:cNvGrpSpPr>
          <p:nvPr/>
        </p:nvGrpSpPr>
        <p:grpSpPr>
          <a:xfrm>
            <a:off x="8497415" y="2099596"/>
            <a:ext cx="442694" cy="650475"/>
            <a:chOff x="2640013" y="1482726"/>
            <a:chExt cx="984250" cy="1446213"/>
          </a:xfrm>
        </p:grpSpPr>
        <p:sp>
          <p:nvSpPr>
            <p:cNvPr id="92" name="Touch Point Inner">
              <a:extLst>
                <a:ext uri="{FF2B5EF4-FFF2-40B4-BE49-F238E27FC236}">
                  <a16:creationId xmlns="" xmlns:a16="http://schemas.microsoft.com/office/drawing/2014/main" id="{C6A4375E-F14E-4DC5-BD1F-3C9181FF90A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3" name="Touch Point Outer">
              <a:extLst>
                <a:ext uri="{FF2B5EF4-FFF2-40B4-BE49-F238E27FC236}">
                  <a16:creationId xmlns="" xmlns:a16="http://schemas.microsoft.com/office/drawing/2014/main" id="{CE16B8A1-65A9-4741-8A2E-2FA7A820B4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4" name="Hand">
              <a:extLst>
                <a:ext uri="{FF2B5EF4-FFF2-40B4-BE49-F238E27FC236}">
                  <a16:creationId xmlns="" xmlns:a16="http://schemas.microsoft.com/office/drawing/2014/main" id="{CB41257C-9644-4AE7-B062-0B71E0200DE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278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96173" y="2990416"/>
            <a:ext cx="8447828" cy="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29718" y="2462381"/>
            <a:ext cx="2989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+mn-ea"/>
              </a:rPr>
              <a:t>3. Story board (PC) 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41932" y="3193745"/>
            <a:ext cx="1470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n-ea"/>
              </a:rPr>
              <a:t>- Main Page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129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9352" y="622154"/>
            <a:ext cx="9059448" cy="5803583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00125" y="943192"/>
            <a:ext cx="1265349" cy="6824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LOGO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17919" y="1218894"/>
            <a:ext cx="1161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회사소개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23268" y="1218894"/>
            <a:ext cx="112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맞춤형교육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93490" y="1218894"/>
            <a:ext cx="1256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+mn-ea"/>
              </a:rPr>
              <a:t>HR/CS</a:t>
            </a:r>
            <a:r>
              <a:rPr lang="ko-KR" altLang="en-US" sz="1400" dirty="0" smtClean="0">
                <a:latin typeface="+mn-ea"/>
              </a:rPr>
              <a:t>컨설팅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3102" y="1224653"/>
            <a:ext cx="1395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자격</a:t>
            </a:r>
            <a:r>
              <a:rPr lang="en-US" altLang="ko-KR" sz="1400" dirty="0" smtClean="0">
                <a:latin typeface="+mn-ea"/>
              </a:rPr>
              <a:t>/</a:t>
            </a:r>
            <a:r>
              <a:rPr lang="ko-KR" altLang="en-US" sz="1400" dirty="0" smtClean="0">
                <a:latin typeface="+mn-ea"/>
              </a:rPr>
              <a:t>유학센터</a:t>
            </a:r>
            <a:endParaRPr lang="ko-KR" altLang="en-US" sz="14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34202" y="1224654"/>
            <a:ext cx="1157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커뮤니티</a:t>
            </a:r>
            <a:endParaRPr lang="ko-KR" altLang="en-US" sz="14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44215" y="727748"/>
            <a:ext cx="995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로그인 </a:t>
            </a:r>
            <a:r>
              <a:rPr lang="en-US" altLang="ko-KR" sz="800" dirty="0">
                <a:latin typeface="+mn-ea"/>
              </a:rPr>
              <a:t>| </a:t>
            </a:r>
            <a:r>
              <a:rPr lang="ko-KR" altLang="en-US" sz="800" dirty="0">
                <a:latin typeface="+mn-ea"/>
              </a:rPr>
              <a:t>회원가입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47293" y="137605"/>
            <a:ext cx="16664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+mn-ea"/>
              </a:rPr>
              <a:t>Main Page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22960" y="1794920"/>
            <a:ext cx="8216265" cy="3986755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Slide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604569" y="5467350"/>
            <a:ext cx="171450" cy="1714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873948" y="5467350"/>
            <a:ext cx="171450" cy="1714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161980" y="5467350"/>
            <a:ext cx="171450" cy="1714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457700" y="5399186"/>
            <a:ext cx="1009649" cy="3077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31" name="꺾인 연결선 30"/>
          <p:cNvCxnSpPr>
            <a:stCxn id="30" idx="3"/>
            <a:endCxn id="32" idx="1"/>
          </p:cNvCxnSpPr>
          <p:nvPr/>
        </p:nvCxnSpPr>
        <p:spPr>
          <a:xfrm flipV="1">
            <a:off x="5467349" y="5277024"/>
            <a:ext cx="1246910" cy="27605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714259" y="4962524"/>
            <a:ext cx="1329956" cy="62899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Slide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버튼 삽입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22960" y="1794921"/>
            <a:ext cx="8216265" cy="398675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40" name="꺾인 연결선 39"/>
          <p:cNvCxnSpPr>
            <a:endCxn id="41" idx="1"/>
          </p:cNvCxnSpPr>
          <p:nvPr/>
        </p:nvCxnSpPr>
        <p:spPr>
          <a:xfrm>
            <a:off x="822960" y="2581275"/>
            <a:ext cx="1559361" cy="835373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382321" y="3044999"/>
            <a:ext cx="1329956" cy="74329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슬라이드 이미지 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(Max 3)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133850" y="3006899"/>
            <a:ext cx="1581150" cy="159367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59" name="꺾인 연결선 58"/>
          <p:cNvCxnSpPr/>
          <p:nvPr/>
        </p:nvCxnSpPr>
        <p:spPr>
          <a:xfrm flipV="1">
            <a:off x="5726038" y="3812876"/>
            <a:ext cx="1246910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6969224" y="3498377"/>
            <a:ext cx="1329956" cy="62899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문구삽입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,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Transition, transform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효과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63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2818</TotalTime>
  <Words>383</Words>
  <Application>Microsoft Office PowerPoint</Application>
  <PresentationFormat>A4 용지(210x297mm)</PresentationFormat>
  <Paragraphs>194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맑은 고딕</vt:lpstr>
      <vt:lpstr>Calibri</vt:lpstr>
      <vt:lpstr>Segoe UI</vt:lpstr>
      <vt:lpstr>Arial</vt:lpstr>
      <vt:lpstr>Tahoma</vt:lpstr>
      <vt:lpstr>Calibri Light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iibi0202</cp:lastModifiedBy>
  <cp:revision>825</cp:revision>
  <dcterms:created xsi:type="dcterms:W3CDTF">2017-09-07T10:48:07Z</dcterms:created>
  <dcterms:modified xsi:type="dcterms:W3CDTF">2020-11-18T03:49:36Z</dcterms:modified>
</cp:coreProperties>
</file>