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44433-A9CA-45A2-94DD-50C2AB88F3B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B9DA-C77D-40AB-A352-F64B054D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17AFE-98DA-4FAF-8D3C-7F1A97D867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2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1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6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0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6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6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C804-0E01-463D-910A-0A7FED07BCC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AE25-A547-40E9-A68C-AFB5BF352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2A1910-F9C9-4C10-BA44-BC13F9607E89}"/>
              </a:ext>
            </a:extLst>
          </p:cNvPr>
          <p:cNvSpPr txBox="1"/>
          <p:nvPr/>
        </p:nvSpPr>
        <p:spPr>
          <a:xfrm>
            <a:off x="4572000" y="4899142"/>
            <a:ext cx="4122237" cy="54960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3100" dirty="0" err="1">
                <a:solidFill>
                  <a:srgbClr val="3B3838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한국커리어디자인교육원</a:t>
            </a:r>
            <a:endParaRPr lang="ko-KR" altLang="en-US" sz="3100" dirty="0">
              <a:solidFill>
                <a:srgbClr val="3B3838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E8F476-80B2-4D19-8F7A-6985868A0E25}"/>
              </a:ext>
            </a:extLst>
          </p:cNvPr>
          <p:cNvGrpSpPr/>
          <p:nvPr/>
        </p:nvGrpSpPr>
        <p:grpSpPr>
          <a:xfrm>
            <a:off x="351491" y="4783726"/>
            <a:ext cx="4435625" cy="1752285"/>
            <a:chOff x="3367599" y="1088506"/>
            <a:chExt cx="6209875" cy="24531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79469B-E0CD-4D9E-BEDF-6DB387E22C0D}"/>
                </a:ext>
              </a:extLst>
            </p:cNvPr>
            <p:cNvSpPr txBox="1"/>
            <p:nvPr/>
          </p:nvSpPr>
          <p:spPr>
            <a:xfrm>
              <a:off x="3367599" y="1088506"/>
              <a:ext cx="3591176" cy="1895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200" dirty="0">
                  <a:ln w="38100">
                    <a:solidFill>
                      <a:srgbClr val="F2F2F2"/>
                    </a:solidFill>
                  </a:ln>
                  <a:solidFill>
                    <a:srgbClr val="40A8C8"/>
                  </a:solidFill>
                  <a:latin typeface="godoRounded R" panose="02000500000000000000" pitchFamily="2" charset="0"/>
                </a:rPr>
                <a:t>C</a:t>
              </a:r>
              <a:r>
                <a:rPr lang="en-US" altLang="ko-KR" sz="8200" dirty="0">
                  <a:ln w="38100">
                    <a:solidFill>
                      <a:srgbClr val="F2F2F2"/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</a:rPr>
                <a:t>aree</a:t>
              </a:r>
              <a:r>
                <a:rPr lang="en-US" altLang="ko-KR" sz="8200" dirty="0">
                  <a:ln w="38100">
                    <a:solidFill>
                      <a:srgbClr val="F2F2F2"/>
                    </a:solidFill>
                  </a:ln>
                  <a:solidFill>
                    <a:srgbClr val="40A8C8"/>
                  </a:solidFill>
                  <a:latin typeface="godoRounded R" panose="02000500000000000000" pitchFamily="2" charset="0"/>
                </a:rPr>
                <a:t>r</a:t>
              </a:r>
              <a:endParaRPr lang="ko-KR" altLang="en-US" sz="8200" dirty="0">
                <a:ln w="38100">
                  <a:solidFill>
                    <a:srgbClr val="F2F2F2"/>
                  </a:solidFill>
                </a:ln>
                <a:solidFill>
                  <a:srgbClr val="40A8C8"/>
                </a:solidFill>
                <a:latin typeface="godoRounded R" panose="020005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59B08C-CD12-472C-93F8-39D639D6818B}"/>
                </a:ext>
              </a:extLst>
            </p:cNvPr>
            <p:cNvSpPr txBox="1"/>
            <p:nvPr/>
          </p:nvSpPr>
          <p:spPr>
            <a:xfrm>
              <a:off x="5874088" y="1645801"/>
              <a:ext cx="3703386" cy="1895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200" dirty="0">
                  <a:ln w="38100">
                    <a:solidFill>
                      <a:srgbClr val="F2F2F2"/>
                    </a:solidFill>
                  </a:ln>
                  <a:solidFill>
                    <a:srgbClr val="40A8C8"/>
                  </a:solidFill>
                  <a:latin typeface="godoRounded R" panose="02000500000000000000" pitchFamily="2" charset="0"/>
                </a:rPr>
                <a:t>D</a:t>
              </a:r>
              <a:r>
                <a:rPr lang="en-US" altLang="ko-KR" sz="8200" dirty="0">
                  <a:ln w="38100">
                    <a:solidFill>
                      <a:srgbClr val="F2F2F2"/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</a:rPr>
                <a:t>esign</a:t>
              </a:r>
              <a:endParaRPr lang="ko-KR" altLang="en-US" sz="8200" dirty="0">
                <a:ln w="38100">
                  <a:solidFill>
                    <a:srgbClr val="F2F2F2"/>
                  </a:solidFill>
                </a:ln>
                <a:solidFill>
                  <a:schemeClr val="bg2">
                    <a:lumMod val="25000"/>
                  </a:schemeClr>
                </a:solidFill>
                <a:latin typeface="godoRounded R" panose="02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D87DE3-8E2F-43C2-909E-F0B37D81627F}"/>
                </a:ext>
              </a:extLst>
            </p:cNvPr>
            <p:cNvSpPr txBox="1"/>
            <p:nvPr/>
          </p:nvSpPr>
          <p:spPr>
            <a:xfrm>
              <a:off x="3413079" y="1373801"/>
              <a:ext cx="1701556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n w="38100">
                    <a:solidFill>
                      <a:srgbClr val="F2F2F2"/>
                    </a:solidFill>
                  </a:ln>
                  <a:solidFill>
                    <a:srgbClr val="002060"/>
                  </a:solidFill>
                  <a:latin typeface="godoRounded R" panose="02000500000000000000" pitchFamily="2" charset="0"/>
                </a:rPr>
                <a:t>m</a:t>
              </a:r>
              <a:r>
                <a:rPr lang="en-US" altLang="ko-KR" sz="3000" dirty="0">
                  <a:ln w="38100">
                    <a:solidFill>
                      <a:srgbClr val="F2F2F2"/>
                    </a:solidFill>
                  </a:ln>
                  <a:solidFill>
                    <a:srgbClr val="3B3838"/>
                  </a:solidFill>
                  <a:latin typeface="godoRounded R" panose="02000500000000000000" pitchFamily="2" charset="0"/>
                </a:rPr>
                <a:t>edical</a:t>
              </a:r>
              <a:endParaRPr lang="ko-KR" altLang="en-US" sz="3000" dirty="0">
                <a:ln w="38100">
                  <a:solidFill>
                    <a:srgbClr val="F2F2F2"/>
                  </a:solidFill>
                </a:ln>
                <a:solidFill>
                  <a:srgbClr val="3B3838"/>
                </a:solidFill>
                <a:latin typeface="godoRounded R" panose="020005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87489F-05A8-45BC-994E-6B57948DA587}"/>
                </a:ext>
              </a:extLst>
            </p:cNvPr>
            <p:cNvSpPr txBox="1"/>
            <p:nvPr/>
          </p:nvSpPr>
          <p:spPr>
            <a:xfrm>
              <a:off x="5969794" y="3066938"/>
              <a:ext cx="2481262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dirty="0">
                  <a:ln w="19050">
                    <a:solidFill>
                      <a:srgbClr val="F2F2F2"/>
                    </a:solidFill>
                  </a:ln>
                  <a:solidFill>
                    <a:srgbClr val="002060"/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E</a:t>
              </a:r>
              <a:r>
                <a:rPr lang="en-US" altLang="ko-KR" sz="1400" dirty="0">
                  <a:ln w="19050">
                    <a:solidFill>
                      <a:srgbClr val="F2F2F2"/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ducation</a:t>
              </a:r>
              <a:r>
                <a:rPr lang="en-US" altLang="ko-KR" sz="1400" dirty="0">
                  <a:ln w="19050">
                    <a:solidFill>
                      <a:srgbClr val="F2F2F2"/>
                    </a:solidFill>
                  </a:ln>
                  <a:latin typeface="godoRounded R" panose="02000500000000000000" pitchFamily="2" charset="0"/>
                  <a:ea typeface="고도 M" panose="02000503000000020004" pitchFamily="2" charset="-127"/>
                </a:rPr>
                <a:t> </a:t>
              </a:r>
              <a:r>
                <a:rPr lang="en-US" altLang="ko-KR" sz="1400" dirty="0">
                  <a:ln w="19050">
                    <a:solidFill>
                      <a:srgbClr val="F2F2F2"/>
                    </a:solidFill>
                  </a:ln>
                  <a:solidFill>
                    <a:srgbClr val="002060"/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I</a:t>
              </a:r>
              <a:r>
                <a:rPr lang="en-US" altLang="ko-KR" sz="1400" dirty="0">
                  <a:ln w="19050">
                    <a:solidFill>
                      <a:srgbClr val="F2F2F2"/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nstitution</a:t>
              </a:r>
              <a:r>
                <a:rPr lang="en-US" altLang="ko-KR" sz="1400" dirty="0">
                  <a:ln w="19050">
                    <a:solidFill>
                      <a:srgbClr val="F2F2F2"/>
                    </a:solidFill>
                  </a:ln>
                  <a:latin typeface="godoRounded R" panose="02000500000000000000" pitchFamily="2" charset="0"/>
                  <a:ea typeface="고도 M" panose="02000503000000020004" pitchFamily="2" charset="-127"/>
                </a:rPr>
                <a:t> </a:t>
              </a:r>
              <a:endParaRPr lang="ko-KR" altLang="en-US" sz="1400" dirty="0">
                <a:ln w="19050">
                  <a:solidFill>
                    <a:srgbClr val="F2F2F2"/>
                  </a:solidFill>
                </a:ln>
                <a:latin typeface="godoRounded R" panose="02000500000000000000" pitchFamily="2" charset="0"/>
                <a:ea typeface="고도 M" panose="02000503000000020004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F5F0D5-7E61-4FF2-BBBA-8A72C472A34A}"/>
              </a:ext>
            </a:extLst>
          </p:cNvPr>
          <p:cNvGrpSpPr/>
          <p:nvPr/>
        </p:nvGrpSpPr>
        <p:grpSpPr>
          <a:xfrm>
            <a:off x="352341" y="4783726"/>
            <a:ext cx="4435625" cy="1752285"/>
            <a:chOff x="3367599" y="1088506"/>
            <a:chExt cx="6209875" cy="24531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80B8C-522D-4073-B9F3-472C473D6E20}"/>
                </a:ext>
              </a:extLst>
            </p:cNvPr>
            <p:cNvSpPr txBox="1"/>
            <p:nvPr/>
          </p:nvSpPr>
          <p:spPr>
            <a:xfrm>
              <a:off x="3367599" y="1088506"/>
              <a:ext cx="3591176" cy="1895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200" dirty="0">
                  <a:ln w="28575">
                    <a:noFill/>
                  </a:ln>
                  <a:solidFill>
                    <a:srgbClr val="FF3399"/>
                  </a:solidFill>
                  <a:latin typeface="godoRounded R" panose="02000500000000000000" pitchFamily="2" charset="0"/>
                </a:rPr>
                <a:t>C</a:t>
              </a:r>
              <a:r>
                <a:rPr lang="en-US" altLang="ko-KR" sz="8200" dirty="0">
                  <a:ln w="12700">
                    <a:solidFill>
                      <a:schemeClr val="bg1"/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</a:rPr>
                <a:t>aree</a:t>
              </a:r>
              <a:r>
                <a:rPr lang="en-US" altLang="ko-KR" sz="8200" dirty="0">
                  <a:ln w="28575">
                    <a:noFill/>
                  </a:ln>
                  <a:solidFill>
                    <a:srgbClr val="40A8C8"/>
                  </a:solidFill>
                  <a:latin typeface="godoRounded R" panose="02000500000000000000" pitchFamily="2" charset="0"/>
                </a:rPr>
                <a:t>r</a:t>
              </a:r>
              <a:endParaRPr lang="ko-KR" altLang="en-US" sz="8200" dirty="0">
                <a:ln w="28575">
                  <a:noFill/>
                </a:ln>
                <a:solidFill>
                  <a:srgbClr val="40A8C8"/>
                </a:solidFill>
                <a:latin typeface="godoRounded R" panose="020005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6266D0-EDBC-4F12-B22E-B8AF19870106}"/>
                </a:ext>
              </a:extLst>
            </p:cNvPr>
            <p:cNvSpPr txBox="1"/>
            <p:nvPr/>
          </p:nvSpPr>
          <p:spPr>
            <a:xfrm>
              <a:off x="5874088" y="1645801"/>
              <a:ext cx="3703386" cy="1895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200" dirty="0">
                  <a:ln w="28575">
                    <a:noFill/>
                  </a:ln>
                  <a:solidFill>
                    <a:srgbClr val="40A8C8"/>
                  </a:solidFill>
                  <a:latin typeface="godoRounded R" panose="02000500000000000000" pitchFamily="2" charset="0"/>
                </a:rPr>
                <a:t>D</a:t>
              </a:r>
              <a:r>
                <a:rPr lang="en-US" altLang="ko-KR" sz="8200" dirty="0">
                  <a:ln w="12700">
                    <a:solidFill>
                      <a:schemeClr val="bg1"/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</a:rPr>
                <a:t>esign</a:t>
              </a:r>
              <a:endParaRPr lang="ko-KR" altLang="en-US" sz="8200" dirty="0">
                <a:ln w="12700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godoRounded R" panose="02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13FD54-E8CC-40CE-9351-746135548B14}"/>
                </a:ext>
              </a:extLst>
            </p:cNvPr>
            <p:cNvSpPr txBox="1"/>
            <p:nvPr/>
          </p:nvSpPr>
          <p:spPr>
            <a:xfrm>
              <a:off x="3413079" y="1373801"/>
              <a:ext cx="1701556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rgbClr val="002060"/>
                  </a:solidFill>
                  <a:latin typeface="godoRounded R" panose="02000500000000000000" pitchFamily="2" charset="0"/>
                </a:rPr>
                <a:t>m</a:t>
              </a:r>
              <a:r>
                <a:rPr lang="en-US" altLang="ko-KR" sz="3000" dirty="0">
                  <a:ln w="6350">
                    <a:solidFill>
                      <a:schemeClr val="bg1"/>
                    </a:solidFill>
                  </a:ln>
                  <a:solidFill>
                    <a:srgbClr val="3B3838"/>
                  </a:solidFill>
                  <a:latin typeface="godoRounded R" panose="02000500000000000000" pitchFamily="2" charset="0"/>
                </a:rPr>
                <a:t>edical</a:t>
              </a:r>
              <a:endParaRPr lang="ko-KR" altLang="en-US" sz="3000" dirty="0">
                <a:ln w="6350">
                  <a:solidFill>
                    <a:schemeClr val="bg1"/>
                  </a:solidFill>
                </a:ln>
                <a:solidFill>
                  <a:srgbClr val="3B3838"/>
                </a:solidFill>
                <a:latin typeface="godoRounded R" panose="02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F658AA-2280-46E9-B0B9-D607A51035B6}"/>
                </a:ext>
              </a:extLst>
            </p:cNvPr>
            <p:cNvSpPr txBox="1"/>
            <p:nvPr/>
          </p:nvSpPr>
          <p:spPr>
            <a:xfrm>
              <a:off x="5969794" y="3066938"/>
              <a:ext cx="2481262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dirty="0">
                  <a:solidFill>
                    <a:srgbClr val="002060"/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E</a:t>
              </a:r>
              <a:r>
                <a:rPr lang="en-US" altLang="ko-KR" sz="1400" dirty="0">
                  <a:ln w="3175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ducation</a:t>
              </a:r>
              <a:r>
                <a:rPr lang="en-US" altLang="ko-KR" sz="1400" dirty="0">
                  <a:ln w="3175">
                    <a:noFill/>
                  </a:ln>
                  <a:latin typeface="godoRounded R" panose="02000500000000000000" pitchFamily="2" charset="0"/>
                  <a:ea typeface="고도 M" panose="02000503000000020004" pitchFamily="2" charset="-127"/>
                </a:rPr>
                <a:t> </a:t>
              </a:r>
              <a:r>
                <a:rPr lang="en-US" altLang="ko-KR" sz="1400" dirty="0">
                  <a:ln w="3175">
                    <a:noFill/>
                  </a:ln>
                  <a:solidFill>
                    <a:srgbClr val="002060"/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I</a:t>
              </a:r>
              <a:r>
                <a:rPr lang="en-US" altLang="ko-KR" sz="1400" dirty="0">
                  <a:ln w="3175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godoRounded R" panose="02000500000000000000" pitchFamily="2" charset="0"/>
                  <a:ea typeface="고도 M" panose="02000503000000020004" pitchFamily="2" charset="-127"/>
                </a:rPr>
                <a:t>nstitution</a:t>
              </a:r>
              <a:r>
                <a:rPr lang="en-US" altLang="ko-KR" sz="1400" dirty="0">
                  <a:ln w="3175">
                    <a:noFill/>
                  </a:ln>
                  <a:latin typeface="godoRounded R" panose="02000500000000000000" pitchFamily="2" charset="0"/>
                  <a:ea typeface="고도 M" panose="02000503000000020004" pitchFamily="2" charset="-127"/>
                </a:rPr>
                <a:t> </a:t>
              </a:r>
              <a:endParaRPr lang="ko-KR" altLang="en-US" sz="1400" dirty="0">
                <a:ln w="3175">
                  <a:noFill/>
                </a:ln>
                <a:latin typeface="godoRounded R" panose="02000500000000000000" pitchFamily="2" charset="0"/>
                <a:ea typeface="고도 M" panose="02000503000000020004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247E1E8-63E4-4AD6-8E92-C9024CEAF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46" y="1653702"/>
            <a:ext cx="5047370" cy="15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화면 슬라이드 쇼(4:3)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godoRounded R</vt:lpstr>
      <vt:lpstr>고도 M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</dc:creator>
  <cp:lastModifiedBy>user</cp:lastModifiedBy>
  <cp:revision>1</cp:revision>
  <dcterms:created xsi:type="dcterms:W3CDTF">2017-11-01T08:17:00Z</dcterms:created>
  <dcterms:modified xsi:type="dcterms:W3CDTF">2020-11-24T04:01:57Z</dcterms:modified>
</cp:coreProperties>
</file>