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2" r:id="rId3"/>
    <p:sldMasterId id="2147483675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1722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968390-1116-4E3A-9B0A-1A7E025FC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420" y="3048657"/>
            <a:ext cx="10926067" cy="8029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445"/>
              </a:lnSpc>
              <a:spcBef>
                <a:spcPts val="0"/>
              </a:spcBef>
              <a:buNone/>
              <a:defRPr sz="434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4346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4346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4346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4346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Presentation Title Verdana 44 Pt</a:t>
            </a:r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DA20CE-C03A-419B-9CF7-563BB71A9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926" y="3851562"/>
            <a:ext cx="10926561" cy="468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73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37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37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37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37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Presentation Subtitle Verdana Bold 22 Pt</a:t>
            </a:r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A6DEE8-DCA8-4CB7-9F93-AFBDD1F583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6705" y="1121364"/>
            <a:ext cx="3697783" cy="33711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494"/>
              </a:spcBef>
              <a:buNone/>
              <a:defRPr sz="1185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18 February, 2022</a:t>
            </a:r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D0FF670-C5A9-4980-B3C0-8DA623F369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926" y="5850907"/>
            <a:ext cx="2502370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9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108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108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108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1086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Doc Number: 00000000</a:t>
            </a:r>
          </a:p>
        </p:txBody>
      </p:sp>
    </p:spTree>
    <p:extLst>
      <p:ext uri="{BB962C8B-B14F-4D97-AF65-F5344CB8AC3E}">
        <p14:creationId xmlns:p14="http://schemas.microsoft.com/office/powerpoint/2010/main" val="22908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8F8B78FD-3A0A-4F18-ABB9-26329C1D56D6}"/>
              </a:ext>
            </a:extLst>
          </p:cNvPr>
          <p:cNvSpPr/>
          <p:nvPr userDrawn="1"/>
        </p:nvSpPr>
        <p:spPr>
          <a:xfrm>
            <a:off x="8353754" y="3206174"/>
            <a:ext cx="3228647" cy="5160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88889" tIns="46222" rIns="88889" bIns="46222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61" i="1">
                <a:solidFill>
                  <a:schemeClr val="tx1"/>
                </a:solidFill>
                <a:latin typeface="Verdana" pitchFamily="18"/>
                <a:ea typeface="Arial Unicode MS" pitchFamily="2"/>
                <a:cs typeface="Tahoma" pitchFamily="2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3204230"/>
            <a:ext cx="2061647" cy="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5767EB9-D94C-4969-8928-274029FD4B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0101" y="3285836"/>
            <a:ext cx="10975647" cy="5911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161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434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434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434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434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Section Slide Verdana 32pt</a:t>
            </a:r>
            <a:endParaRPr lang="en-IN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86252" y="3916223"/>
            <a:ext cx="110194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8F8B78FD-3A0A-4F18-ABB9-26329C1D56D6}"/>
              </a:ext>
            </a:extLst>
          </p:cNvPr>
          <p:cNvSpPr/>
          <p:nvPr userDrawn="1"/>
        </p:nvSpPr>
        <p:spPr>
          <a:xfrm>
            <a:off x="8353754" y="3206174"/>
            <a:ext cx="3228647" cy="5160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88889" tIns="46222" rIns="88889" bIns="46222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61" i="1">
                <a:solidFill>
                  <a:schemeClr val="tx1"/>
                </a:solidFill>
                <a:latin typeface="Verdana" pitchFamily="18"/>
                <a:ea typeface="Arial Unicode MS" pitchFamily="2"/>
                <a:cs typeface="Tahoma" pitchFamily="2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3204230"/>
            <a:ext cx="2061647" cy="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939" spc="198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1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7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1576" indent="0" algn="ctr">
              <a:buNone/>
              <a:defRPr sz="1778"/>
            </a:lvl2pPr>
            <a:lvl3pPr marL="903153" indent="0" algn="ctr">
              <a:buNone/>
              <a:defRPr sz="1778"/>
            </a:lvl3pPr>
            <a:lvl4pPr marL="1354729" indent="0" algn="ctr">
              <a:buNone/>
              <a:defRPr sz="1778"/>
            </a:lvl4pPr>
            <a:lvl5pPr marL="1806306" indent="0" algn="ctr">
              <a:buNone/>
              <a:defRPr sz="1778"/>
            </a:lvl5pPr>
            <a:lvl6pPr marL="2257882" indent="0" algn="ctr">
              <a:buNone/>
              <a:defRPr sz="1778"/>
            </a:lvl6pPr>
            <a:lvl7pPr marL="2709459" indent="0" algn="ctr">
              <a:buNone/>
              <a:defRPr sz="1778"/>
            </a:lvl7pPr>
            <a:lvl8pPr marL="3161035" indent="0" algn="ctr">
              <a:buNone/>
              <a:defRPr sz="1778"/>
            </a:lvl8pPr>
            <a:lvl9pPr marL="3612612" indent="0" algn="ctr">
              <a:buNone/>
              <a:defRPr sz="177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0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939" b="0" spc="198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1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7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1576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903153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354729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4pPr>
            <a:lvl5pPr marL="1806306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5pPr>
            <a:lvl6pPr marL="2257882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6pPr>
            <a:lvl7pPr marL="2709459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7pPr>
            <a:lvl8pPr marL="3161035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8pPr>
            <a:lvl9pPr marL="3612612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96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1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72" b="0" cap="none" baseline="0">
                <a:solidFill>
                  <a:schemeClr val="accent1"/>
                </a:solidFill>
                <a:latin typeface="+mn-lt"/>
              </a:defRPr>
            </a:lvl1pPr>
            <a:lvl2pPr marL="451576" indent="0">
              <a:buNone/>
              <a:defRPr sz="1975" b="1"/>
            </a:lvl2pPr>
            <a:lvl3pPr marL="903153" indent="0">
              <a:buNone/>
              <a:defRPr sz="1778" b="1"/>
            </a:lvl3pPr>
            <a:lvl4pPr marL="1354729" indent="0">
              <a:buNone/>
              <a:defRPr sz="1580" b="1"/>
            </a:lvl4pPr>
            <a:lvl5pPr marL="1806306" indent="0">
              <a:buNone/>
              <a:defRPr sz="1580" b="1"/>
            </a:lvl5pPr>
            <a:lvl6pPr marL="2257882" indent="0">
              <a:buNone/>
              <a:defRPr sz="1580" b="1"/>
            </a:lvl6pPr>
            <a:lvl7pPr marL="2709459" indent="0">
              <a:buNone/>
              <a:defRPr sz="1580" b="1"/>
            </a:lvl7pPr>
            <a:lvl8pPr marL="3161035" indent="0">
              <a:buNone/>
              <a:defRPr sz="1580" b="1"/>
            </a:lvl8pPr>
            <a:lvl9pPr marL="3612612" indent="0">
              <a:buNone/>
              <a:defRPr sz="15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72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1576" indent="0">
              <a:buNone/>
              <a:defRPr sz="1975" b="1"/>
            </a:lvl2pPr>
            <a:lvl3pPr marL="903153" indent="0">
              <a:buNone/>
              <a:defRPr sz="1778" b="1"/>
            </a:lvl3pPr>
            <a:lvl4pPr marL="1354729" indent="0">
              <a:buNone/>
              <a:defRPr sz="1580" b="1"/>
            </a:lvl4pPr>
            <a:lvl5pPr marL="1806306" indent="0">
              <a:buNone/>
              <a:defRPr sz="1580" b="1"/>
            </a:lvl5pPr>
            <a:lvl6pPr marL="2257882" indent="0">
              <a:buNone/>
              <a:defRPr sz="1580" b="1"/>
            </a:lvl6pPr>
            <a:lvl7pPr marL="2709459" indent="0">
              <a:buNone/>
              <a:defRPr sz="1580" b="1"/>
            </a:lvl7pPr>
            <a:lvl8pPr marL="3161035" indent="0">
              <a:buNone/>
              <a:defRPr sz="1580" b="1"/>
            </a:lvl8pPr>
            <a:lvl9pPr marL="3612612" indent="0">
              <a:buNone/>
              <a:defRPr sz="1580" b="1"/>
            </a:lvl9pPr>
          </a:lstStyle>
          <a:p>
            <a:pPr marL="0" lvl="0" indent="0" algn="l" defTabSz="903153" rtl="0" eaLnBrk="1" latinLnBrk="0" hangingPunct="1">
              <a:lnSpc>
                <a:spcPct val="90000"/>
              </a:lnSpc>
              <a:spcBef>
                <a:spcPts val="1778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3EB-2B56-4CEE-8704-1E7FECEF6EE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7F68-16AC-4A1D-834C-4CD58C4C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8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5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370"/>
            </a:lvl1pPr>
            <a:lvl2pPr>
              <a:defRPr sz="1975"/>
            </a:lvl2pPr>
            <a:lvl3pPr>
              <a:defRPr sz="1580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593"/>
              </a:spcBef>
              <a:buNone/>
              <a:defRPr sz="1580"/>
            </a:lvl1pPr>
            <a:lvl2pPr marL="451576" indent="0">
              <a:buNone/>
              <a:defRPr sz="1185"/>
            </a:lvl2pPr>
            <a:lvl3pPr marL="903153" indent="0">
              <a:buNone/>
              <a:defRPr sz="988"/>
            </a:lvl3pPr>
            <a:lvl4pPr marL="1354729" indent="0">
              <a:buNone/>
              <a:defRPr sz="889"/>
            </a:lvl4pPr>
            <a:lvl5pPr marL="1806306" indent="0">
              <a:buNone/>
              <a:defRPr sz="889"/>
            </a:lvl5pPr>
            <a:lvl6pPr marL="2257882" indent="0">
              <a:buNone/>
              <a:defRPr sz="889"/>
            </a:lvl6pPr>
            <a:lvl7pPr marL="2709459" indent="0">
              <a:buNone/>
              <a:defRPr sz="889"/>
            </a:lvl7pPr>
            <a:lvl8pPr marL="3161035" indent="0">
              <a:buNone/>
              <a:defRPr sz="889"/>
            </a:lvl8pPr>
            <a:lvl9pPr marL="3612612" indent="0">
              <a:buNone/>
              <a:defRPr sz="8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4939" spc="198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61"/>
            </a:lvl1pPr>
            <a:lvl2pPr marL="451576" indent="0">
              <a:buNone/>
              <a:defRPr sz="2766"/>
            </a:lvl2pPr>
            <a:lvl3pPr marL="903153" indent="0">
              <a:buNone/>
              <a:defRPr sz="2370"/>
            </a:lvl3pPr>
            <a:lvl4pPr marL="1354729" indent="0">
              <a:buNone/>
              <a:defRPr sz="1975"/>
            </a:lvl4pPr>
            <a:lvl5pPr marL="1806306" indent="0">
              <a:buNone/>
              <a:defRPr sz="1975"/>
            </a:lvl5pPr>
            <a:lvl6pPr marL="2257882" indent="0">
              <a:buNone/>
              <a:defRPr sz="1975"/>
            </a:lvl6pPr>
            <a:lvl7pPr marL="2709459" indent="0">
              <a:buNone/>
              <a:defRPr sz="1975"/>
            </a:lvl7pPr>
            <a:lvl8pPr marL="3161035" indent="0">
              <a:buNone/>
              <a:defRPr sz="1975"/>
            </a:lvl8pPr>
            <a:lvl9pPr marL="3612612" indent="0">
              <a:buNone/>
              <a:defRPr sz="197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1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7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1576" indent="0">
              <a:buNone/>
              <a:defRPr sz="1383"/>
            </a:lvl2pPr>
            <a:lvl3pPr marL="903153" indent="0">
              <a:buNone/>
              <a:defRPr sz="1185"/>
            </a:lvl3pPr>
            <a:lvl4pPr marL="1354729" indent="0">
              <a:buNone/>
              <a:defRPr sz="988"/>
            </a:lvl4pPr>
            <a:lvl5pPr marL="1806306" indent="0">
              <a:buNone/>
              <a:defRPr sz="988"/>
            </a:lvl5pPr>
            <a:lvl6pPr marL="2257882" indent="0">
              <a:buNone/>
              <a:defRPr sz="988"/>
            </a:lvl6pPr>
            <a:lvl7pPr marL="2709459" indent="0">
              <a:buNone/>
              <a:defRPr sz="988"/>
            </a:lvl7pPr>
            <a:lvl8pPr marL="3161035" indent="0">
              <a:buNone/>
              <a:defRPr sz="988"/>
            </a:lvl8pPr>
            <a:lvl9pPr marL="3612612" indent="0">
              <a:buNone/>
              <a:defRPr sz="9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8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7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66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4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8F8B78FD-3A0A-4F18-ABB9-26329C1D56D6}"/>
              </a:ext>
            </a:extLst>
          </p:cNvPr>
          <p:cNvSpPr/>
          <p:nvPr userDrawn="1"/>
        </p:nvSpPr>
        <p:spPr>
          <a:xfrm>
            <a:off x="8353754" y="3206174"/>
            <a:ext cx="3228647" cy="5160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88889" tIns="46222" rIns="88889" bIns="46222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61" i="1">
                <a:solidFill>
                  <a:schemeClr val="tx1"/>
                </a:solidFill>
                <a:latin typeface="Verdana" pitchFamily="18"/>
                <a:ea typeface="Arial Unicode MS" pitchFamily="2"/>
                <a:cs typeface="Tahoma" pitchFamily="2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3204230"/>
            <a:ext cx="2061647" cy="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53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9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9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93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0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66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157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03153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54729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06306" indent="0">
              <a:buNone/>
              <a:defRPr sz="2766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2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8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40536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81072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21608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762144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2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8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40536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81072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21608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762144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6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2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8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40536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81072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21608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762144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6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914" y="191435"/>
            <a:ext cx="1581961" cy="83303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2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8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40536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81072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21608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762144" indent="0">
              <a:buNone/>
              <a:defRPr sz="2698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2" y="854365"/>
            <a:ext cx="95729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5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F62658-28B2-4AC5-B9D0-7445AB2B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481" y="275646"/>
            <a:ext cx="10588959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32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46022" indent="0">
              <a:buNone/>
              <a:defRPr sz="2732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892044" indent="0">
              <a:buNone/>
              <a:defRPr sz="2732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38066" indent="0">
              <a:buNone/>
              <a:defRPr sz="2732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784088" indent="0">
              <a:buNone/>
              <a:defRPr sz="2732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/>
              <a:t>Slide Title Verdana 28 Pt</a:t>
            </a: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6253" y="854365"/>
            <a:ext cx="110194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1141679"/>
            <a:ext cx="4512373" cy="12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03153" rtl="0" eaLnBrk="1" latinLnBrk="0" hangingPunct="1">
        <a:lnSpc>
          <a:spcPct val="90000"/>
        </a:lnSpc>
        <a:spcBef>
          <a:spcPct val="0"/>
        </a:spcBef>
        <a:buNone/>
        <a:defRPr sz="43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788" indent="-225788" algn="l" defTabSz="903153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2766" kern="1200">
          <a:solidFill>
            <a:schemeClr val="tx1"/>
          </a:solidFill>
          <a:latin typeface="+mn-lt"/>
          <a:ea typeface="+mn-ea"/>
          <a:cs typeface="+mn-cs"/>
        </a:defRPr>
      </a:lvl1pPr>
      <a:lvl2pPr marL="677365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2pPr>
      <a:lvl3pPr marL="1128941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3pPr>
      <a:lvl4pPr marL="1580518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2032094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48367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935247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386823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83840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7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53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72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30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8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45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1035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61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FF48DA5-9BDA-46DB-93D2-23AEBDC90533}"/>
              </a:ext>
            </a:extLst>
          </p:cNvPr>
          <p:cNvSpPr txBox="1">
            <a:spLocks/>
          </p:cNvSpPr>
          <p:nvPr/>
        </p:nvSpPr>
        <p:spPr>
          <a:xfrm>
            <a:off x="8840140" y="6260643"/>
            <a:ext cx="2742260" cy="365125"/>
          </a:xfrm>
          <a:prstGeom prst="rect">
            <a:avLst/>
          </a:prstGeom>
        </p:spPr>
        <p:txBody>
          <a:bodyPr vert="horz" lIns="90311" tIns="45156" rIns="90311" bIns="45156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7B0F568-6928-4C91-B8E9-B4130DA3ACA1}" type="slidenum">
              <a:rPr lang="en-IN" sz="1185" smtClean="0"/>
              <a:pPr algn="r"/>
              <a:t>‹#›</a:t>
            </a:fld>
            <a:endParaRPr lang="en-IN" sz="1185"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7D8E43DB-6AD9-4182-9B3B-5CC8010B705C}"/>
              </a:ext>
            </a:extLst>
          </p:cNvPr>
          <p:cNvSpPr txBox="1">
            <a:spLocks/>
          </p:cNvSpPr>
          <p:nvPr/>
        </p:nvSpPr>
        <p:spPr>
          <a:xfrm>
            <a:off x="2253217" y="6362701"/>
            <a:ext cx="899804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44" marR="0" indent="0" algn="ctr" defTabSz="451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90">
                <a:solidFill>
                  <a:srgbClr val="FF0000"/>
                </a:solidFill>
              </a:rPr>
              <a:t>Conﬁdential. </a:t>
            </a:r>
            <a:r>
              <a:rPr lang="en-US" sz="790" spc="-30">
                <a:solidFill>
                  <a:srgbClr val="FF0000"/>
                </a:solidFill>
              </a:rPr>
              <a:t>F</a:t>
            </a:r>
            <a:r>
              <a:rPr lang="en-US" sz="790">
                <a:solidFill>
                  <a:srgbClr val="FF0000"/>
                </a:solidFill>
              </a:rPr>
              <a:t>or Internal Circulation Only </a:t>
            </a:r>
            <a:r>
              <a:rPr lang="en-US" sz="790"/>
              <a:t>| Copyright © E</a:t>
            </a:r>
            <a:r>
              <a:rPr lang="en-US" sz="790" spc="-15"/>
              <a:t>L</a:t>
            </a:r>
            <a:r>
              <a:rPr lang="en-US" sz="790"/>
              <a:t>GI EQUIPMEN</a:t>
            </a:r>
            <a:r>
              <a:rPr lang="en-US" sz="790" spc="-10"/>
              <a:t>T</a:t>
            </a:r>
            <a:r>
              <a:rPr lang="en-US" sz="790"/>
              <a:t>S LIMITED 2022 | All Rights Reserved</a:t>
            </a:r>
          </a:p>
          <a:p>
            <a:pPr marL="12544" algn="ctr"/>
            <a:endParaRPr lang="en-US" sz="79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6153921"/>
            <a:ext cx="2061647" cy="5516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53217" y="6181629"/>
            <a:ext cx="93291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defTabSz="903153" rtl="0" eaLnBrk="1" latinLnBrk="0" hangingPunct="1">
        <a:lnSpc>
          <a:spcPct val="90000"/>
        </a:lnSpc>
        <a:spcBef>
          <a:spcPct val="0"/>
        </a:spcBef>
        <a:buNone/>
        <a:defRPr sz="43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788" indent="-225788" algn="l" defTabSz="903153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2766" kern="1200">
          <a:solidFill>
            <a:schemeClr val="tx1"/>
          </a:solidFill>
          <a:latin typeface="+mn-lt"/>
          <a:ea typeface="+mn-ea"/>
          <a:cs typeface="+mn-cs"/>
        </a:defRPr>
      </a:lvl1pPr>
      <a:lvl2pPr marL="677365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2pPr>
      <a:lvl3pPr marL="1128941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3pPr>
      <a:lvl4pPr marL="1580518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2032094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48367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935247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386823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83840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7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53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72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30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8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45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1035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61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93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03153" rtl="0" eaLnBrk="1" latinLnBrk="0" hangingPunct="1">
        <a:lnSpc>
          <a:spcPct val="90000"/>
        </a:lnSpc>
        <a:spcBef>
          <a:spcPct val="0"/>
        </a:spcBef>
        <a:buNone/>
        <a:defRPr sz="43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788" indent="-225788" algn="l" defTabSz="903153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2766" kern="1200">
          <a:solidFill>
            <a:schemeClr val="tx1"/>
          </a:solidFill>
          <a:latin typeface="+mn-lt"/>
          <a:ea typeface="+mn-ea"/>
          <a:cs typeface="+mn-cs"/>
        </a:defRPr>
      </a:lvl1pPr>
      <a:lvl2pPr marL="677365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2pPr>
      <a:lvl3pPr marL="1128941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3pPr>
      <a:lvl4pPr marL="1580518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2032094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48367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935247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386823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838400" indent="-225788" algn="l" defTabSz="903153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7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53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72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30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8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45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1035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61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8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FF48DA5-9BDA-46DB-93D2-23AEBDC90533}"/>
              </a:ext>
            </a:extLst>
          </p:cNvPr>
          <p:cNvSpPr txBox="1">
            <a:spLocks/>
          </p:cNvSpPr>
          <p:nvPr/>
        </p:nvSpPr>
        <p:spPr>
          <a:xfrm>
            <a:off x="8840140" y="6260643"/>
            <a:ext cx="2742260" cy="365125"/>
          </a:xfrm>
          <a:prstGeom prst="rect">
            <a:avLst/>
          </a:prstGeom>
        </p:spPr>
        <p:txBody>
          <a:bodyPr vert="horz" lIns="90311" tIns="45156" rIns="90311" bIns="45156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7B0F568-6928-4C91-B8E9-B4130DA3ACA1}" type="slidenum">
              <a:rPr lang="en-IN" sz="1185" smtClean="0"/>
              <a:pPr algn="r"/>
              <a:t>‹#›</a:t>
            </a:fld>
            <a:endParaRPr lang="en-IN" sz="1185"/>
          </a:p>
        </p:txBody>
      </p:sp>
      <p:sp>
        <p:nvSpPr>
          <p:cNvPr id="9" name="object 38">
            <a:extLst>
              <a:ext uri="{FF2B5EF4-FFF2-40B4-BE49-F238E27FC236}">
                <a16:creationId xmlns:a16="http://schemas.microsoft.com/office/drawing/2014/main" id="{7D8E43DB-6AD9-4182-9B3B-5CC8010B705C}"/>
              </a:ext>
            </a:extLst>
          </p:cNvPr>
          <p:cNvSpPr txBox="1">
            <a:spLocks/>
          </p:cNvSpPr>
          <p:nvPr/>
        </p:nvSpPr>
        <p:spPr>
          <a:xfrm>
            <a:off x="2253217" y="6362701"/>
            <a:ext cx="899804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44" marR="0" indent="0" algn="ctr" defTabSz="451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90">
                <a:solidFill>
                  <a:srgbClr val="FF0000"/>
                </a:solidFill>
              </a:rPr>
              <a:t>Conﬁdential. </a:t>
            </a:r>
            <a:r>
              <a:rPr lang="en-US" sz="790" spc="-30">
                <a:solidFill>
                  <a:srgbClr val="FF0000"/>
                </a:solidFill>
              </a:rPr>
              <a:t>F</a:t>
            </a:r>
            <a:r>
              <a:rPr lang="en-US" sz="790">
                <a:solidFill>
                  <a:srgbClr val="FF0000"/>
                </a:solidFill>
              </a:rPr>
              <a:t>or Internal Circulation Only </a:t>
            </a:r>
            <a:r>
              <a:rPr lang="en-US" sz="790"/>
              <a:t>| Copyright © E</a:t>
            </a:r>
            <a:r>
              <a:rPr lang="en-US" sz="790" spc="-15"/>
              <a:t>L</a:t>
            </a:r>
            <a:r>
              <a:rPr lang="en-US" sz="790"/>
              <a:t>GI EQUIPMEN</a:t>
            </a:r>
            <a:r>
              <a:rPr lang="en-US" sz="790" spc="-10"/>
              <a:t>T</a:t>
            </a:r>
            <a:r>
              <a:rPr lang="en-US" sz="790"/>
              <a:t>S LIMITED 2022 | All Rights Reserved</a:t>
            </a:r>
          </a:p>
          <a:p>
            <a:pPr marL="12544" algn="ctr"/>
            <a:endParaRPr lang="en-US" sz="79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18" b="-6496"/>
          <a:stretch/>
        </p:blipFill>
        <p:spPr>
          <a:xfrm>
            <a:off x="0" y="6153921"/>
            <a:ext cx="2061647" cy="5516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53217" y="6181629"/>
            <a:ext cx="93291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903153" rtl="0" eaLnBrk="1" latinLnBrk="0" hangingPunct="1">
        <a:lnSpc>
          <a:spcPct val="80000"/>
        </a:lnSpc>
        <a:spcBef>
          <a:spcPct val="0"/>
        </a:spcBef>
        <a:buNone/>
        <a:defRPr sz="4939" kern="1200" cap="all" spc="99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0315" indent="-90315" algn="l" defTabSz="903153" rtl="0" eaLnBrk="1" latinLnBrk="0" hangingPunct="1">
        <a:lnSpc>
          <a:spcPct val="90000"/>
        </a:lnSpc>
        <a:spcBef>
          <a:spcPts val="1185"/>
        </a:spcBef>
        <a:spcAft>
          <a:spcPts val="198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261914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442545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3pPr>
      <a:lvl4pPr marL="587049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4pPr>
      <a:lvl5pPr marL="767680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5pPr>
      <a:lvl6pPr marL="903153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6pPr>
      <a:lvl7pPr marL="1047657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7pPr>
      <a:lvl8pPr marL="1201193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8pPr>
      <a:lvl9pPr marL="1345698" indent="-135473" algn="l" defTabSz="903153" rtl="0" eaLnBrk="1" latinLnBrk="0" hangingPunct="1">
        <a:lnSpc>
          <a:spcPct val="90000"/>
        </a:lnSpc>
        <a:spcBef>
          <a:spcPts val="198"/>
        </a:spcBef>
        <a:spcAft>
          <a:spcPts val="395"/>
        </a:spcAft>
        <a:buClr>
          <a:schemeClr val="accent1"/>
        </a:buClr>
        <a:buFont typeface="Wingdings 3" pitchFamily="18" charset="2"/>
        <a:buChar char=""/>
        <a:defRPr sz="1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7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53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72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306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8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459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1035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612" algn="l" defTabSz="903153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71151" cy="2387600"/>
          </a:xfrm>
        </p:spPr>
        <p:txBody>
          <a:bodyPr/>
          <a:lstStyle/>
          <a:p>
            <a:r>
              <a:rPr lang="en-US" b="1" dirty="0" smtClean="0"/>
              <a:t>Micro Market Mapping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1423"/>
          </a:xfrm>
        </p:spPr>
        <p:txBody>
          <a:bodyPr/>
          <a:lstStyle/>
          <a:p>
            <a:r>
              <a:rPr lang="en-US" dirty="0" smtClean="0"/>
              <a:t>App Upgrades for scale 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 In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7" y="1740816"/>
            <a:ext cx="2317817" cy="4162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61" y="1732864"/>
            <a:ext cx="2352898" cy="41628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43490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123226" y="1528995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490309" y="2178139"/>
            <a:ext cx="5380987" cy="708186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Password removed now user can login without password</a:t>
            </a:r>
          </a:p>
          <a:p>
            <a:r>
              <a:rPr lang="en-US" sz="1200" dirty="0" smtClean="0"/>
              <a:t> User Roles created for better suggestion user </a:t>
            </a:r>
            <a:r>
              <a:rPr lang="en-US" sz="1200" dirty="0" smtClean="0"/>
              <a:t>defined </a:t>
            </a:r>
            <a:r>
              <a:rPr lang="en-US" sz="1200" dirty="0" smtClean="0"/>
              <a:t>automatically based on the AD. Roles mentioned below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</a:t>
            </a:r>
            <a:endParaRPr lang="en-US" sz="12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064128" y="3039628"/>
            <a:ext cx="4441409" cy="12960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100" b="1" dirty="0" smtClean="0"/>
              <a:t>Admin</a:t>
            </a:r>
            <a:r>
              <a:rPr lang="en-US" sz="1100" dirty="0" smtClean="0"/>
              <a:t> ( Can able to see all the records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b="1" dirty="0" smtClean="0"/>
              <a:t>Dealer User </a:t>
            </a:r>
            <a:r>
              <a:rPr lang="en-US" sz="1100" dirty="0" smtClean="0"/>
              <a:t>( Can </a:t>
            </a:r>
            <a:r>
              <a:rPr lang="en-US" sz="1100" dirty="0" smtClean="0"/>
              <a:t>Able to see </a:t>
            </a:r>
            <a:r>
              <a:rPr lang="en-US" sz="1100" dirty="0" smtClean="0"/>
              <a:t>all the records belongs to Dealer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b="1" dirty="0" smtClean="0"/>
              <a:t>Intern </a:t>
            </a:r>
            <a:r>
              <a:rPr lang="en-US" sz="1100" dirty="0" smtClean="0"/>
              <a:t> ( Can able to see only their record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b="1" dirty="0" err="1" smtClean="0"/>
              <a:t>ELGi</a:t>
            </a:r>
            <a:r>
              <a:rPr lang="en-US" sz="1100" b="1" dirty="0" smtClean="0"/>
              <a:t> User </a:t>
            </a:r>
            <a:r>
              <a:rPr lang="en-US" sz="1100" dirty="0" smtClean="0"/>
              <a:t> </a:t>
            </a:r>
            <a:r>
              <a:rPr lang="en-US" sz="1100" dirty="0"/>
              <a:t>( Can able to see only their record )</a:t>
            </a:r>
          </a:p>
          <a:p>
            <a:pPr marL="0" indent="0">
              <a:buNone/>
            </a:pPr>
            <a:endParaRPr lang="en-US" sz="1100" dirty="0" smtClean="0"/>
          </a:p>
          <a:p>
            <a:pPr marL="342900" indent="-342900">
              <a:buFont typeface="+mj-lt"/>
              <a:buAutoNum type="arabicPeriod"/>
            </a:pPr>
            <a:endParaRPr lang="en-US" sz="1100" dirty="0" smtClean="0"/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490308" y="4222142"/>
            <a:ext cx="5380987" cy="708186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Look enhanced</a:t>
            </a:r>
          </a:p>
          <a:p>
            <a:r>
              <a:rPr lang="en-US" sz="1200" dirty="0" smtClean="0"/>
              <a:t>Log in Speed Optimized with new performance engine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7" y="1748436"/>
            <a:ext cx="2317817" cy="41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621" y="1740484"/>
            <a:ext cx="2352898" cy="41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3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New Company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3490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123226" y="1528995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490309" y="2178139"/>
            <a:ext cx="5380987" cy="1877026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District search option provided </a:t>
            </a:r>
          </a:p>
          <a:p>
            <a:r>
              <a:rPr lang="en-US" sz="1200" dirty="0" smtClean="0"/>
              <a:t> Map current location fetching option provided</a:t>
            </a:r>
          </a:p>
          <a:p>
            <a:r>
              <a:rPr lang="en-US" sz="1200" dirty="0" smtClean="0"/>
              <a:t>Pin code validation provided</a:t>
            </a:r>
          </a:p>
          <a:p>
            <a:r>
              <a:rPr lang="en-US" sz="1200" dirty="0" smtClean="0"/>
              <a:t>Look enhanced </a:t>
            </a:r>
          </a:p>
          <a:p>
            <a:r>
              <a:rPr lang="en-US" sz="1200" dirty="0" smtClean="0"/>
              <a:t>Performance </a:t>
            </a:r>
            <a:r>
              <a:rPr lang="en-US" sz="1200" dirty="0"/>
              <a:t>Optimized with new performance engine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68" y="1656985"/>
            <a:ext cx="2333981" cy="414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1" y="1663647"/>
            <a:ext cx="2307734" cy="413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8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Open Visit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33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872834" y="1501759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76702" y="1999233"/>
            <a:ext cx="3803818" cy="3046388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Existing customer filter provided for dealers. Because Dealer service </a:t>
            </a:r>
            <a:r>
              <a:rPr lang="en-US" sz="1200" dirty="0" smtClean="0"/>
              <a:t>engineers may </a:t>
            </a:r>
            <a:r>
              <a:rPr lang="en-US" sz="1200" dirty="0" smtClean="0"/>
              <a:t>only visit existing customers</a:t>
            </a:r>
          </a:p>
          <a:p>
            <a:r>
              <a:rPr lang="en-US" sz="1200" dirty="0" smtClean="0"/>
              <a:t>Owner ID mentioned in data card</a:t>
            </a:r>
          </a:p>
          <a:p>
            <a:r>
              <a:rPr lang="en-US" sz="1200" dirty="0" smtClean="0"/>
              <a:t>Modified Date provided in data card</a:t>
            </a:r>
          </a:p>
          <a:p>
            <a:r>
              <a:rPr lang="en-US" sz="1200" dirty="0" smtClean="0"/>
              <a:t>Created date provided in data card</a:t>
            </a:r>
          </a:p>
          <a:p>
            <a:r>
              <a:rPr lang="en-US" sz="1200" dirty="0" smtClean="0"/>
              <a:t>Look Optimized</a:t>
            </a:r>
          </a:p>
          <a:p>
            <a:r>
              <a:rPr lang="en-US" sz="1200" dirty="0" smtClean="0"/>
              <a:t>Performance </a:t>
            </a:r>
            <a:r>
              <a:rPr lang="en-US" sz="1200" dirty="0"/>
              <a:t>Optimized with new performance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1" y="1883421"/>
            <a:ext cx="2246337" cy="3980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41" y="1861844"/>
            <a:ext cx="2228213" cy="3980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438" y="1845916"/>
            <a:ext cx="2277517" cy="4030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3874697" y="1475126"/>
            <a:ext cx="1124767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 smtClean="0">
                <a:solidFill>
                  <a:srgbClr val="00B0F0"/>
                </a:solidFill>
              </a:rPr>
              <a:t>Intern</a:t>
            </a:r>
            <a:endParaRPr lang="en-US" sz="1400" b="1" u="sng" dirty="0">
              <a:solidFill>
                <a:srgbClr val="00B0F0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482429" y="1464254"/>
            <a:ext cx="1124767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 smtClean="0">
                <a:solidFill>
                  <a:srgbClr val="00B0F0"/>
                </a:solidFill>
              </a:rPr>
              <a:t>DSE</a:t>
            </a:r>
            <a:endParaRPr lang="en-US" sz="1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progress Visit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3490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974053" y="1059310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26836" y="1440972"/>
            <a:ext cx="5850864" cy="3793290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If not allowed inside the plant that will be stay </a:t>
            </a:r>
            <a:r>
              <a:rPr lang="en-US" sz="1200" dirty="0" err="1" smtClean="0"/>
              <a:t>inprogress</a:t>
            </a:r>
            <a:r>
              <a:rPr lang="en-US" sz="1200" dirty="0" smtClean="0"/>
              <a:t> </a:t>
            </a:r>
            <a:r>
              <a:rPr lang="en-US" sz="1200" dirty="0" smtClean="0"/>
              <a:t>in the in progress page in different tab. From there user can reopen and do visit again.</a:t>
            </a:r>
          </a:p>
          <a:p>
            <a:r>
              <a:rPr lang="en-US" sz="1200" dirty="0" smtClean="0"/>
              <a:t>Existing </a:t>
            </a:r>
            <a:r>
              <a:rPr lang="en-US" sz="1200" dirty="0"/>
              <a:t>customer filter provided for dealers. Because Dealer service </a:t>
            </a:r>
            <a:r>
              <a:rPr lang="en-US" sz="1200" dirty="0" smtClean="0"/>
              <a:t>engineers may  </a:t>
            </a:r>
            <a:r>
              <a:rPr lang="en-US" sz="1200" dirty="0"/>
              <a:t>only visit existing </a:t>
            </a:r>
            <a:r>
              <a:rPr lang="en-US" sz="1200" dirty="0" smtClean="0"/>
              <a:t>customers</a:t>
            </a:r>
          </a:p>
          <a:p>
            <a:r>
              <a:rPr lang="en-US" sz="1200" dirty="0" smtClean="0"/>
              <a:t>Compressor having and compressor added details added in the data card</a:t>
            </a:r>
          </a:p>
          <a:p>
            <a:r>
              <a:rPr lang="en-US" sz="1200" dirty="0" smtClean="0"/>
              <a:t>User can able to edit the task directly instead of moving to open</a:t>
            </a:r>
            <a:endParaRPr lang="en-US" sz="1200" dirty="0"/>
          </a:p>
          <a:p>
            <a:r>
              <a:rPr lang="en-US" sz="1200" dirty="0"/>
              <a:t>Owner ID mentioned in data card</a:t>
            </a:r>
          </a:p>
          <a:p>
            <a:r>
              <a:rPr lang="en-US" sz="1200" dirty="0"/>
              <a:t>Modified Date provided in data card</a:t>
            </a:r>
          </a:p>
          <a:p>
            <a:r>
              <a:rPr lang="en-US" sz="1200" dirty="0"/>
              <a:t>Created date provided in data card</a:t>
            </a:r>
          </a:p>
          <a:p>
            <a:r>
              <a:rPr lang="en-US" sz="1200" dirty="0"/>
              <a:t>Look Optimized</a:t>
            </a:r>
          </a:p>
          <a:p>
            <a:r>
              <a:rPr lang="en-US" sz="1200" dirty="0"/>
              <a:t>Performance Optimized with new performance engine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4" y="1719826"/>
            <a:ext cx="2246337" cy="399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13" y="1719826"/>
            <a:ext cx="2289527" cy="4041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 flipH="1">
            <a:off x="5287619" y="1577706"/>
            <a:ext cx="1006501" cy="99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09" y="4584816"/>
            <a:ext cx="2420851" cy="1530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" name="Straight Arrow Connector 22"/>
          <p:cNvCxnSpPr/>
          <p:nvPr/>
        </p:nvCxnSpPr>
        <p:spPr>
          <a:xfrm>
            <a:off x="5328986" y="2671805"/>
            <a:ext cx="997923" cy="224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progress Visit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3490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357666" y="1250035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9" y="1719826"/>
            <a:ext cx="2256272" cy="3961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69" y="1719826"/>
            <a:ext cx="2240239" cy="3961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7604760" y="1719826"/>
            <a:ext cx="4472940" cy="3514436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Existing </a:t>
            </a:r>
            <a:r>
              <a:rPr lang="en-US" sz="1200" dirty="0"/>
              <a:t>customer filter provided for dealers. Because Dealer service engineers only visit existing </a:t>
            </a:r>
            <a:r>
              <a:rPr lang="en-US" sz="1200" dirty="0" smtClean="0"/>
              <a:t>customers</a:t>
            </a:r>
          </a:p>
          <a:p>
            <a:r>
              <a:rPr lang="en-US" sz="1200" dirty="0" smtClean="0"/>
              <a:t>Compressor having and compressor added details added in the data card</a:t>
            </a:r>
          </a:p>
          <a:p>
            <a:r>
              <a:rPr lang="en-US" sz="1200" dirty="0" smtClean="0"/>
              <a:t>User can reopen or move in progress by clicking the change status button</a:t>
            </a:r>
          </a:p>
          <a:p>
            <a:r>
              <a:rPr lang="en-US" sz="1200" dirty="0" smtClean="0"/>
              <a:t>Owner ID mentioned in data card</a:t>
            </a:r>
          </a:p>
          <a:p>
            <a:r>
              <a:rPr lang="en-US" sz="1200" dirty="0" smtClean="0"/>
              <a:t>Modified </a:t>
            </a:r>
            <a:r>
              <a:rPr lang="en-US" sz="1200" dirty="0"/>
              <a:t>Date provided in data card</a:t>
            </a:r>
          </a:p>
          <a:p>
            <a:r>
              <a:rPr lang="en-US" sz="1200" dirty="0"/>
              <a:t>Created date provided in data card</a:t>
            </a:r>
          </a:p>
          <a:p>
            <a:r>
              <a:rPr lang="en-US" sz="1200" dirty="0"/>
              <a:t>Look Optimized</a:t>
            </a:r>
          </a:p>
          <a:p>
            <a:r>
              <a:rPr lang="en-US" sz="1200" dirty="0"/>
              <a:t>Performance Optimized with new performance engine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435" y="2392680"/>
            <a:ext cx="1842828" cy="131826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901440" y="3337560"/>
            <a:ext cx="1712995" cy="1379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Check-in Page &amp; Edit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33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872834" y="1501759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76702" y="1999233"/>
            <a:ext cx="3803818" cy="3046388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New algorithm implemented to reduce the manual error. 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If inside factory was not allowed additional question will be asked like are the able to collect the information. </a:t>
            </a:r>
          </a:p>
          <a:p>
            <a:r>
              <a:rPr lang="en-US" sz="1200" dirty="0" smtClean="0"/>
              <a:t>Mobile number validation provided</a:t>
            </a:r>
          </a:p>
          <a:p>
            <a:r>
              <a:rPr lang="en-US" sz="1200" dirty="0" smtClean="0"/>
              <a:t>Email validation provided</a:t>
            </a:r>
          </a:p>
          <a:p>
            <a:r>
              <a:rPr lang="en-US" sz="1200" dirty="0" smtClean="0"/>
              <a:t>Data Saving method improved</a:t>
            </a:r>
          </a:p>
          <a:p>
            <a:r>
              <a:rPr lang="en-US" sz="1200" dirty="0" smtClean="0"/>
              <a:t>Look </a:t>
            </a:r>
            <a:r>
              <a:rPr lang="en-US" sz="1200" dirty="0"/>
              <a:t>Optimized</a:t>
            </a:r>
          </a:p>
          <a:p>
            <a:r>
              <a:rPr lang="en-US" sz="1200" dirty="0"/>
              <a:t>Performance Optimized with new performance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0" y="1800485"/>
            <a:ext cx="2331756" cy="4041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66" y="1818789"/>
            <a:ext cx="2290149" cy="408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673" y="1835618"/>
            <a:ext cx="2290149" cy="4068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Freeform 34"/>
          <p:cNvSpPr/>
          <p:nvPr/>
        </p:nvSpPr>
        <p:spPr>
          <a:xfrm>
            <a:off x="7703820" y="2583180"/>
            <a:ext cx="487680" cy="2263140"/>
          </a:xfrm>
          <a:custGeom>
            <a:avLst/>
            <a:gdLst>
              <a:gd name="connsiteX0" fmla="*/ 358140 w 487680"/>
              <a:gd name="connsiteY0" fmla="*/ 0 h 2263140"/>
              <a:gd name="connsiteX1" fmla="*/ 320040 w 487680"/>
              <a:gd name="connsiteY1" fmla="*/ 22860 h 2263140"/>
              <a:gd name="connsiteX2" fmla="*/ 312420 w 487680"/>
              <a:gd name="connsiteY2" fmla="*/ 45720 h 2263140"/>
              <a:gd name="connsiteX3" fmla="*/ 259080 w 487680"/>
              <a:gd name="connsiteY3" fmla="*/ 91440 h 2263140"/>
              <a:gd name="connsiteX4" fmla="*/ 198120 w 487680"/>
              <a:gd name="connsiteY4" fmla="*/ 182880 h 2263140"/>
              <a:gd name="connsiteX5" fmla="*/ 190500 w 487680"/>
              <a:gd name="connsiteY5" fmla="*/ 243840 h 2263140"/>
              <a:gd name="connsiteX6" fmla="*/ 160020 w 487680"/>
              <a:gd name="connsiteY6" fmla="*/ 312420 h 2263140"/>
              <a:gd name="connsiteX7" fmla="*/ 152400 w 487680"/>
              <a:gd name="connsiteY7" fmla="*/ 358140 h 2263140"/>
              <a:gd name="connsiteX8" fmla="*/ 144780 w 487680"/>
              <a:gd name="connsiteY8" fmla="*/ 411480 h 2263140"/>
              <a:gd name="connsiteX9" fmla="*/ 137160 w 487680"/>
              <a:gd name="connsiteY9" fmla="*/ 434340 h 2263140"/>
              <a:gd name="connsiteX10" fmla="*/ 121920 w 487680"/>
              <a:gd name="connsiteY10" fmla="*/ 510540 h 2263140"/>
              <a:gd name="connsiteX11" fmla="*/ 114300 w 487680"/>
              <a:gd name="connsiteY11" fmla="*/ 548640 h 2263140"/>
              <a:gd name="connsiteX12" fmla="*/ 106680 w 487680"/>
              <a:gd name="connsiteY12" fmla="*/ 586740 h 2263140"/>
              <a:gd name="connsiteX13" fmla="*/ 91440 w 487680"/>
              <a:gd name="connsiteY13" fmla="*/ 632460 h 2263140"/>
              <a:gd name="connsiteX14" fmla="*/ 76200 w 487680"/>
              <a:gd name="connsiteY14" fmla="*/ 693420 h 2263140"/>
              <a:gd name="connsiteX15" fmla="*/ 60960 w 487680"/>
              <a:gd name="connsiteY15" fmla="*/ 777240 h 2263140"/>
              <a:gd name="connsiteX16" fmla="*/ 45720 w 487680"/>
              <a:gd name="connsiteY16" fmla="*/ 815340 h 2263140"/>
              <a:gd name="connsiteX17" fmla="*/ 38100 w 487680"/>
              <a:gd name="connsiteY17" fmla="*/ 876300 h 2263140"/>
              <a:gd name="connsiteX18" fmla="*/ 22860 w 487680"/>
              <a:gd name="connsiteY18" fmla="*/ 922020 h 2263140"/>
              <a:gd name="connsiteX19" fmla="*/ 15240 w 487680"/>
              <a:gd name="connsiteY19" fmla="*/ 998220 h 2263140"/>
              <a:gd name="connsiteX20" fmla="*/ 7620 w 487680"/>
              <a:gd name="connsiteY20" fmla="*/ 1021080 h 2263140"/>
              <a:gd name="connsiteX21" fmla="*/ 0 w 487680"/>
              <a:gd name="connsiteY21" fmla="*/ 1082040 h 2263140"/>
              <a:gd name="connsiteX22" fmla="*/ 7620 w 487680"/>
              <a:gd name="connsiteY22" fmla="*/ 1783080 h 2263140"/>
              <a:gd name="connsiteX23" fmla="*/ 15240 w 487680"/>
              <a:gd name="connsiteY23" fmla="*/ 1821180 h 2263140"/>
              <a:gd name="connsiteX24" fmla="*/ 30480 w 487680"/>
              <a:gd name="connsiteY24" fmla="*/ 1844040 h 2263140"/>
              <a:gd name="connsiteX25" fmla="*/ 38100 w 487680"/>
              <a:gd name="connsiteY25" fmla="*/ 1866900 h 2263140"/>
              <a:gd name="connsiteX26" fmla="*/ 53340 w 487680"/>
              <a:gd name="connsiteY26" fmla="*/ 1897380 h 2263140"/>
              <a:gd name="connsiteX27" fmla="*/ 60960 w 487680"/>
              <a:gd name="connsiteY27" fmla="*/ 1920240 h 2263140"/>
              <a:gd name="connsiteX28" fmla="*/ 114300 w 487680"/>
              <a:gd name="connsiteY28" fmla="*/ 1981200 h 2263140"/>
              <a:gd name="connsiteX29" fmla="*/ 175260 w 487680"/>
              <a:gd name="connsiteY29" fmla="*/ 2057400 h 2263140"/>
              <a:gd name="connsiteX30" fmla="*/ 190500 w 487680"/>
              <a:gd name="connsiteY30" fmla="*/ 2080260 h 2263140"/>
              <a:gd name="connsiteX31" fmla="*/ 259080 w 487680"/>
              <a:gd name="connsiteY31" fmla="*/ 2118360 h 2263140"/>
              <a:gd name="connsiteX32" fmla="*/ 312420 w 487680"/>
              <a:gd name="connsiteY32" fmla="*/ 2171700 h 2263140"/>
              <a:gd name="connsiteX33" fmla="*/ 335280 w 487680"/>
              <a:gd name="connsiteY33" fmla="*/ 2186940 h 2263140"/>
              <a:gd name="connsiteX34" fmla="*/ 358140 w 487680"/>
              <a:gd name="connsiteY34" fmla="*/ 2202180 h 2263140"/>
              <a:gd name="connsiteX35" fmla="*/ 388620 w 487680"/>
              <a:gd name="connsiteY35" fmla="*/ 2217420 h 2263140"/>
              <a:gd name="connsiteX36" fmla="*/ 411480 w 487680"/>
              <a:gd name="connsiteY36" fmla="*/ 2225040 h 2263140"/>
              <a:gd name="connsiteX37" fmla="*/ 464820 w 487680"/>
              <a:gd name="connsiteY37" fmla="*/ 2255520 h 2263140"/>
              <a:gd name="connsiteX38" fmla="*/ 487680 w 487680"/>
              <a:gd name="connsiteY38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87680" h="2263140">
                <a:moveTo>
                  <a:pt x="358140" y="0"/>
                </a:moveTo>
                <a:cubicBezTo>
                  <a:pt x="345440" y="7620"/>
                  <a:pt x="330513" y="12387"/>
                  <a:pt x="320040" y="22860"/>
                </a:cubicBezTo>
                <a:cubicBezTo>
                  <a:pt x="314360" y="28540"/>
                  <a:pt x="316875" y="39037"/>
                  <a:pt x="312420" y="45720"/>
                </a:cubicBezTo>
                <a:cubicBezTo>
                  <a:pt x="301807" y="61640"/>
                  <a:pt x="273165" y="80876"/>
                  <a:pt x="259080" y="91440"/>
                </a:cubicBezTo>
                <a:cubicBezTo>
                  <a:pt x="216884" y="175831"/>
                  <a:pt x="244609" y="151888"/>
                  <a:pt x="198120" y="182880"/>
                </a:cubicBezTo>
                <a:cubicBezTo>
                  <a:pt x="195580" y="203200"/>
                  <a:pt x="195105" y="223886"/>
                  <a:pt x="190500" y="243840"/>
                </a:cubicBezTo>
                <a:cubicBezTo>
                  <a:pt x="186330" y="261909"/>
                  <a:pt x="168680" y="295099"/>
                  <a:pt x="160020" y="312420"/>
                </a:cubicBezTo>
                <a:cubicBezTo>
                  <a:pt x="157480" y="327660"/>
                  <a:pt x="154749" y="342869"/>
                  <a:pt x="152400" y="358140"/>
                </a:cubicBezTo>
                <a:cubicBezTo>
                  <a:pt x="149669" y="375892"/>
                  <a:pt x="148302" y="393868"/>
                  <a:pt x="144780" y="411480"/>
                </a:cubicBezTo>
                <a:cubicBezTo>
                  <a:pt x="143205" y="419356"/>
                  <a:pt x="138966" y="426514"/>
                  <a:pt x="137160" y="434340"/>
                </a:cubicBezTo>
                <a:cubicBezTo>
                  <a:pt x="131335" y="459580"/>
                  <a:pt x="127000" y="485140"/>
                  <a:pt x="121920" y="510540"/>
                </a:cubicBezTo>
                <a:lnTo>
                  <a:pt x="114300" y="548640"/>
                </a:lnTo>
                <a:cubicBezTo>
                  <a:pt x="111760" y="561340"/>
                  <a:pt x="110776" y="574453"/>
                  <a:pt x="106680" y="586740"/>
                </a:cubicBezTo>
                <a:cubicBezTo>
                  <a:pt x="101600" y="601980"/>
                  <a:pt x="95336" y="616875"/>
                  <a:pt x="91440" y="632460"/>
                </a:cubicBezTo>
                <a:cubicBezTo>
                  <a:pt x="86360" y="652780"/>
                  <a:pt x="79162" y="672685"/>
                  <a:pt x="76200" y="693420"/>
                </a:cubicBezTo>
                <a:cubicBezTo>
                  <a:pt x="72234" y="721185"/>
                  <a:pt x="69942" y="750294"/>
                  <a:pt x="60960" y="777240"/>
                </a:cubicBezTo>
                <a:cubicBezTo>
                  <a:pt x="56635" y="790216"/>
                  <a:pt x="50800" y="802640"/>
                  <a:pt x="45720" y="815340"/>
                </a:cubicBezTo>
                <a:cubicBezTo>
                  <a:pt x="43180" y="835660"/>
                  <a:pt x="42391" y="856276"/>
                  <a:pt x="38100" y="876300"/>
                </a:cubicBezTo>
                <a:cubicBezTo>
                  <a:pt x="34734" y="892008"/>
                  <a:pt x="22860" y="922020"/>
                  <a:pt x="22860" y="922020"/>
                </a:cubicBezTo>
                <a:cubicBezTo>
                  <a:pt x="20320" y="947420"/>
                  <a:pt x="19122" y="972990"/>
                  <a:pt x="15240" y="998220"/>
                </a:cubicBezTo>
                <a:cubicBezTo>
                  <a:pt x="14019" y="1006159"/>
                  <a:pt x="9057" y="1013177"/>
                  <a:pt x="7620" y="1021080"/>
                </a:cubicBezTo>
                <a:cubicBezTo>
                  <a:pt x="3957" y="1041228"/>
                  <a:pt x="2540" y="1061720"/>
                  <a:pt x="0" y="1082040"/>
                </a:cubicBezTo>
                <a:cubicBezTo>
                  <a:pt x="2540" y="1315720"/>
                  <a:pt x="2803" y="1549436"/>
                  <a:pt x="7620" y="1783080"/>
                </a:cubicBezTo>
                <a:cubicBezTo>
                  <a:pt x="7887" y="1796029"/>
                  <a:pt x="10692" y="1809053"/>
                  <a:pt x="15240" y="1821180"/>
                </a:cubicBezTo>
                <a:cubicBezTo>
                  <a:pt x="18456" y="1829755"/>
                  <a:pt x="26384" y="1835849"/>
                  <a:pt x="30480" y="1844040"/>
                </a:cubicBezTo>
                <a:cubicBezTo>
                  <a:pt x="34072" y="1851224"/>
                  <a:pt x="34936" y="1859517"/>
                  <a:pt x="38100" y="1866900"/>
                </a:cubicBezTo>
                <a:cubicBezTo>
                  <a:pt x="42575" y="1877341"/>
                  <a:pt x="48865" y="1886939"/>
                  <a:pt x="53340" y="1897380"/>
                </a:cubicBezTo>
                <a:cubicBezTo>
                  <a:pt x="56504" y="1904763"/>
                  <a:pt x="56703" y="1913429"/>
                  <a:pt x="60960" y="1920240"/>
                </a:cubicBezTo>
                <a:cubicBezTo>
                  <a:pt x="114153" y="2005349"/>
                  <a:pt x="69351" y="1921267"/>
                  <a:pt x="114300" y="1981200"/>
                </a:cubicBezTo>
                <a:cubicBezTo>
                  <a:pt x="232617" y="2138956"/>
                  <a:pt x="22134" y="1882399"/>
                  <a:pt x="175260" y="2057400"/>
                </a:cubicBezTo>
                <a:cubicBezTo>
                  <a:pt x="181291" y="2064292"/>
                  <a:pt x="183547" y="2074300"/>
                  <a:pt x="190500" y="2080260"/>
                </a:cubicBezTo>
                <a:cubicBezTo>
                  <a:pt x="203895" y="2091742"/>
                  <a:pt x="241771" y="2109706"/>
                  <a:pt x="259080" y="2118360"/>
                </a:cubicBezTo>
                <a:cubicBezTo>
                  <a:pt x="272492" y="2158596"/>
                  <a:pt x="260017" y="2136765"/>
                  <a:pt x="312420" y="2171700"/>
                </a:cubicBezTo>
                <a:lnTo>
                  <a:pt x="335280" y="2186940"/>
                </a:lnTo>
                <a:cubicBezTo>
                  <a:pt x="342900" y="2192020"/>
                  <a:pt x="349949" y="2198084"/>
                  <a:pt x="358140" y="2202180"/>
                </a:cubicBezTo>
                <a:cubicBezTo>
                  <a:pt x="368300" y="2207260"/>
                  <a:pt x="378179" y="2212945"/>
                  <a:pt x="388620" y="2217420"/>
                </a:cubicBezTo>
                <a:cubicBezTo>
                  <a:pt x="396003" y="2220584"/>
                  <a:pt x="403860" y="2222500"/>
                  <a:pt x="411480" y="2225040"/>
                </a:cubicBezTo>
                <a:cubicBezTo>
                  <a:pt x="443851" y="2257411"/>
                  <a:pt x="421839" y="2243240"/>
                  <a:pt x="464820" y="2255520"/>
                </a:cubicBezTo>
                <a:cubicBezTo>
                  <a:pt x="472543" y="2257727"/>
                  <a:pt x="487680" y="2263140"/>
                  <a:pt x="487680" y="226314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0" y="4688194"/>
            <a:ext cx="2222669" cy="1057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machine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33" y="1073426"/>
            <a:ext cx="0" cy="4898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907384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Old Version</a:t>
            </a:r>
            <a:endParaRPr lang="en-US" sz="2400" b="1" u="sng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35183" y="998244"/>
            <a:ext cx="1880575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New Version</a:t>
            </a:r>
            <a:endParaRPr lang="en-US" sz="2400" b="1" u="sn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872834" y="1501759"/>
            <a:ext cx="2434921" cy="381662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FF0000"/>
                </a:solidFill>
              </a:rPr>
              <a:t>Features Upgrades: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76702" y="1999233"/>
            <a:ext cx="3803818" cy="3046388"/>
          </a:xfrm>
        </p:spPr>
        <p:txBody>
          <a:bodyPr/>
          <a:lstStyle>
            <a:lvl1pPr marL="225788" indent="-225788" algn="l" defTabSz="903153" rtl="0" eaLnBrk="1" latinLnBrk="0" hangingPunct="1">
              <a:lnSpc>
                <a:spcPct val="90000"/>
              </a:lnSpc>
              <a:spcBef>
                <a:spcPts val="988"/>
              </a:spcBef>
              <a:buFont typeface="Arial" panose="020B0604020202020204" pitchFamily="34" charset="0"/>
              <a:buChar char="•"/>
              <a:defRPr sz="27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7365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23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941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518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94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67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247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823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400" indent="-225788" algn="l" defTabSz="903153" rtl="0" eaLnBrk="1" latinLnBrk="0" hangingPunct="1">
              <a:lnSpc>
                <a:spcPct val="90000"/>
              </a:lnSpc>
              <a:spcBef>
                <a:spcPts val="494"/>
              </a:spcBef>
              <a:buFont typeface="Arial" panose="020B0604020202020204" pitchFamily="34" charset="0"/>
              <a:buChar char="•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Compressor having and compressor added details added in the data card</a:t>
            </a:r>
          </a:p>
          <a:p>
            <a:r>
              <a:rPr lang="en-US" sz="1200" dirty="0" smtClean="0"/>
              <a:t>User can able to edit the details from add machine page </a:t>
            </a:r>
          </a:p>
          <a:p>
            <a:r>
              <a:rPr lang="en-US" sz="1200" dirty="0" smtClean="0"/>
              <a:t>User can close the task if all the machine was </a:t>
            </a:r>
            <a:r>
              <a:rPr lang="en-US" sz="1200" dirty="0" err="1" smtClean="0"/>
              <a:t>added,red</a:t>
            </a:r>
            <a:r>
              <a:rPr lang="en-US" sz="1200" dirty="0" smtClean="0"/>
              <a:t> </a:t>
            </a:r>
            <a:r>
              <a:rPr lang="en-US" sz="1200" dirty="0" smtClean="0"/>
              <a:t>and green color given for understanding</a:t>
            </a:r>
          </a:p>
          <a:p>
            <a:r>
              <a:rPr lang="en-US" sz="1200" dirty="0" smtClean="0"/>
              <a:t>Look </a:t>
            </a:r>
            <a:r>
              <a:rPr lang="en-US" sz="1200" dirty="0"/>
              <a:t>Optimized</a:t>
            </a:r>
          </a:p>
          <a:p>
            <a:r>
              <a:rPr lang="en-US" sz="1200" dirty="0"/>
              <a:t>Performance Optimized with new performance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63" y="1700210"/>
            <a:ext cx="2295075" cy="405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115" y="1700210"/>
            <a:ext cx="2318557" cy="410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" y="1692590"/>
            <a:ext cx="2293092" cy="405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1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T.Ex.</Template>
  <TotalTime>362</TotalTime>
  <Words>489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Tahoma</vt:lpstr>
      <vt:lpstr>Tw Cen MT</vt:lpstr>
      <vt:lpstr>Tw Cen MT Condensed</vt:lpstr>
      <vt:lpstr>Verdana</vt:lpstr>
      <vt:lpstr>Wingdings 3</vt:lpstr>
      <vt:lpstr>Cover</vt:lpstr>
      <vt:lpstr>Custom Design</vt:lpstr>
      <vt:lpstr>1_Custom Design</vt:lpstr>
      <vt:lpstr>Integral</vt:lpstr>
      <vt:lpstr>Micro Market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Market Mapping</dc:title>
  <dc:creator>Muthamilselvan S</dc:creator>
  <cp:lastModifiedBy>Muthamilselvan S</cp:lastModifiedBy>
  <cp:revision>15</cp:revision>
  <dcterms:created xsi:type="dcterms:W3CDTF">2024-12-11T06:26:35Z</dcterms:created>
  <dcterms:modified xsi:type="dcterms:W3CDTF">2024-12-11T12:31:52Z</dcterms:modified>
</cp:coreProperties>
</file>