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 id="2147483659" r:id="rId5"/>
  </p:sldMasterIdLst>
  <p:notesMasterIdLst>
    <p:notesMasterId r:id="rId13"/>
  </p:notesMasterIdLst>
  <p:sldIdLst>
    <p:sldId id="256" r:id="rId6"/>
    <p:sldId id="257" r:id="rId7"/>
    <p:sldId id="258" r:id="rId8"/>
    <p:sldId id="259" r:id="rId9"/>
    <p:sldId id="260" r:id="rId10"/>
    <p:sldId id="261" r:id="rId11"/>
    <p:sldId id="262" r:id="rId12"/>
  </p:sldIdLst>
  <p:sldSz cx="12192000" cy="6858000"/>
  <p:notesSz cx="6858000" cy="9144000"/>
  <p:embeddedFontLst>
    <p:embeddedFont>
      <p:font typeface="Arial Black" panose="020B0A04020102020204" pitchFamily="34" charset="0"/>
      <p:regular r:id="rId14"/>
      <p:bold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jYNoZF9iWY9vnEqOOpdhTSXHvtZ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45D5EC1-2E33-4D26-B0A1-C03F071ED7B7}">
  <a:tblStyle styleId="{445D5EC1-2E33-4D26-B0A1-C03F071ED7B7}"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25400" cap="flat" cmpd="sng">
              <a:solidFill>
                <a:schemeClr val="dk1"/>
              </a:solidFill>
              <a:prstDash val="solid"/>
              <a:round/>
              <a:headEnd type="none" w="sm" len="sm"/>
              <a:tailEnd type="none" w="sm" len="sm"/>
            </a:ln>
          </a:top>
          <a:bottom>
            <a:ln w="25400" cap="flat" cmpd="sng">
              <a:solidFill>
                <a:schemeClr val="dk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b="off" i="off"/>
      <a:tcStyle>
        <a:tcBdr/>
        <a:fill>
          <a:solidFill>
            <a:srgbClr val="E6E6E6"/>
          </a:solidFill>
        </a:fill>
      </a:tcStyle>
    </a:band1H>
    <a:band2H>
      <a:tcTxStyle b="off" i="off"/>
      <a:tcStyle>
        <a:tcBdr/>
      </a:tcStyle>
    </a:band2H>
    <a:band1V>
      <a:tcTxStyle b="off" i="off"/>
      <a:tcStyle>
        <a:tcBdr/>
        <a:fill>
          <a:solidFill>
            <a:srgbClr val="E6E6E6"/>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tcStyle>
        <a:tcBdr>
          <a:top>
            <a:ln w="50800" cap="flat" cmpd="sng">
              <a:solidFill>
                <a:schemeClr val="dk1"/>
              </a:solidFill>
              <a:prstDash val="solid"/>
              <a:round/>
              <a:headEnd type="none" w="sm" len="sm"/>
              <a:tailEnd type="none" w="sm" len="sm"/>
            </a:ln>
          </a:top>
        </a:tcBdr>
        <a:fill>
          <a:solidFill>
            <a:schemeClr val="lt1"/>
          </a:solidFill>
        </a:fill>
      </a:tcStyle>
    </a:lastRow>
    <a:seCell>
      <a:tcTxStyle b="on" i="off">
        <a:font>
          <a:latin typeface="Arial"/>
          <a:ea typeface="Arial"/>
          <a:cs typeface="Arial"/>
        </a:font>
        <a:schemeClr val="dk1"/>
      </a:tcTxStyle>
      <a:tcStyle>
        <a:tcBdr/>
      </a:tcStyle>
    </a:seCell>
    <a:swCell>
      <a:tcTxStyle b="on" i="off">
        <a:font>
          <a:latin typeface="Arial"/>
          <a:ea typeface="Arial"/>
          <a:cs typeface="Arial"/>
        </a:font>
        <a:schemeClr val="dk1"/>
      </a:tcTxStyle>
      <a:tcStyle>
        <a:tcBdr/>
      </a:tcStyle>
    </a:swCell>
    <a:firstRow>
      <a:tcTxStyle b="on" i="off">
        <a:font>
          <a:latin typeface="Arial"/>
          <a:ea typeface="Arial"/>
          <a:cs typeface="Arial"/>
        </a:font>
        <a:schemeClr val="lt1"/>
      </a:tcTxStyle>
      <a:tcStyle>
        <a:tcBdr>
          <a:bottom>
            <a:ln w="25400" cap="flat" cmpd="sng">
              <a:solidFill>
                <a:schemeClr val="dk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p:cViewPr varScale="1">
        <p:scale>
          <a:sx n="136" d="100"/>
          <a:sy n="136" d="100"/>
        </p:scale>
        <p:origin x="122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font" Target="fonts/font2.fntdata"/><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font1.fntdata"/></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image" Target="../media/image3.png"/></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8324141668526252E-2"/>
          <c:y val="2.0617783775678512E-2"/>
          <c:w val="0.9491837305761881"/>
          <c:h val="0.95126705653021437"/>
        </c:manualLayout>
      </c:layout>
      <c:scatterChart>
        <c:scatterStyle val="lineMarker"/>
        <c:varyColors val="0"/>
        <c:ser>
          <c:idx val="0"/>
          <c:order val="0"/>
          <c:spPr>
            <a:ln w="19050">
              <a:noFill/>
            </a:ln>
          </c:spPr>
          <c:marker>
            <c:symbol val="circle"/>
            <c:size val="9"/>
            <c:spPr>
              <a:solidFill>
                <a:srgbClr val="002856"/>
              </a:solidFill>
              <a:ln w="9525">
                <a:solidFill>
                  <a:schemeClr val="accent1"/>
                </a:solidFill>
              </a:ln>
              <a:effectLst/>
            </c:spPr>
          </c:marker>
          <c:dLbls>
            <c:dLbl>
              <c:idx val="0"/>
              <c:tx>
                <c:rich>
                  <a:bodyPr rot="0" spcFirstLastPara="1" vertOverflow="ellipsis" vert="horz" wrap="square" lIns="0" tIns="0" rIns="0" bIns="0" anchor="ctr" anchorCtr="0">
                    <a:spAutoFit/>
                  </a:bodyPr>
                  <a:lstStyle/>
                  <a:p>
                    <a:pPr marL="0" marR="0" lvl="0" indent="0" algn="l" defTabSz="914400" rtl="0" eaLnBrk="1" fontAlgn="auto" latinLnBrk="0" hangingPunct="1">
                      <a:lnSpc>
                        <a:spcPct val="90000"/>
                      </a:lnSpc>
                      <a:spcBef>
                        <a:spcPts val="0"/>
                      </a:spcBef>
                      <a:spcAft>
                        <a:spcPts val="0"/>
                      </a:spcAft>
                      <a:buClrTx/>
                      <a:buSzTx/>
                      <a:buFontTx/>
                      <a:buNone/>
                      <a:tabLst/>
                      <a:defRPr sz="1000" b="0" i="0" u="none" strike="noStrike" kern="1200" baseline="0">
                        <a:solidFill>
                          <a:srgbClr val="000000"/>
                        </a:solidFill>
                        <a:latin typeface="+mn-lt"/>
                        <a:ea typeface="+mn-ea"/>
                        <a:cs typeface="+mn-cs"/>
                      </a:defRPr>
                    </a:pPr>
                    <a:r>
                      <a:rPr lang="en-US" sz="1000" dirty="0">
                        <a:effectLst/>
                      </a:rPr>
                      <a:t>Content assistant</a:t>
                    </a:r>
                    <a:endParaRPr lang="en-US" sz="1000" dirty="0">
                      <a:effectLst/>
                      <a:latin typeface="Arial" panose="020B0604020202020204" pitchFamily="34" charset="0"/>
                    </a:endParaRPr>
                  </a:p>
                </c:rich>
              </c:tx>
              <c:spPr>
                <a:noFill/>
                <a:ln>
                  <a:noFill/>
                </a:ln>
                <a:effectLst/>
              </c:spPr>
              <c:dLblPos val="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showDataLabelsRange val="1"/>
                </c:ext>
                <c:ext xmlns:c16="http://schemas.microsoft.com/office/drawing/2014/chart" uri="{C3380CC4-5D6E-409C-BE32-E72D297353CC}">
                  <c16:uniqueId val="{00000000-8BE0-F441-A882-F0ECD4869614}"/>
                </c:ext>
              </c:extLst>
            </c:dLbl>
            <c:dLbl>
              <c:idx val="1"/>
              <c:tx>
                <c:rich>
                  <a:bodyPr rot="0" spcFirstLastPara="1" vertOverflow="ellipsis" vert="horz" wrap="square" lIns="0" tIns="0" rIns="0" bIns="0" anchor="ctr" anchorCtr="0">
                    <a:spAutoFit/>
                  </a:bodyPr>
                  <a:lstStyle/>
                  <a:p>
                    <a:pPr marL="0" marR="0" lvl="0" indent="0" algn="l" defTabSz="914400" rtl="0" eaLnBrk="1" fontAlgn="auto" latinLnBrk="0" hangingPunct="1">
                      <a:lnSpc>
                        <a:spcPct val="90000"/>
                      </a:lnSpc>
                      <a:spcBef>
                        <a:spcPts val="0"/>
                      </a:spcBef>
                      <a:spcAft>
                        <a:spcPts val="0"/>
                      </a:spcAft>
                      <a:buClrTx/>
                      <a:buSzTx/>
                      <a:buFontTx/>
                      <a:buNone/>
                      <a:tabLst/>
                      <a:defRPr sz="1000" b="0" i="0" u="none" strike="noStrike" kern="1200" baseline="0">
                        <a:solidFill>
                          <a:srgbClr val="000000"/>
                        </a:solidFill>
                        <a:latin typeface="+mn-lt"/>
                        <a:ea typeface="+mn-ea"/>
                        <a:cs typeface="+mn-cs"/>
                      </a:defRPr>
                    </a:pPr>
                    <a:r>
                      <a:rPr lang="en-US" sz="1000" dirty="0">
                        <a:effectLst/>
                      </a:rPr>
                      <a:t>Channel</a:t>
                    </a:r>
                    <a:r>
                      <a:rPr lang="en-US" sz="1000" baseline="0" dirty="0">
                        <a:effectLst/>
                      </a:rPr>
                      <a:t> chatbots</a:t>
                    </a:r>
                    <a:endParaRPr lang="en-US" sz="1000" dirty="0">
                      <a:effectLst/>
                      <a:latin typeface="Arial" panose="020B0604020202020204" pitchFamily="34" charset="0"/>
                    </a:endParaRPr>
                  </a:p>
                </c:rich>
              </c:tx>
              <c:spPr>
                <a:noFill/>
                <a:ln>
                  <a:noFill/>
                </a:ln>
                <a:effectLst/>
              </c:spPr>
              <c:dLblPos val="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showDataLabelsRange val="1"/>
                </c:ext>
                <c:ext xmlns:c16="http://schemas.microsoft.com/office/drawing/2014/chart" uri="{C3380CC4-5D6E-409C-BE32-E72D297353CC}">
                  <c16:uniqueId val="{00000001-8BE0-F441-A882-F0ECD4869614}"/>
                </c:ext>
              </c:extLst>
            </c:dLbl>
            <c:dLbl>
              <c:idx val="2"/>
              <c:tx>
                <c:rich>
                  <a:bodyPr rot="0" spcFirstLastPara="1" vertOverflow="ellipsis" vert="horz" wrap="square" lIns="0" tIns="0" rIns="0" bIns="0" anchor="ctr" anchorCtr="0">
                    <a:spAutoFit/>
                  </a:bodyPr>
                  <a:lstStyle/>
                  <a:p>
                    <a:pPr marL="0" marR="0" lvl="0" indent="0" algn="l" defTabSz="914400" rtl="0" eaLnBrk="1" fontAlgn="auto" latinLnBrk="0" hangingPunct="1">
                      <a:lnSpc>
                        <a:spcPct val="90000"/>
                      </a:lnSpc>
                      <a:spcBef>
                        <a:spcPts val="0"/>
                      </a:spcBef>
                      <a:spcAft>
                        <a:spcPts val="0"/>
                      </a:spcAft>
                      <a:buClrTx/>
                      <a:buSzTx/>
                      <a:buFontTx/>
                      <a:buNone/>
                      <a:tabLst/>
                      <a:defRPr sz="1000" b="0" i="0" u="none" strike="noStrike" kern="1200" baseline="0">
                        <a:solidFill>
                          <a:srgbClr val="000000"/>
                        </a:solidFill>
                        <a:latin typeface="+mn-lt"/>
                        <a:ea typeface="+mn-ea"/>
                        <a:cs typeface="+mn-cs"/>
                      </a:defRPr>
                    </a:pPr>
                    <a:r>
                      <a:rPr lang="en-US" sz="1000" dirty="0">
                        <a:effectLst/>
                      </a:rPr>
                      <a:t>Analytics accelerator</a:t>
                    </a:r>
                    <a:endParaRPr lang="en-US" sz="1000" dirty="0">
                      <a:effectLst/>
                      <a:latin typeface="Arial" panose="020B0604020202020204" pitchFamily="34" charset="0"/>
                    </a:endParaRPr>
                  </a:p>
                </c:rich>
              </c:tx>
              <c:spPr>
                <a:noFill/>
                <a:ln>
                  <a:noFill/>
                </a:ln>
                <a:effectLst/>
              </c:spPr>
              <c:dLblPos val="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showDataLabelsRange val="1"/>
                </c:ext>
                <c:ext xmlns:c16="http://schemas.microsoft.com/office/drawing/2014/chart" uri="{C3380CC4-5D6E-409C-BE32-E72D297353CC}">
                  <c16:uniqueId val="{00000002-8BE0-F441-A882-F0ECD4869614}"/>
                </c:ext>
              </c:extLst>
            </c:dLbl>
            <c:dLbl>
              <c:idx val="3"/>
              <c:tx>
                <c:rich>
                  <a:bodyPr rot="0" spcFirstLastPara="1" vertOverflow="ellipsis" vert="horz" wrap="square" lIns="0" tIns="0" rIns="0" bIns="0" anchor="ctr" anchorCtr="0">
                    <a:noAutofit/>
                  </a:bodyPr>
                  <a:lstStyle/>
                  <a:p>
                    <a:pPr marL="0" marR="0" lvl="0" indent="0" algn="r" defTabSz="914400" rtl="0" eaLnBrk="1" fontAlgn="auto" latinLnBrk="0" hangingPunct="1">
                      <a:lnSpc>
                        <a:spcPct val="90000"/>
                      </a:lnSpc>
                      <a:spcBef>
                        <a:spcPts val="0"/>
                      </a:spcBef>
                      <a:spcAft>
                        <a:spcPts val="0"/>
                      </a:spcAft>
                      <a:buClrTx/>
                      <a:buSzTx/>
                      <a:buFontTx/>
                      <a:buNone/>
                      <a:tabLst/>
                      <a:defRPr sz="1000" b="0" i="0" u="none" strike="noStrike" kern="1200" baseline="0">
                        <a:solidFill>
                          <a:srgbClr val="000000"/>
                        </a:solidFill>
                        <a:latin typeface="+mn-lt"/>
                        <a:ea typeface="+mn-ea"/>
                        <a:cs typeface="+mn-cs"/>
                      </a:defRPr>
                    </a:pPr>
                    <a:r>
                      <a:rPr lang="en-US" sz="1000" dirty="0">
                        <a:effectLst/>
                      </a:rPr>
                      <a:t>Brand representation modeling</a:t>
                    </a:r>
                    <a:endParaRPr lang="en-US" sz="1000" dirty="0">
                      <a:effectLst/>
                      <a:latin typeface="Arial" panose="020B0604020202020204" pitchFamily="34" charset="0"/>
                    </a:endParaRPr>
                  </a:p>
                </c:rich>
              </c:tx>
              <c:spPr>
                <a:noFill/>
                <a:ln>
                  <a:noFill/>
                </a:ln>
                <a:effectLst/>
              </c:spPr>
              <c:dLblPos val="l"/>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layout>
                    <c:manualLayout>
                      <c:w val="0.23424188742198779"/>
                      <c:h val="7.4825758879288842E-2"/>
                    </c:manualLayout>
                  </c15:layout>
                  <c15:showDataLabelsRange val="1"/>
                </c:ext>
                <c:ext xmlns:c16="http://schemas.microsoft.com/office/drawing/2014/chart" uri="{C3380CC4-5D6E-409C-BE32-E72D297353CC}">
                  <c16:uniqueId val="{00000003-8BE0-F441-A882-F0ECD4869614}"/>
                </c:ext>
              </c:extLst>
            </c:dLbl>
            <c:dLbl>
              <c:idx val="4"/>
              <c:tx>
                <c:rich>
                  <a:bodyPr/>
                  <a:lstStyle/>
                  <a:p>
                    <a:fld id="{74A07B27-3884-4A7C-8344-25A63174DCF3}"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8BE0-F441-A882-F0ECD4869614}"/>
                </c:ext>
              </c:extLst>
            </c:dLbl>
            <c:dLbl>
              <c:idx val="5"/>
              <c:layout>
                <c:manualLayout>
                  <c:x val="-2.1162196267094199E-3"/>
                  <c:y val="-1.5410165048149516E-2"/>
                </c:manualLayout>
              </c:layout>
              <c:tx>
                <c:rich>
                  <a:bodyPr rot="0" spcFirstLastPara="1" vertOverflow="ellipsis" vert="horz" wrap="square" lIns="0" tIns="0" rIns="0" bIns="0" anchor="ctr" anchorCtr="0">
                    <a:spAutoFit/>
                  </a:bodyPr>
                  <a:lstStyle/>
                  <a:p>
                    <a:pPr marL="0" marR="0" lvl="0" indent="0" algn="l" defTabSz="914400" rtl="0" eaLnBrk="1" fontAlgn="auto" latinLnBrk="0" hangingPunct="1">
                      <a:lnSpc>
                        <a:spcPct val="90000"/>
                      </a:lnSpc>
                      <a:spcBef>
                        <a:spcPts val="0"/>
                      </a:spcBef>
                      <a:spcAft>
                        <a:spcPts val="0"/>
                      </a:spcAft>
                      <a:buClrTx/>
                      <a:buSzTx/>
                      <a:buFontTx/>
                      <a:buNone/>
                      <a:tabLst/>
                      <a:defRPr sz="1000" b="0" i="0" u="none" strike="noStrike" kern="1200" baseline="0">
                        <a:solidFill>
                          <a:srgbClr val="000000"/>
                        </a:solidFill>
                        <a:latin typeface="+mn-lt"/>
                        <a:ea typeface="+mn-ea"/>
                        <a:cs typeface="+mn-cs"/>
                      </a:defRPr>
                    </a:pPr>
                    <a:r>
                      <a:rPr lang="en-US" sz="1000" dirty="0">
                        <a:effectLst/>
                      </a:rPr>
                      <a:t>Enhanced compliance </a:t>
                    </a:r>
                  </a:p>
                  <a:p>
                    <a:pPr marL="0" marR="0" lvl="0" indent="0" algn="l" defTabSz="914400" rtl="0" eaLnBrk="1" fontAlgn="auto" latinLnBrk="0" hangingPunct="1">
                      <a:lnSpc>
                        <a:spcPct val="90000"/>
                      </a:lnSpc>
                      <a:spcBef>
                        <a:spcPts val="0"/>
                      </a:spcBef>
                      <a:spcAft>
                        <a:spcPts val="0"/>
                      </a:spcAft>
                      <a:buClrTx/>
                      <a:buSzTx/>
                      <a:buFontTx/>
                      <a:buNone/>
                      <a:tabLst/>
                      <a:defRPr sz="1000" b="0" i="0" u="none" strike="noStrike" kern="1200" baseline="0">
                        <a:solidFill>
                          <a:srgbClr val="000000"/>
                        </a:solidFill>
                        <a:latin typeface="+mn-lt"/>
                        <a:ea typeface="+mn-ea"/>
                        <a:cs typeface="+mn-cs"/>
                      </a:defRPr>
                    </a:pPr>
                    <a:r>
                      <a:rPr lang="en-US" sz="1000" dirty="0">
                        <a:effectLst/>
                      </a:rPr>
                      <a:t>workflow</a:t>
                    </a:r>
                    <a:endParaRPr lang="en-US" sz="1000" dirty="0">
                      <a:effectLst/>
                      <a:latin typeface="Arial" panose="020B0604020202020204" pitchFamily="34" charset="0"/>
                    </a:endParaRPr>
                  </a:p>
                  <a:p>
                    <a:pPr marL="0" marR="0" lvl="0" indent="0" algn="l" defTabSz="914400" rtl="0" eaLnBrk="1" fontAlgn="auto" latinLnBrk="0" hangingPunct="1">
                      <a:lnSpc>
                        <a:spcPct val="90000"/>
                      </a:lnSpc>
                      <a:spcBef>
                        <a:spcPts val="0"/>
                      </a:spcBef>
                      <a:spcAft>
                        <a:spcPts val="0"/>
                      </a:spcAft>
                      <a:buClrTx/>
                      <a:buSzTx/>
                      <a:buFontTx/>
                      <a:buNone/>
                      <a:tabLst/>
                      <a:defRPr sz="1000" b="0" i="0" u="none" strike="noStrike" kern="1200" baseline="0">
                        <a:solidFill>
                          <a:srgbClr val="000000"/>
                        </a:solidFill>
                        <a:latin typeface="+mn-lt"/>
                        <a:ea typeface="+mn-ea"/>
                        <a:cs typeface="+mn-cs"/>
                      </a:defRPr>
                    </a:pPr>
                    <a:endParaRPr lang="en-US" sz="1000" dirty="0"/>
                  </a:p>
                </c:rich>
              </c:tx>
              <c:spPr>
                <a:noFill/>
                <a:ln>
                  <a:noFill/>
                </a:ln>
                <a:effectLst/>
              </c:spPr>
              <c:dLblPos val="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showDataLabelsRange val="1"/>
                </c:ext>
                <c:ext xmlns:c16="http://schemas.microsoft.com/office/drawing/2014/chart" uri="{C3380CC4-5D6E-409C-BE32-E72D297353CC}">
                  <c16:uniqueId val="{00000005-8BE0-F441-A882-F0ECD4869614}"/>
                </c:ext>
              </c:extLst>
            </c:dLbl>
            <c:dLbl>
              <c:idx val="6"/>
              <c:layout>
                <c:manualLayout>
                  <c:x val="-0.16243619296226475"/>
                  <c:y val="4.176566913423662E-2"/>
                </c:manualLayout>
              </c:layout>
              <c:tx>
                <c:rich>
                  <a:bodyPr rot="0" spcFirstLastPara="1" vertOverflow="ellipsis" vert="horz" wrap="square" lIns="0" tIns="0" rIns="0" bIns="0" anchor="ctr" anchorCtr="0">
                    <a:spAutoFit/>
                  </a:bodyPr>
                  <a:lstStyle/>
                  <a:p>
                    <a:pPr marL="0" marR="0" lvl="0" indent="0" algn="r" defTabSz="914400" rtl="0" eaLnBrk="1" fontAlgn="auto" latinLnBrk="0" hangingPunct="1">
                      <a:lnSpc>
                        <a:spcPct val="90000"/>
                      </a:lnSpc>
                      <a:spcBef>
                        <a:spcPts val="0"/>
                      </a:spcBef>
                      <a:spcAft>
                        <a:spcPts val="0"/>
                      </a:spcAft>
                      <a:buClrTx/>
                      <a:buSzTx/>
                      <a:buFontTx/>
                      <a:buNone/>
                      <a:tabLst/>
                      <a:defRPr sz="1000" b="0" i="0" u="none" strike="noStrike" kern="1200" baseline="0">
                        <a:solidFill>
                          <a:srgbClr val="000000"/>
                        </a:solidFill>
                        <a:latin typeface="+mn-lt"/>
                        <a:ea typeface="+mn-ea"/>
                        <a:cs typeface="+mn-cs"/>
                      </a:defRPr>
                    </a:pPr>
                    <a:r>
                      <a:rPr lang="en-US" sz="1000" dirty="0">
                        <a:effectLst/>
                      </a:rPr>
                      <a:t>Competitive landscape mapping</a:t>
                    </a:r>
                    <a:endParaRPr lang="en-US" sz="1000" dirty="0">
                      <a:effectLst/>
                      <a:latin typeface="Arial" panose="020B0604020202020204" pitchFamily="34" charset="0"/>
                    </a:endParaRPr>
                  </a:p>
                </c:rich>
              </c:tx>
              <c:spPr>
                <a:noFill/>
                <a:ln>
                  <a:noFill/>
                </a:ln>
                <a:effectLst/>
              </c:spPr>
              <c:dLblPos val="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showDataLabelsRange val="1"/>
                </c:ext>
                <c:ext xmlns:c16="http://schemas.microsoft.com/office/drawing/2014/chart" uri="{C3380CC4-5D6E-409C-BE32-E72D297353CC}">
                  <c16:uniqueId val="{00000006-8BE0-F441-A882-F0ECD4869614}"/>
                </c:ext>
              </c:extLst>
            </c:dLbl>
            <c:dLbl>
              <c:idx val="7"/>
              <c:tx>
                <c:rich>
                  <a:bodyPr rot="0" spcFirstLastPara="1" vertOverflow="ellipsis" vert="horz" wrap="square" lIns="0" tIns="0" rIns="0" bIns="0" anchor="ctr" anchorCtr="0">
                    <a:spAutoFit/>
                  </a:bodyPr>
                  <a:lstStyle/>
                  <a:p>
                    <a:pPr marL="0" marR="0" lvl="0" indent="0" algn="r" defTabSz="914400" rtl="0" eaLnBrk="1" fontAlgn="auto" latinLnBrk="0" hangingPunct="1">
                      <a:lnSpc>
                        <a:spcPct val="90000"/>
                      </a:lnSpc>
                      <a:spcBef>
                        <a:spcPts val="0"/>
                      </a:spcBef>
                      <a:spcAft>
                        <a:spcPts val="0"/>
                      </a:spcAft>
                      <a:buClrTx/>
                      <a:buSzTx/>
                      <a:buFontTx/>
                      <a:buNone/>
                      <a:tabLst/>
                      <a:defRPr sz="1000" b="0" i="0" u="none" strike="noStrike" kern="1200" baseline="0">
                        <a:solidFill>
                          <a:srgbClr val="000000"/>
                        </a:solidFill>
                        <a:latin typeface="+mn-lt"/>
                        <a:ea typeface="+mn-ea"/>
                        <a:cs typeface="+mn-cs"/>
                      </a:defRPr>
                    </a:pPr>
                    <a:r>
                      <a:rPr lang="en-US" sz="1000" dirty="0">
                        <a:effectLst/>
                      </a:rPr>
                      <a:t>Dynamic personalization</a:t>
                    </a:r>
                    <a:endParaRPr lang="en-US" sz="1000" dirty="0">
                      <a:effectLst/>
                      <a:latin typeface="Arial" panose="020B0604020202020204" pitchFamily="34" charset="0"/>
                    </a:endParaRPr>
                  </a:p>
                </c:rich>
              </c:tx>
              <c:spPr>
                <a:noFill/>
                <a:ln>
                  <a:noFill/>
                </a:ln>
                <a:effectLst/>
              </c:spPr>
              <c:dLblPos val="l"/>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showDataLabelsRange val="1"/>
                </c:ext>
                <c:ext xmlns:c16="http://schemas.microsoft.com/office/drawing/2014/chart" uri="{C3380CC4-5D6E-409C-BE32-E72D297353CC}">
                  <c16:uniqueId val="{00000007-8BE0-F441-A882-F0ECD4869614}"/>
                </c:ext>
              </c:extLst>
            </c:dLbl>
            <c:dLbl>
              <c:idx val="8"/>
              <c:tx>
                <c:rich>
                  <a:bodyPr rot="0" spcFirstLastPara="1" vertOverflow="ellipsis" vert="horz" wrap="square" lIns="0" tIns="0" rIns="0" bIns="0" anchor="ctr" anchorCtr="0">
                    <a:spAutoFit/>
                  </a:bodyPr>
                  <a:lstStyle/>
                  <a:p>
                    <a:pPr marL="0" marR="0" lvl="0" indent="0" algn="l" defTabSz="914400" rtl="0" eaLnBrk="1" fontAlgn="auto" latinLnBrk="0" hangingPunct="1">
                      <a:lnSpc>
                        <a:spcPct val="90000"/>
                      </a:lnSpc>
                      <a:spcBef>
                        <a:spcPts val="0"/>
                      </a:spcBef>
                      <a:spcAft>
                        <a:spcPts val="0"/>
                      </a:spcAft>
                      <a:buClrTx/>
                      <a:buSzTx/>
                      <a:buFontTx/>
                      <a:buNone/>
                      <a:tabLst/>
                      <a:defRPr sz="1000" b="0" i="0" u="none" strike="noStrike" kern="1200" baseline="0">
                        <a:solidFill>
                          <a:srgbClr val="000000"/>
                        </a:solidFill>
                        <a:latin typeface="+mn-lt"/>
                        <a:ea typeface="+mn-ea"/>
                        <a:cs typeface="+mn-cs"/>
                      </a:defRPr>
                    </a:pPr>
                    <a:r>
                      <a:rPr lang="en-US" sz="1000" dirty="0">
                        <a:effectLst/>
                      </a:rPr>
                      <a:t>Social engagement</a:t>
                    </a:r>
                    <a:endParaRPr lang="en-US" sz="1000" dirty="0">
                      <a:effectLst/>
                      <a:latin typeface="Arial" panose="020B0604020202020204" pitchFamily="34" charset="0"/>
                    </a:endParaRPr>
                  </a:p>
                </c:rich>
              </c:tx>
              <c:spPr>
                <a:noFill/>
                <a:ln>
                  <a:noFill/>
                </a:ln>
                <a:effectLst/>
              </c:spPr>
              <c:dLblPos val="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layout>
                    <c:manualLayout>
                      <c:w val="0.30785272920992085"/>
                      <c:h val="6.1536260519717029E-2"/>
                    </c:manualLayout>
                  </c15:layout>
                  <c15:showDataLabelsRange val="1"/>
                </c:ext>
                <c:ext xmlns:c16="http://schemas.microsoft.com/office/drawing/2014/chart" uri="{C3380CC4-5D6E-409C-BE32-E72D297353CC}">
                  <c16:uniqueId val="{00000008-8BE0-F441-A882-F0ECD4869614}"/>
                </c:ext>
              </c:extLst>
            </c:dLbl>
            <c:dLbl>
              <c:idx val="9"/>
              <c:layout>
                <c:manualLayout>
                  <c:x val="-0.15485116406790383"/>
                  <c:y val="6.2935424921990141E-2"/>
                </c:manualLayout>
              </c:layout>
              <c:tx>
                <c:rich>
                  <a:bodyPr rot="0" spcFirstLastPara="1" vertOverflow="ellipsis" vert="horz" wrap="square" lIns="0" tIns="0" rIns="0" bIns="0" anchor="ctr" anchorCtr="0">
                    <a:noAutofit/>
                  </a:bodyPr>
                  <a:lstStyle/>
                  <a:p>
                    <a:pPr marL="0" marR="0" lvl="0" indent="0" algn="ctr" defTabSz="914400" rtl="0" eaLnBrk="1" fontAlgn="auto" latinLnBrk="0" hangingPunct="1">
                      <a:lnSpc>
                        <a:spcPct val="90000"/>
                      </a:lnSpc>
                      <a:spcBef>
                        <a:spcPts val="0"/>
                      </a:spcBef>
                      <a:spcAft>
                        <a:spcPts val="0"/>
                      </a:spcAft>
                      <a:buClrTx/>
                      <a:buSzTx/>
                      <a:buFontTx/>
                      <a:buNone/>
                      <a:tabLst/>
                      <a:defRPr sz="1000" b="0" i="0" u="none" strike="noStrike" kern="1200" baseline="0">
                        <a:solidFill>
                          <a:srgbClr val="000000"/>
                        </a:solidFill>
                        <a:latin typeface="+mn-lt"/>
                        <a:ea typeface="+mn-ea"/>
                        <a:cs typeface="+mn-cs"/>
                      </a:defRPr>
                    </a:pPr>
                    <a:r>
                      <a:rPr lang="en-US" sz="1000" dirty="0">
                        <a:effectLst/>
                      </a:rPr>
                      <a:t>Customer </a:t>
                    </a:r>
                    <a:br>
                      <a:rPr lang="en-US" sz="1000" dirty="0">
                        <a:effectLst/>
                      </a:rPr>
                    </a:br>
                    <a:r>
                      <a:rPr lang="en-US" sz="1000" dirty="0">
                        <a:effectLst/>
                      </a:rPr>
                      <a:t>chatbots/</a:t>
                    </a:r>
                    <a:br>
                      <a:rPr lang="en-US" sz="1000" dirty="0">
                        <a:effectLst/>
                      </a:rPr>
                    </a:br>
                    <a:r>
                      <a:rPr lang="en-US" sz="1000" dirty="0">
                        <a:effectLst/>
                      </a:rPr>
                      <a:t>digital humans</a:t>
                    </a:r>
                    <a:endParaRPr lang="en-US" sz="1000" dirty="0">
                      <a:effectLst/>
                      <a:latin typeface="Arial" panose="020B0604020202020204" pitchFamily="34" charset="0"/>
                    </a:endParaRPr>
                  </a:p>
                </c:rich>
              </c:tx>
              <c:spPr>
                <a:noFill/>
                <a:ln>
                  <a:noFill/>
                </a:ln>
                <a:effectLst/>
              </c:spPr>
              <c:dLblPos val="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layout>
                    <c:manualLayout>
                      <c:w val="0.28266863298901423"/>
                      <c:h val="0.11685958050664774"/>
                    </c:manualLayout>
                  </c15:layout>
                  <c15:showDataLabelsRange val="1"/>
                </c:ext>
                <c:ext xmlns:c16="http://schemas.microsoft.com/office/drawing/2014/chart" uri="{C3380CC4-5D6E-409C-BE32-E72D297353CC}">
                  <c16:uniqueId val="{00000009-8BE0-F441-A882-F0ECD4869614}"/>
                </c:ext>
              </c:extLst>
            </c:dLbl>
            <c:dLbl>
              <c:idx val="10"/>
              <c:layout>
                <c:manualLayout>
                  <c:x val="6.2114785292118717E-2"/>
                  <c:y val="1.1492393465259709E-3"/>
                </c:manualLayout>
              </c:layout>
              <c:tx>
                <c:rich>
                  <a:bodyPr rot="0" spcFirstLastPara="1" vertOverflow="ellipsis" vert="horz" wrap="square" lIns="0" tIns="0" rIns="0" bIns="0" anchor="ctr" anchorCtr="0">
                    <a:noAutofit/>
                  </a:bodyPr>
                  <a:lstStyle/>
                  <a:p>
                    <a:pPr marL="0" marR="0" lvl="0" indent="0" algn="l" defTabSz="914400" rtl="0" eaLnBrk="1" fontAlgn="auto" latinLnBrk="0" hangingPunct="1">
                      <a:lnSpc>
                        <a:spcPct val="90000"/>
                      </a:lnSpc>
                      <a:spcBef>
                        <a:spcPts val="0"/>
                      </a:spcBef>
                      <a:spcAft>
                        <a:spcPts val="0"/>
                      </a:spcAft>
                      <a:buClrTx/>
                      <a:buSzTx/>
                      <a:buFontTx/>
                      <a:buNone/>
                      <a:tabLst/>
                      <a:defRPr sz="1000" b="0" i="0" u="none" strike="noStrike" kern="1200" baseline="0">
                        <a:solidFill>
                          <a:srgbClr val="000000"/>
                        </a:solidFill>
                        <a:latin typeface="+mn-lt"/>
                        <a:ea typeface="+mn-ea"/>
                        <a:cs typeface="+mn-cs"/>
                      </a:defRPr>
                    </a:pPr>
                    <a:r>
                      <a:rPr lang="en-US" sz="1000" dirty="0">
                        <a:effectLst/>
                      </a:rPr>
                      <a:t>Advertising optimization</a:t>
                    </a:r>
                    <a:endParaRPr lang="en-US" sz="1000" dirty="0">
                      <a:effectLst/>
                      <a:latin typeface="Arial" panose="020B0604020202020204" pitchFamily="34" charset="0"/>
                    </a:endParaRPr>
                  </a:p>
                </c:rich>
              </c:tx>
              <c:spPr>
                <a:noFill/>
                <a:ln>
                  <a:noFill/>
                </a:ln>
                <a:effectLst/>
              </c:spPr>
              <c:dLblPos val="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layout>
                    <c:manualLayout>
                      <c:w val="0.38314189208130561"/>
                      <c:h val="4.0258060524743691E-2"/>
                    </c:manualLayout>
                  </c15:layout>
                  <c15:showDataLabelsRange val="1"/>
                </c:ext>
                <c:ext xmlns:c16="http://schemas.microsoft.com/office/drawing/2014/chart" uri="{C3380CC4-5D6E-409C-BE32-E72D297353CC}">
                  <c16:uniqueId val="{0000000A-8BE0-F441-A882-F0ECD4869614}"/>
                </c:ext>
              </c:extLst>
            </c:dLbl>
            <c:dLbl>
              <c:idx val="11"/>
              <c:layout>
                <c:manualLayout>
                  <c:x val="-0.14063193883108349"/>
                  <c:y val="2.4629912826273054E-2"/>
                </c:manualLayout>
              </c:layout>
              <c:tx>
                <c:rich>
                  <a:bodyPr rot="0" spcFirstLastPara="1" vertOverflow="ellipsis" vert="horz" wrap="square" lIns="0" tIns="0" rIns="0" bIns="0" anchor="ctr" anchorCtr="0">
                    <a:spAutoFit/>
                  </a:bodyPr>
                  <a:lstStyle/>
                  <a:p>
                    <a:pPr marL="0" marR="0" lvl="0" indent="0" algn="l" defTabSz="914400" rtl="0" eaLnBrk="1" fontAlgn="auto" latinLnBrk="0" hangingPunct="1">
                      <a:lnSpc>
                        <a:spcPct val="90000"/>
                      </a:lnSpc>
                      <a:spcBef>
                        <a:spcPts val="0"/>
                      </a:spcBef>
                      <a:spcAft>
                        <a:spcPts val="0"/>
                      </a:spcAft>
                      <a:buClrTx/>
                      <a:buSzTx/>
                      <a:buFontTx/>
                      <a:buNone/>
                      <a:tabLst/>
                      <a:defRPr sz="1000" b="0" i="0" u="none" strike="noStrike" kern="1200" baseline="0">
                        <a:solidFill>
                          <a:srgbClr val="000000"/>
                        </a:solidFill>
                        <a:latin typeface="+mn-lt"/>
                        <a:ea typeface="+mn-ea"/>
                        <a:cs typeface="+mn-cs"/>
                      </a:defRPr>
                    </a:pPr>
                    <a:r>
                      <a:rPr lang="en-US" sz="1000" dirty="0">
                        <a:effectLst/>
                      </a:rPr>
                      <a:t>Market simulation</a:t>
                    </a:r>
                    <a:endParaRPr lang="en-US" sz="1000" dirty="0">
                      <a:effectLst/>
                      <a:latin typeface="Arial" panose="020B0604020202020204" pitchFamily="34" charset="0"/>
                    </a:endParaRPr>
                  </a:p>
                </c:rich>
              </c:tx>
              <c:spPr>
                <a:noFill/>
                <a:ln>
                  <a:noFill/>
                </a:ln>
                <a:effectLst/>
              </c:spPr>
              <c:dLblPos val="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layout>
                    <c:manualLayout>
                      <c:w val="0.23461269952175293"/>
                      <c:h val="6.1536260519717029E-2"/>
                    </c:manualLayout>
                  </c15:layout>
                  <c15:showDataLabelsRange val="1"/>
                </c:ext>
                <c:ext xmlns:c16="http://schemas.microsoft.com/office/drawing/2014/chart" uri="{C3380CC4-5D6E-409C-BE32-E72D297353CC}">
                  <c16:uniqueId val="{0000000B-8BE0-F441-A882-F0ECD4869614}"/>
                </c:ext>
              </c:extLst>
            </c:dLbl>
            <c:dLbl>
              <c:idx val="12"/>
              <c:tx>
                <c:rich>
                  <a:bodyPr rot="0" spcFirstLastPara="1" vertOverflow="ellipsis" vert="horz" wrap="square" lIns="0" tIns="0" rIns="0" bIns="0" anchor="ctr" anchorCtr="0">
                    <a:spAutoFit/>
                  </a:bodyPr>
                  <a:lstStyle/>
                  <a:p>
                    <a:pPr marL="0" marR="0" lvl="0" indent="0" algn="l" defTabSz="914400" rtl="0" eaLnBrk="1" fontAlgn="auto" latinLnBrk="0" hangingPunct="1">
                      <a:lnSpc>
                        <a:spcPct val="90000"/>
                      </a:lnSpc>
                      <a:spcBef>
                        <a:spcPts val="0"/>
                      </a:spcBef>
                      <a:spcAft>
                        <a:spcPts val="0"/>
                      </a:spcAft>
                      <a:buClrTx/>
                      <a:buSzTx/>
                      <a:buFontTx/>
                      <a:buNone/>
                      <a:tabLst/>
                      <a:defRPr sz="1000" b="0" i="0" u="none" strike="noStrike" kern="1200" baseline="0">
                        <a:solidFill>
                          <a:srgbClr val="000000"/>
                        </a:solidFill>
                        <a:latin typeface="+mn-lt"/>
                        <a:ea typeface="+mn-ea"/>
                        <a:cs typeface="+mn-cs"/>
                      </a:defRPr>
                    </a:pPr>
                    <a:r>
                      <a:rPr lang="en-US" sz="1000" dirty="0">
                        <a:effectLst/>
                      </a:rPr>
                      <a:t>Coding assistant</a:t>
                    </a:r>
                    <a:endParaRPr lang="en-US" sz="1000" dirty="0">
                      <a:effectLst/>
                      <a:latin typeface="Arial" panose="020B0604020202020204" pitchFamily="34" charset="0"/>
                    </a:endParaRPr>
                  </a:p>
                </c:rich>
              </c:tx>
              <c:spPr>
                <a:noFill/>
                <a:ln>
                  <a:noFill/>
                </a:ln>
                <a:effectLst/>
              </c:spPr>
              <c:dLblPos val="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showDataLabelsRange val="1"/>
                </c:ext>
                <c:ext xmlns:c16="http://schemas.microsoft.com/office/drawing/2014/chart" uri="{C3380CC4-5D6E-409C-BE32-E72D297353CC}">
                  <c16:uniqueId val="{0000000C-8BE0-F441-A882-F0ECD4869614}"/>
                </c:ext>
              </c:extLst>
            </c:dLbl>
            <c:dLbl>
              <c:idx val="13"/>
              <c:tx>
                <c:rich>
                  <a:bodyPr rot="0" spcFirstLastPara="1" vertOverflow="ellipsis" vert="horz" wrap="square" lIns="0" tIns="0" rIns="0" bIns="0" anchor="ctr" anchorCtr="0">
                    <a:spAutoFit/>
                  </a:bodyPr>
                  <a:lstStyle/>
                  <a:p>
                    <a:pPr marL="0" marR="0" lvl="0" indent="0" algn="r" defTabSz="914400" rtl="0" eaLnBrk="1" fontAlgn="auto" latinLnBrk="0" hangingPunct="1">
                      <a:lnSpc>
                        <a:spcPct val="90000"/>
                      </a:lnSpc>
                      <a:spcBef>
                        <a:spcPts val="0"/>
                      </a:spcBef>
                      <a:spcAft>
                        <a:spcPts val="0"/>
                      </a:spcAft>
                      <a:buClrTx/>
                      <a:buSzTx/>
                      <a:buFontTx/>
                      <a:buNone/>
                      <a:tabLst/>
                      <a:defRPr sz="1000" b="0" i="0" u="none" strike="noStrike" kern="1200" baseline="0">
                        <a:solidFill>
                          <a:srgbClr val="000000"/>
                        </a:solidFill>
                        <a:latin typeface="+mn-lt"/>
                        <a:ea typeface="+mn-ea"/>
                        <a:cs typeface="+mn-cs"/>
                      </a:defRPr>
                    </a:pPr>
                    <a:r>
                      <a:rPr lang="en-US" sz="1000" dirty="0">
                        <a:effectLst/>
                      </a:rPr>
                      <a:t>Federated data collaboration</a:t>
                    </a:r>
                    <a:endParaRPr lang="en-US" sz="1000" dirty="0">
                      <a:effectLst/>
                      <a:latin typeface="Arial" panose="020B0604020202020204" pitchFamily="34" charset="0"/>
                    </a:endParaRPr>
                  </a:p>
                </c:rich>
              </c:tx>
              <c:spPr>
                <a:noFill/>
                <a:ln>
                  <a:noFill/>
                </a:ln>
                <a:effectLst/>
              </c:spPr>
              <c:dLblPos val="l"/>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showDataLabelsRange val="1"/>
                </c:ext>
                <c:ext xmlns:c16="http://schemas.microsoft.com/office/drawing/2014/chart" uri="{C3380CC4-5D6E-409C-BE32-E72D297353CC}">
                  <c16:uniqueId val="{0000000D-8BE0-F441-A882-F0ECD4869614}"/>
                </c:ext>
              </c:extLst>
            </c:dLbl>
            <c:dLbl>
              <c:idx val="14"/>
              <c:tx>
                <c:rich>
                  <a:bodyPr rot="0" spcFirstLastPara="1" vertOverflow="ellipsis" vert="horz" wrap="square" lIns="0" tIns="0" rIns="0" bIns="0" anchor="ctr" anchorCtr="0">
                    <a:spAutoFit/>
                  </a:bodyPr>
                  <a:lstStyle/>
                  <a:p>
                    <a:pPr marL="0" marR="0" lvl="0" indent="0" algn="l" defTabSz="914400" rtl="0" eaLnBrk="1" fontAlgn="auto" latinLnBrk="0" hangingPunct="1">
                      <a:lnSpc>
                        <a:spcPct val="90000"/>
                      </a:lnSpc>
                      <a:spcBef>
                        <a:spcPts val="0"/>
                      </a:spcBef>
                      <a:spcAft>
                        <a:spcPts val="0"/>
                      </a:spcAft>
                      <a:buClrTx/>
                      <a:buSzTx/>
                      <a:buFontTx/>
                      <a:buNone/>
                      <a:tabLst/>
                      <a:defRPr sz="1000" b="0" i="0" u="none" strike="noStrike" kern="1200" baseline="0">
                        <a:solidFill>
                          <a:srgbClr val="000000"/>
                        </a:solidFill>
                        <a:latin typeface="+mn-lt"/>
                        <a:ea typeface="+mn-ea"/>
                        <a:cs typeface="+mn-cs"/>
                      </a:defRPr>
                    </a:pPr>
                    <a:r>
                      <a:rPr lang="en-US" sz="1000" dirty="0">
                        <a:effectLst/>
                      </a:rPr>
                      <a:t>Bias mitigation</a:t>
                    </a:r>
                    <a:endParaRPr lang="en-US" sz="1000" dirty="0">
                      <a:effectLst/>
                      <a:latin typeface="Arial" panose="020B0604020202020204" pitchFamily="34" charset="0"/>
                    </a:endParaRPr>
                  </a:p>
                </c:rich>
              </c:tx>
              <c:spPr>
                <a:noFill/>
                <a:ln>
                  <a:noFill/>
                </a:ln>
                <a:effectLst/>
              </c:spPr>
              <c:dLblPos val="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showDataLabelsRange val="1"/>
                </c:ext>
                <c:ext xmlns:c16="http://schemas.microsoft.com/office/drawing/2014/chart" uri="{C3380CC4-5D6E-409C-BE32-E72D297353CC}">
                  <c16:uniqueId val="{0000000E-8BE0-F441-A882-F0ECD4869614}"/>
                </c:ext>
              </c:extLst>
            </c:dLbl>
            <c:dLbl>
              <c:idx val="15"/>
              <c:layout>
                <c:manualLayout>
                  <c:x val="-7.0027033710067854E-2"/>
                  <c:y val="-3.9806435273169523E-2"/>
                </c:manualLayout>
              </c:layout>
              <c:tx>
                <c:rich>
                  <a:bodyPr rot="0" spcFirstLastPara="1" vertOverflow="ellipsis" vert="horz" wrap="square" lIns="0" tIns="0" rIns="0" bIns="0" anchor="ctr" anchorCtr="0">
                    <a:noAutofit/>
                  </a:bodyPr>
                  <a:lstStyle/>
                  <a:p>
                    <a:pPr marL="0" marR="0" lvl="0" indent="0" algn="l" defTabSz="914400" rtl="0" eaLnBrk="1" fontAlgn="auto" latinLnBrk="0" hangingPunct="1">
                      <a:lnSpc>
                        <a:spcPct val="90000"/>
                      </a:lnSpc>
                      <a:spcBef>
                        <a:spcPts val="0"/>
                      </a:spcBef>
                      <a:spcAft>
                        <a:spcPts val="0"/>
                      </a:spcAft>
                      <a:buClrTx/>
                      <a:buSzTx/>
                      <a:buFontTx/>
                      <a:buNone/>
                      <a:tabLst/>
                      <a:defRPr sz="1000" b="0" i="0" u="none" strike="noStrike" kern="1200" baseline="0">
                        <a:solidFill>
                          <a:srgbClr val="000000"/>
                        </a:solidFill>
                        <a:latin typeface="+mn-lt"/>
                        <a:ea typeface="+mn-ea"/>
                        <a:cs typeface="+mn-cs"/>
                      </a:defRPr>
                    </a:pPr>
                    <a:r>
                      <a:rPr lang="en-US" sz="1000" dirty="0">
                        <a:effectLst/>
                      </a:rPr>
                      <a:t>Journey creation &amp;</a:t>
                    </a:r>
                  </a:p>
                  <a:p>
                    <a:pPr marL="0" marR="0" lvl="0" indent="0" algn="l" defTabSz="914400" rtl="0" eaLnBrk="1" fontAlgn="auto" latinLnBrk="0" hangingPunct="1">
                      <a:lnSpc>
                        <a:spcPct val="90000"/>
                      </a:lnSpc>
                      <a:spcBef>
                        <a:spcPts val="0"/>
                      </a:spcBef>
                      <a:spcAft>
                        <a:spcPts val="0"/>
                      </a:spcAft>
                      <a:buClrTx/>
                      <a:buSzTx/>
                      <a:buFontTx/>
                      <a:buNone/>
                      <a:tabLst/>
                      <a:defRPr sz="1000" b="0" i="0" u="none" strike="noStrike" kern="1200" baseline="0">
                        <a:solidFill>
                          <a:srgbClr val="000000"/>
                        </a:solidFill>
                        <a:latin typeface="+mn-lt"/>
                        <a:ea typeface="+mn-ea"/>
                        <a:cs typeface="+mn-cs"/>
                      </a:defRPr>
                    </a:pPr>
                    <a:r>
                      <a:rPr lang="en-US" sz="1000" dirty="0">
                        <a:effectLst/>
                      </a:rPr>
                      <a:t>optimization</a:t>
                    </a:r>
                  </a:p>
                </c:rich>
              </c:tx>
              <c:spPr>
                <a:noFill/>
                <a:ln>
                  <a:noFill/>
                </a:ln>
                <a:effectLst/>
              </c:spPr>
              <c:dLblPos val="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layout>
                    <c:manualLayout>
                      <c:w val="0.21350366974445864"/>
                      <c:h val="0.10199132709384177"/>
                    </c:manualLayout>
                  </c15:layout>
                  <c15:showDataLabelsRange val="1"/>
                </c:ext>
                <c:ext xmlns:c16="http://schemas.microsoft.com/office/drawing/2014/chart" uri="{C3380CC4-5D6E-409C-BE32-E72D297353CC}">
                  <c16:uniqueId val="{0000000F-8BE0-F441-A882-F0ECD4869614}"/>
                </c:ext>
              </c:extLst>
            </c:dLbl>
            <c:dLbl>
              <c:idx val="16"/>
              <c:tx>
                <c:rich>
                  <a:bodyPr rot="0" spcFirstLastPara="1" vertOverflow="ellipsis" vert="horz" wrap="square" lIns="0" tIns="0" rIns="0" bIns="0" anchor="ctr" anchorCtr="0">
                    <a:spAutoFit/>
                  </a:bodyPr>
                  <a:lstStyle/>
                  <a:p>
                    <a:pPr marL="0" marR="0" lvl="0" indent="0" algn="l" defTabSz="914400" rtl="0" eaLnBrk="1" fontAlgn="auto" latinLnBrk="0" hangingPunct="1">
                      <a:lnSpc>
                        <a:spcPct val="90000"/>
                      </a:lnSpc>
                      <a:spcBef>
                        <a:spcPts val="0"/>
                      </a:spcBef>
                      <a:spcAft>
                        <a:spcPts val="0"/>
                      </a:spcAft>
                      <a:buClrTx/>
                      <a:buSzTx/>
                      <a:buFontTx/>
                      <a:buNone/>
                      <a:tabLst/>
                      <a:defRPr sz="1000" b="0" i="0" u="none" strike="noStrike" kern="1200" baseline="0">
                        <a:solidFill>
                          <a:srgbClr val="000000"/>
                        </a:solidFill>
                        <a:latin typeface="+mn-lt"/>
                        <a:ea typeface="+mn-ea"/>
                        <a:cs typeface="+mn-cs"/>
                      </a:defRPr>
                    </a:pPr>
                    <a:r>
                      <a:rPr lang="en-US" sz="1000" dirty="0">
                        <a:effectLst/>
                      </a:rPr>
                      <a:t>Sales gymnasium</a:t>
                    </a:r>
                    <a:endParaRPr lang="en-US" sz="1000" dirty="0">
                      <a:effectLst/>
                      <a:latin typeface="Arial" panose="020B0604020202020204" pitchFamily="34" charset="0"/>
                    </a:endParaRPr>
                  </a:p>
                </c:rich>
              </c:tx>
              <c:spPr>
                <a:noFill/>
                <a:ln>
                  <a:noFill/>
                </a:ln>
                <a:effectLst/>
              </c:spPr>
              <c:dLblPos val="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showDataLabelsRange val="1"/>
                </c:ext>
                <c:ext xmlns:c16="http://schemas.microsoft.com/office/drawing/2014/chart" uri="{C3380CC4-5D6E-409C-BE32-E72D297353CC}">
                  <c16:uniqueId val="{00000010-8BE0-F441-A882-F0ECD4869614}"/>
                </c:ext>
              </c:extLst>
            </c:dLbl>
            <c:dLbl>
              <c:idx val="17"/>
              <c:tx>
                <c:rich>
                  <a:bodyPr rot="0" spcFirstLastPara="1" vertOverflow="ellipsis" vert="horz" wrap="square" lIns="0" tIns="0" rIns="0" bIns="0" anchor="ctr" anchorCtr="0">
                    <a:spAutoFit/>
                  </a:bodyPr>
                  <a:lstStyle/>
                  <a:p>
                    <a:pPr marL="0" marR="0" lvl="0" indent="0" algn="r" defTabSz="914400" rtl="0" eaLnBrk="1" fontAlgn="auto" latinLnBrk="0" hangingPunct="1">
                      <a:lnSpc>
                        <a:spcPct val="90000"/>
                      </a:lnSpc>
                      <a:spcBef>
                        <a:spcPts val="0"/>
                      </a:spcBef>
                      <a:spcAft>
                        <a:spcPts val="0"/>
                      </a:spcAft>
                      <a:buClrTx/>
                      <a:buSzTx/>
                      <a:buFontTx/>
                      <a:buNone/>
                      <a:tabLst/>
                      <a:defRPr sz="1000" b="0" i="0" u="none" strike="noStrike" kern="1200" baseline="0">
                        <a:solidFill>
                          <a:srgbClr val="000000"/>
                        </a:solidFill>
                        <a:latin typeface="+mn-lt"/>
                        <a:ea typeface="+mn-ea"/>
                        <a:cs typeface="+mn-cs"/>
                      </a:defRPr>
                    </a:pPr>
                    <a:r>
                      <a:rPr lang="en-US" sz="1000" dirty="0">
                        <a:effectLst/>
                      </a:rPr>
                      <a:t>Synthetic </a:t>
                    </a:r>
                    <a:r>
                      <a:rPr lang="en-US" sz="1000" dirty="0">
                        <a:solidFill>
                          <a:schemeClr val="tx1"/>
                        </a:solidFill>
                        <a:effectLst/>
                      </a:rPr>
                      <a:t>voice of </a:t>
                    </a:r>
                    <a:br>
                      <a:rPr lang="en-US" sz="1000" dirty="0">
                        <a:solidFill>
                          <a:schemeClr val="tx1"/>
                        </a:solidFill>
                        <a:effectLst/>
                      </a:rPr>
                    </a:br>
                    <a:r>
                      <a:rPr lang="en-US" sz="1000" dirty="0">
                        <a:solidFill>
                          <a:schemeClr val="tx1"/>
                        </a:solidFill>
                        <a:effectLst/>
                      </a:rPr>
                      <a:t>the customer</a:t>
                    </a:r>
                    <a:r>
                      <a:rPr lang="en-US" sz="1000" dirty="0">
                        <a:solidFill>
                          <a:schemeClr val="tx1"/>
                        </a:solidFill>
                      </a:rPr>
                      <a:t> (</a:t>
                    </a:r>
                    <a:r>
                      <a:rPr lang="en-US" sz="1000" dirty="0" err="1">
                        <a:effectLst/>
                      </a:rPr>
                      <a:t>VoC</a:t>
                    </a:r>
                    <a:r>
                      <a:rPr lang="en-US" sz="1000" dirty="0">
                        <a:effectLst/>
                      </a:rPr>
                      <a:t>)</a:t>
                    </a:r>
                    <a:endParaRPr lang="en-US" sz="1000" dirty="0">
                      <a:effectLst/>
                      <a:latin typeface="Arial" panose="020B0604020202020204" pitchFamily="34" charset="0"/>
                    </a:endParaRPr>
                  </a:p>
                </c:rich>
              </c:tx>
              <c:spPr>
                <a:noFill/>
                <a:ln>
                  <a:noFill/>
                </a:ln>
                <a:effectLst/>
              </c:spPr>
              <c:dLblPos val="l"/>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layout>
                    <c:manualLayout>
                      <c:w val="0.25413427457997989"/>
                      <c:h val="0.12307271437216163"/>
                    </c:manualLayout>
                  </c15:layout>
                  <c15:showDataLabelsRange val="1"/>
                </c:ext>
                <c:ext xmlns:c16="http://schemas.microsoft.com/office/drawing/2014/chart" uri="{C3380CC4-5D6E-409C-BE32-E72D297353CC}">
                  <c16:uniqueId val="{00000011-8BE0-F441-A882-F0ECD4869614}"/>
                </c:ext>
              </c:extLst>
            </c:dLbl>
            <c:dLbl>
              <c:idx val="18"/>
              <c:layout>
                <c:manualLayout>
                  <c:x val="-0.10767045514961925"/>
                  <c:y val="6.037355749618642E-2"/>
                </c:manualLayout>
              </c:layout>
              <c:tx>
                <c:rich>
                  <a:bodyPr rot="0" spcFirstLastPara="1" vertOverflow="ellipsis" vert="horz" wrap="square" lIns="0" tIns="0" rIns="0" bIns="0" anchor="ctr" anchorCtr="0">
                    <a:noAutofit/>
                  </a:bodyPr>
                  <a:lstStyle/>
                  <a:p>
                    <a:pPr marL="0" marR="0" lvl="0" indent="0" algn="ctr" defTabSz="914400" rtl="0" eaLnBrk="1" fontAlgn="auto" latinLnBrk="0" hangingPunct="1">
                      <a:lnSpc>
                        <a:spcPct val="90000"/>
                      </a:lnSpc>
                      <a:spcBef>
                        <a:spcPts val="0"/>
                      </a:spcBef>
                      <a:spcAft>
                        <a:spcPts val="0"/>
                      </a:spcAft>
                      <a:buClrTx/>
                      <a:buSzTx/>
                      <a:buFontTx/>
                      <a:buNone/>
                      <a:tabLst/>
                      <a:defRPr sz="1000" b="0" i="0" u="none" strike="noStrike" kern="1200" baseline="0">
                        <a:solidFill>
                          <a:srgbClr val="000000"/>
                        </a:solidFill>
                        <a:latin typeface="+mn-lt"/>
                        <a:ea typeface="+mn-ea"/>
                        <a:cs typeface="+mn-cs"/>
                      </a:defRPr>
                    </a:pPr>
                    <a:r>
                      <a:rPr lang="en-US" sz="1000" dirty="0">
                        <a:effectLst/>
                      </a:rPr>
                      <a:t>Generative search optimization</a:t>
                    </a:r>
                    <a:endParaRPr lang="en-US" sz="1000" dirty="0">
                      <a:effectLst/>
                      <a:latin typeface="Arial" panose="020B0604020202020204" pitchFamily="34" charset="0"/>
                    </a:endParaRPr>
                  </a:p>
                </c:rich>
              </c:tx>
              <c:spPr>
                <a:noFill/>
                <a:ln>
                  <a:noFill/>
                </a:ln>
                <a:effectLst/>
              </c:spPr>
              <c:dLblPos val="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layout>
                    <c:manualLayout>
                      <c:w val="0.1653738831895486"/>
                      <c:h val="0.12056499556301391"/>
                    </c:manualLayout>
                  </c15:layout>
                  <c15:showDataLabelsRange val="1"/>
                </c:ext>
                <c:ext xmlns:c16="http://schemas.microsoft.com/office/drawing/2014/chart" uri="{C3380CC4-5D6E-409C-BE32-E72D297353CC}">
                  <c16:uniqueId val="{00000012-8BE0-F441-A882-F0ECD4869614}"/>
                </c:ext>
              </c:extLst>
            </c:dLbl>
            <c:dLbl>
              <c:idx val="19"/>
              <c:layout>
                <c:manualLayout>
                  <c:x val="4.9106503305698553E-3"/>
                  <c:y val="5.3050113776310075E-2"/>
                </c:manualLayout>
              </c:layout>
              <c:tx>
                <c:rich>
                  <a:bodyPr rot="0" spcFirstLastPara="1" vertOverflow="ellipsis" vert="horz" wrap="square" lIns="0" tIns="0" rIns="0" bIns="0" anchor="ctr" anchorCtr="0">
                    <a:spAutoFit/>
                  </a:bodyPr>
                  <a:lstStyle/>
                  <a:p>
                    <a:pPr marL="0" marR="0" lvl="0" indent="0" algn="l" defTabSz="914400" rtl="0" eaLnBrk="1" fontAlgn="auto" latinLnBrk="0" hangingPunct="1">
                      <a:lnSpc>
                        <a:spcPct val="90000"/>
                      </a:lnSpc>
                      <a:spcBef>
                        <a:spcPts val="0"/>
                      </a:spcBef>
                      <a:spcAft>
                        <a:spcPts val="0"/>
                      </a:spcAft>
                      <a:buClrTx/>
                      <a:buSzTx/>
                      <a:buFontTx/>
                      <a:buNone/>
                      <a:tabLst/>
                      <a:defRPr sz="1000" b="0" i="0" u="none" strike="noStrike" kern="1200" baseline="0">
                        <a:solidFill>
                          <a:srgbClr val="000000"/>
                        </a:solidFill>
                        <a:latin typeface="+mn-lt"/>
                        <a:ea typeface="+mn-ea"/>
                        <a:cs typeface="+mn-cs"/>
                      </a:defRPr>
                    </a:pPr>
                    <a:r>
                      <a:rPr lang="en-US" sz="1000" dirty="0">
                        <a:effectLst/>
                      </a:rPr>
                      <a:t>Multimodal media monitoring</a:t>
                    </a:r>
                    <a:endParaRPr lang="en-US" sz="1000" dirty="0">
                      <a:effectLst/>
                      <a:latin typeface="Arial" panose="020B0604020202020204" pitchFamily="34" charset="0"/>
                    </a:endParaRPr>
                  </a:p>
                </c:rich>
              </c:tx>
              <c:spPr>
                <a:noFill/>
                <a:ln>
                  <a:noFill/>
                </a:ln>
                <a:effectLst/>
              </c:spPr>
              <c:dLblPos val="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showDataLabelsRange val="1"/>
                </c:ext>
                <c:ext xmlns:c16="http://schemas.microsoft.com/office/drawing/2014/chart" uri="{C3380CC4-5D6E-409C-BE32-E72D297353CC}">
                  <c16:uniqueId val="{00000013-8BE0-F441-A882-F0ECD4869614}"/>
                </c:ext>
              </c:extLst>
            </c:dLbl>
            <c:spPr>
              <a:noFill/>
              <a:ln>
                <a:noFill/>
              </a:ln>
              <a:effectLst/>
            </c:spPr>
            <c:txPr>
              <a:bodyPr rot="0" spcFirstLastPara="1" vertOverflow="ellipsis" vert="horz" wrap="square" lIns="0" tIns="0" rIns="0" bIns="0" anchor="ctr" anchorCtr="0">
                <a:spAutoFit/>
              </a:bodyPr>
              <a:lstStyle/>
              <a:p>
                <a:pPr algn="l">
                  <a:lnSpc>
                    <a:spcPct val="90000"/>
                  </a:lnSpc>
                  <a:defRPr sz="1000" b="0" i="0" u="none" strike="noStrike" kern="1200" baseline="0">
                    <a:solidFill>
                      <a:srgbClr val="000000"/>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DataLabelsRange val="1"/>
                <c15:showLeaderLines val="1"/>
                <c15:leaderLines>
                  <c:spPr>
                    <a:ln w="12700" cap="flat" cmpd="sng" algn="ctr">
                      <a:solidFill>
                        <a:srgbClr val="002856"/>
                      </a:solidFill>
                      <a:round/>
                    </a:ln>
                    <a:effectLst/>
                  </c:spPr>
                </c15:leaderLines>
              </c:ext>
            </c:extLst>
          </c:dLbls>
          <c:xVal>
            <c:numRef>
              <c:f>Sheet1!$C$1:$C$20</c:f>
              <c:numCache>
                <c:formatCode>0.00</c:formatCode>
                <c:ptCount val="20"/>
                <c:pt idx="0">
                  <c:v>3.0500000000000003</c:v>
                </c:pt>
                <c:pt idx="1">
                  <c:v>2.2000000000000002</c:v>
                </c:pt>
                <c:pt idx="2">
                  <c:v>2.85</c:v>
                </c:pt>
                <c:pt idx="3">
                  <c:v>1.5000000000000002</c:v>
                </c:pt>
                <c:pt idx="4">
                  <c:v>2.2000000000000002</c:v>
                </c:pt>
                <c:pt idx="5">
                  <c:v>1.35</c:v>
                </c:pt>
                <c:pt idx="6">
                  <c:v>1.35</c:v>
                </c:pt>
                <c:pt idx="7">
                  <c:v>0.90000000000000013</c:v>
                </c:pt>
                <c:pt idx="8">
                  <c:v>2.2000000000000002</c:v>
                </c:pt>
                <c:pt idx="9">
                  <c:v>0.90000000000000013</c:v>
                </c:pt>
                <c:pt idx="10">
                  <c:v>2.4500000000000002</c:v>
                </c:pt>
                <c:pt idx="11">
                  <c:v>0.5</c:v>
                </c:pt>
                <c:pt idx="12">
                  <c:v>2.8000000000000003</c:v>
                </c:pt>
                <c:pt idx="13">
                  <c:v>0.70000000000000007</c:v>
                </c:pt>
                <c:pt idx="14">
                  <c:v>2.6</c:v>
                </c:pt>
                <c:pt idx="15">
                  <c:v>1.2999999999999998</c:v>
                </c:pt>
                <c:pt idx="16">
                  <c:v>2.0499999999999998</c:v>
                </c:pt>
                <c:pt idx="17">
                  <c:v>1.1499999999999999</c:v>
                </c:pt>
                <c:pt idx="18">
                  <c:v>1.8000000000000003</c:v>
                </c:pt>
                <c:pt idx="19">
                  <c:v>1.35</c:v>
                </c:pt>
              </c:numCache>
            </c:numRef>
          </c:xVal>
          <c:yVal>
            <c:numRef>
              <c:f>Sheet1!$B$1:$B$20</c:f>
              <c:numCache>
                <c:formatCode>0.00</c:formatCode>
                <c:ptCount val="20"/>
                <c:pt idx="0">
                  <c:v>3.375</c:v>
                </c:pt>
                <c:pt idx="1">
                  <c:v>2.625</c:v>
                </c:pt>
                <c:pt idx="2">
                  <c:v>2.375</c:v>
                </c:pt>
                <c:pt idx="3">
                  <c:v>2.25</c:v>
                </c:pt>
                <c:pt idx="4">
                  <c:v>3.375</c:v>
                </c:pt>
                <c:pt idx="5">
                  <c:v>2.5</c:v>
                </c:pt>
                <c:pt idx="6">
                  <c:v>2</c:v>
                </c:pt>
                <c:pt idx="7">
                  <c:v>3.125</c:v>
                </c:pt>
                <c:pt idx="8">
                  <c:v>1.75</c:v>
                </c:pt>
                <c:pt idx="9">
                  <c:v>1</c:v>
                </c:pt>
                <c:pt idx="10">
                  <c:v>2</c:v>
                </c:pt>
                <c:pt idx="11">
                  <c:v>1.25</c:v>
                </c:pt>
                <c:pt idx="12">
                  <c:v>2.75</c:v>
                </c:pt>
                <c:pt idx="13">
                  <c:v>2.125</c:v>
                </c:pt>
                <c:pt idx="14">
                  <c:v>1</c:v>
                </c:pt>
                <c:pt idx="15">
                  <c:v>2.875</c:v>
                </c:pt>
                <c:pt idx="16">
                  <c:v>2.875</c:v>
                </c:pt>
                <c:pt idx="17">
                  <c:v>2.625</c:v>
                </c:pt>
                <c:pt idx="18">
                  <c:v>2.125</c:v>
                </c:pt>
                <c:pt idx="19">
                  <c:v>1.25</c:v>
                </c:pt>
              </c:numCache>
            </c:numRef>
          </c:yVal>
          <c:smooth val="0"/>
          <c:extLst>
            <c:ext xmlns:c15="http://schemas.microsoft.com/office/drawing/2012/chart" uri="{02D57815-91ED-43cb-92C2-25804820EDAC}">
              <c15:datalabelsRange>
                <c15:f>Sheet1!$A$1:$A$20</c15:f>
                <c15:dlblRangeCache>
                  <c:ptCount val="20"/>
                  <c:pt idx="0">
                    <c:v>Content Assistant</c:v>
                  </c:pt>
                  <c:pt idx="1">
                    <c:v>Channel Chatbot</c:v>
                  </c:pt>
                  <c:pt idx="2">
                    <c:v>Analytics Accelerator</c:v>
                  </c:pt>
                  <c:pt idx="3">
                    <c:v>Brand Representation Modeling</c:v>
                  </c:pt>
                  <c:pt idx="4">
                    <c:v>Localization</c:v>
                  </c:pt>
                  <c:pt idx="5">
                    <c:v>Enhanced Compliance Workflow</c:v>
                  </c:pt>
                  <c:pt idx="6">
                    <c:v>Competitive Landscape Mapping</c:v>
                  </c:pt>
                  <c:pt idx="7">
                    <c:v>Dynamic Personalization</c:v>
                  </c:pt>
                  <c:pt idx="8">
                    <c:v>Social Engagement</c:v>
                  </c:pt>
                  <c:pt idx="9">
                    <c:v>Customer Chatbots/Digital Humans</c:v>
                  </c:pt>
                  <c:pt idx="10">
                    <c:v>Advertising Optimization</c:v>
                  </c:pt>
                  <c:pt idx="11">
                    <c:v>Market Simulation</c:v>
                  </c:pt>
                  <c:pt idx="12">
                    <c:v>Coding Assistant</c:v>
                  </c:pt>
                  <c:pt idx="13">
                    <c:v>Federated Data Collaboration</c:v>
                  </c:pt>
                  <c:pt idx="14">
                    <c:v>Bias Mitigation</c:v>
                  </c:pt>
                  <c:pt idx="15">
                    <c:v>Journey Creation/Optimization</c:v>
                  </c:pt>
                  <c:pt idx="16">
                    <c:v>Sales Gymnasium</c:v>
                  </c:pt>
                  <c:pt idx="17">
                    <c:v>Synthetic VoC</c:v>
                  </c:pt>
                  <c:pt idx="18">
                    <c:v>Generative Search Optimization</c:v>
                  </c:pt>
                  <c:pt idx="19">
                    <c:v>Multimodal Media Monitoring</c:v>
                  </c:pt>
                </c15:dlblRangeCache>
              </c15:datalabelsRange>
            </c:ext>
            <c:ext xmlns:c16="http://schemas.microsoft.com/office/drawing/2014/chart" uri="{C3380CC4-5D6E-409C-BE32-E72D297353CC}">
              <c16:uniqueId val="{00000014-8BE0-F441-A882-F0ECD4869614}"/>
            </c:ext>
          </c:extLst>
        </c:ser>
        <c:dLbls>
          <c:dLblPos val="t"/>
          <c:showLegendKey val="0"/>
          <c:showVal val="1"/>
          <c:showCatName val="0"/>
          <c:showSerName val="0"/>
          <c:showPercent val="0"/>
          <c:showBubbleSize val="0"/>
        </c:dLbls>
        <c:axId val="1982365840"/>
        <c:axId val="551440096"/>
      </c:scatterChart>
      <c:valAx>
        <c:axId val="1982365840"/>
        <c:scaling>
          <c:orientation val="minMax"/>
          <c:max val="4.2"/>
          <c:min val="-0.2"/>
        </c:scaling>
        <c:delete val="0"/>
        <c:axPos val="b"/>
        <c:numFmt formatCode="0.00" sourceLinked="1"/>
        <c:majorTickMark val="out"/>
        <c:minorTickMark val="none"/>
        <c:tickLblPos val="none"/>
        <c:spPr>
          <a:noFill/>
          <a:ln w="9525" cap="flat" cmpd="sng" algn="ctr">
            <a:no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51440096"/>
        <c:crosses val="autoZero"/>
        <c:crossBetween val="midCat"/>
      </c:valAx>
      <c:valAx>
        <c:axId val="551440096"/>
        <c:scaling>
          <c:orientation val="minMax"/>
          <c:max val="4.2"/>
          <c:min val="-0.2"/>
        </c:scaling>
        <c:delete val="0"/>
        <c:axPos val="l"/>
        <c:numFmt formatCode="0.00" sourceLinked="1"/>
        <c:majorTickMark val="out"/>
        <c:minorTickMark val="none"/>
        <c:tickLblPos val="none"/>
        <c:spPr>
          <a:noFill/>
          <a:ln w="9525" cap="flat" cmpd="sng" algn="ctr">
            <a:no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82365840"/>
        <c:crosses val="autoZero"/>
        <c:crossBetween val="midCat"/>
      </c:valAx>
      <c:spPr>
        <a:blipFill>
          <a:blip xmlns:r="http://schemas.openxmlformats.org/officeDocument/2006/relationships" r:embed="rId1"/>
          <a:stretch>
            <a:fillRect/>
          </a:stretch>
        </a:blip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lvl1pPr marL="457200" marR="0" lvl="0" indent="-228600" algn="l" rtl="0">
              <a:lnSpc>
                <a:spcPct val="9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304800" algn="l" rtl="0">
              <a:lnSpc>
                <a:spcPct val="90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rtl="0">
              <a:lnSpc>
                <a:spcPct val="90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lnSpc>
                <a:spcPct val="90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90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60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4" name="Google Shape;4;n"/>
          <p:cNvSpPr>
            <a:spLocks noGrp="1" noRot="1" noChangeAspect="1"/>
          </p:cNvSpPr>
          <p:nvPr>
            <p:ph type="sldImg" idx="2"/>
          </p:nvPr>
        </p:nvSpPr>
        <p:spPr>
          <a:xfrm>
            <a:off x="1333500" y="658368"/>
            <a:ext cx="4191000" cy="23574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 name="Google Shape;5;n"/>
          <p:cNvSpPr txBox="1"/>
          <p:nvPr/>
        </p:nvSpPr>
        <p:spPr>
          <a:xfrm rot="-5400000">
            <a:off x="-840060" y="1686780"/>
            <a:ext cx="2301912" cy="138499"/>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rgbClr val="C0C0C0"/>
                </a:solidFill>
                <a:latin typeface="Arial"/>
                <a:ea typeface="Arial"/>
                <a:cs typeface="Arial"/>
                <a:sym typeface="Arial"/>
              </a:rPr>
              <a:t>— NOT FOR EXTERNAL DISTRIBUTION —</a:t>
            </a:r>
            <a:endParaRPr sz="1400" b="0" i="0" u="none" strike="noStrike" cap="none">
              <a:solidFill>
                <a:srgbClr val="000000"/>
              </a:solidFill>
              <a:latin typeface="Arial"/>
              <a:ea typeface="Arial"/>
              <a:cs typeface="Arial"/>
              <a:sym typeface="Arial"/>
            </a:endParaRPr>
          </a:p>
        </p:txBody>
      </p:sp>
      <p:sp>
        <p:nvSpPr>
          <p:cNvPr id="6" name="Google Shape;6;n"/>
          <p:cNvSpPr txBox="1"/>
          <p:nvPr/>
        </p:nvSpPr>
        <p:spPr>
          <a:xfrm rot="5400000">
            <a:off x="5396148" y="1686780"/>
            <a:ext cx="2301912" cy="138499"/>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rgbClr val="C0C0C0"/>
                </a:solidFill>
                <a:latin typeface="Arial"/>
                <a:ea typeface="Arial"/>
                <a:cs typeface="Arial"/>
                <a:sym typeface="Arial"/>
              </a:rPr>
              <a:t>— NOT FOR EXTERNAL DISTRIBUTION —</a:t>
            </a:r>
            <a:endParaRPr sz="1400" b="0" i="0" u="none" strike="noStrike" cap="none">
              <a:solidFill>
                <a:srgbClr val="000000"/>
              </a:solidFill>
              <a:latin typeface="Arial"/>
              <a:ea typeface="Arial"/>
              <a:cs typeface="Arial"/>
              <a:sym typeface="Arial"/>
            </a:endParaRPr>
          </a:p>
        </p:txBody>
      </p:sp>
      <p:sp>
        <p:nvSpPr>
          <p:cNvPr id="7" name="Google Shape;7;n"/>
          <p:cNvSpPr txBox="1"/>
          <p:nvPr/>
        </p:nvSpPr>
        <p:spPr>
          <a:xfrm>
            <a:off x="246888" y="8887968"/>
            <a:ext cx="6290183" cy="184666"/>
          </a:xfrm>
          <a:prstGeom prst="rect">
            <a:avLst/>
          </a:prstGeom>
          <a:noFill/>
          <a:ln>
            <a:noFill/>
          </a:ln>
        </p:spPr>
        <p:txBody>
          <a:bodyPr spcFirstLastPara="1" wrap="square" lIns="0" tIns="0" rIns="0" bIns="0" anchor="b" anchorCtr="0">
            <a:spAutoFit/>
          </a:bodyPr>
          <a:lstStyle/>
          <a:p>
            <a:pPr marL="228600" marR="0" lvl="0" indent="-228600" algn="l" rtl="0">
              <a:lnSpc>
                <a:spcPct val="100000"/>
              </a:lnSpc>
              <a:spcBef>
                <a:spcPts val="0"/>
              </a:spcBef>
              <a:spcAft>
                <a:spcPts val="0"/>
              </a:spcAft>
              <a:buClr>
                <a:srgbClr val="000000"/>
              </a:buClr>
              <a:buSzPts val="600"/>
              <a:buFont typeface="Arial"/>
              <a:buNone/>
            </a:pPr>
            <a:fld id="{00000000-1234-1234-1234-123412341234}" type="slidenum">
              <a:rPr lang="en-US" sz="600" b="0" i="0" u="none" strike="noStrike" cap="none">
                <a:solidFill>
                  <a:schemeClr val="dk1"/>
                </a:solidFill>
                <a:latin typeface="Arial"/>
                <a:ea typeface="Arial"/>
                <a:cs typeface="Arial"/>
                <a:sym typeface="Arial"/>
              </a:rPr>
              <a:t>‹#›</a:t>
            </a:fld>
            <a:r>
              <a:rPr lang="en-US" sz="600" b="0" i="0" u="none" strike="noStrike" cap="none">
                <a:solidFill>
                  <a:schemeClr val="dk1"/>
                </a:solidFill>
                <a:latin typeface="Arial"/>
                <a:ea typeface="Arial"/>
                <a:cs typeface="Arial"/>
                <a:sym typeface="Arial"/>
              </a:rPr>
              <a:t>	© 2022 Gartner, Inc. and/or its affiliates. All rights reserved. Gartner is a registered trademark of Gartner, Inc. or its affiliates.</a:t>
            </a:r>
            <a:br>
              <a:rPr lang="en-US" sz="600" b="0" i="0" u="none" strike="noStrike" cap="none">
                <a:solidFill>
                  <a:schemeClr val="dk1"/>
                </a:solidFill>
                <a:latin typeface="Arial"/>
                <a:ea typeface="Arial"/>
                <a:cs typeface="Arial"/>
                <a:sym typeface="Arial"/>
              </a:rPr>
            </a:br>
            <a:r>
              <a:rPr lang="en-US" sz="600" b="1" i="0" u="none" strike="noStrike" cap="none">
                <a:solidFill>
                  <a:schemeClr val="dk1"/>
                </a:solidFill>
                <a:latin typeface="Arial"/>
                <a:ea typeface="Arial"/>
                <a:cs typeface="Arial"/>
                <a:sym typeface="Arial"/>
              </a:rPr>
              <a:t>INTERNAL — FOR INTERNAL USE ONLY or RESTRICTED [CHOOSE ONE — DELETE AS APPROPRIATE]</a:t>
            </a:r>
            <a:r>
              <a:rPr lang="en-US" sz="600" b="0" i="0" u="none" strike="noStrike" cap="none">
                <a:solidFill>
                  <a:schemeClr val="dk1"/>
                </a:solidFill>
                <a:latin typeface="Arial"/>
                <a:ea typeface="Arial"/>
                <a:cs typeface="Arial"/>
                <a:sym typeface="Arial"/>
              </a:rPr>
              <a:t> | Version X.X | Last updated [insert date format: DD Month YYYY]</a:t>
            </a:r>
            <a:endParaRPr sz="1400" b="0" i="0" u="none" strike="noStrike" cap="none">
              <a:solidFill>
                <a:srgbClr val="000000"/>
              </a:solidFill>
              <a:latin typeface="Arial"/>
              <a:ea typeface="Arial"/>
              <a:cs typeface="Arial"/>
              <a:sym typeface="Arial"/>
            </a:endParaRPr>
          </a:p>
        </p:txBody>
      </p:sp>
      <p:sp>
        <p:nvSpPr>
          <p:cNvPr id="8" name="Google Shape;8;n"/>
          <p:cNvSpPr txBox="1"/>
          <p:nvPr/>
        </p:nvSpPr>
        <p:spPr>
          <a:xfrm>
            <a:off x="246887" y="128016"/>
            <a:ext cx="6327648" cy="244682"/>
          </a:xfrm>
          <a:prstGeom prst="rect">
            <a:avLst/>
          </a:prstGeom>
          <a:noFill/>
          <a:ln>
            <a:noFill/>
          </a:ln>
        </p:spPr>
        <p:txBody>
          <a:bodyPr spcFirstLastPara="1" wrap="square" lIns="0" tIns="45700" rIns="91425" bIns="45700" anchor="t" anchorCtr="0">
            <a:spAutoFit/>
          </a:bodyPr>
          <a:lstStyle/>
          <a:p>
            <a:pPr marL="0" marR="0" lvl="0" indent="0" algn="l" rtl="0">
              <a:lnSpc>
                <a:spcPct val="90000"/>
              </a:lnSpc>
              <a:spcBef>
                <a:spcPts val="0"/>
              </a:spcBef>
              <a:spcAft>
                <a:spcPts val="0"/>
              </a:spcAft>
              <a:buClr>
                <a:srgbClr val="000000"/>
              </a:buClr>
              <a:buSzPts val="1100"/>
              <a:buFont typeface="Arial"/>
              <a:buNone/>
            </a:pPr>
            <a:r>
              <a:rPr lang="en-US" sz="1100" b="1" i="0" u="none" strike="noStrike" cap="none">
                <a:solidFill>
                  <a:schemeClr val="dk1"/>
                </a:solidFill>
                <a:latin typeface="Arial"/>
                <a:ea typeface="Arial"/>
                <a:cs typeface="Arial"/>
                <a:sym typeface="Arial"/>
              </a:rPr>
              <a:t>Presentation Title</a:t>
            </a: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600"/>
              </a:spcAft>
              <a:buSzPts val="1400"/>
              <a:buNone/>
            </a:pPr>
            <a:endParaRPr/>
          </a:p>
        </p:txBody>
      </p:sp>
      <p:sp>
        <p:nvSpPr>
          <p:cNvPr id="142" name="Google Shape;142;p1: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2: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600"/>
              </a:spcAft>
              <a:buSzPts val="1400"/>
              <a:buNone/>
            </a:pPr>
            <a:endParaRPr/>
          </a:p>
        </p:txBody>
      </p:sp>
      <p:sp>
        <p:nvSpPr>
          <p:cNvPr id="154" name="Google Shape;154;p2: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4: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600"/>
              </a:spcAft>
              <a:buSzPts val="1400"/>
              <a:buNone/>
            </a:pPr>
            <a:endParaRPr/>
          </a:p>
        </p:txBody>
      </p:sp>
      <p:sp>
        <p:nvSpPr>
          <p:cNvPr id="160" name="Google Shape;160;p4: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3: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600"/>
              </a:spcAft>
              <a:buSzPts val="1400"/>
              <a:buNone/>
            </a:pPr>
            <a:endParaRPr/>
          </a:p>
        </p:txBody>
      </p:sp>
      <p:sp>
        <p:nvSpPr>
          <p:cNvPr id="166" name="Google Shape;166;p3: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50:notes"/>
          <p:cNvSpPr txBox="1">
            <a:spLocks noGrp="1"/>
          </p:cNvSpPr>
          <p:nvPr>
            <p:ph type="body" idx="1"/>
          </p:nvPr>
        </p:nvSpPr>
        <p:spPr>
          <a:xfrm>
            <a:off x="246888" y="3134806"/>
            <a:ext cx="6373500" cy="5698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600"/>
              </a:spcAft>
              <a:buSzPts val="1400"/>
              <a:buNone/>
            </a:pPr>
            <a:endParaRPr/>
          </a:p>
        </p:txBody>
      </p:sp>
      <p:sp>
        <p:nvSpPr>
          <p:cNvPr id="179" name="Google Shape;179;p50: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7: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600"/>
              </a:spcAft>
              <a:buSzPts val="1400"/>
              <a:buNone/>
            </a:pPr>
            <a:endParaRPr/>
          </a:p>
        </p:txBody>
      </p:sp>
      <p:sp>
        <p:nvSpPr>
          <p:cNvPr id="192" name="Google Shape;192;p7: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51: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600"/>
              </a:spcAft>
              <a:buSzPts val="1400"/>
              <a:buNone/>
            </a:pPr>
            <a:endParaRPr/>
          </a:p>
        </p:txBody>
      </p:sp>
      <p:sp>
        <p:nvSpPr>
          <p:cNvPr id="232" name="Google Shape;232;p51: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B1_Rose" type="title">
  <p:cSld name="TITLE">
    <p:bg>
      <p:bgPr>
        <a:solidFill>
          <a:schemeClr val="dk2"/>
        </a:solidFill>
        <a:effectLst/>
      </p:bgPr>
    </p:bg>
    <p:spTree>
      <p:nvGrpSpPr>
        <p:cNvPr id="1" name="Shape 15"/>
        <p:cNvGrpSpPr/>
        <p:nvPr/>
      </p:nvGrpSpPr>
      <p:grpSpPr>
        <a:xfrm>
          <a:off x="0" y="0"/>
          <a:ext cx="0" cy="0"/>
          <a:chOff x="0" y="0"/>
          <a:chExt cx="0" cy="0"/>
        </a:xfrm>
      </p:grpSpPr>
      <p:sp>
        <p:nvSpPr>
          <p:cNvPr id="16" name="Google Shape;16;p11"/>
          <p:cNvSpPr txBox="1">
            <a:spLocks noGrp="1"/>
          </p:cNvSpPr>
          <p:nvPr>
            <p:ph type="ctrTitle"/>
          </p:nvPr>
        </p:nvSpPr>
        <p:spPr>
          <a:xfrm>
            <a:off x="2167128" y="1815465"/>
            <a:ext cx="4544568" cy="1993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2"/>
              </a:buClr>
              <a:buSzPts val="3600"/>
              <a:buFont typeface="Arial Black"/>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1"/>
          <p:cNvSpPr txBox="1">
            <a:spLocks noGrp="1"/>
          </p:cNvSpPr>
          <p:nvPr>
            <p:ph type="subTitle" idx="1"/>
          </p:nvPr>
        </p:nvSpPr>
        <p:spPr>
          <a:xfrm>
            <a:off x="2167128" y="3927729"/>
            <a:ext cx="4544568" cy="276999"/>
          </a:xfrm>
          <a:prstGeom prst="rect">
            <a:avLst/>
          </a:prstGeom>
          <a:noFill/>
          <a:ln>
            <a:noFill/>
          </a:ln>
        </p:spPr>
        <p:txBody>
          <a:bodyPr spcFirstLastPara="1" wrap="square" lIns="0" tIns="0" rIns="0" bIns="0" anchor="t" anchorCtr="0">
            <a:spAutoFit/>
          </a:bodyPr>
          <a:lstStyle>
            <a:lvl1pPr marR="0" lvl="0" algn="l">
              <a:lnSpc>
                <a:spcPct val="100000"/>
              </a:lnSpc>
              <a:spcBef>
                <a:spcPts val="0"/>
              </a:spcBef>
              <a:spcAft>
                <a:spcPts val="0"/>
              </a:spcAft>
              <a:buClr>
                <a:schemeClr val="lt1"/>
              </a:buClr>
              <a:buSzPts val="1800"/>
              <a:buFont typeface="Arial"/>
              <a:buNone/>
              <a:defRPr sz="1800"/>
            </a:lvl1pPr>
            <a:lvl2pPr lvl="1" algn="ctr">
              <a:lnSpc>
                <a:spcPct val="90000"/>
              </a:lnSpc>
              <a:spcBef>
                <a:spcPts val="1200"/>
              </a:spcBef>
              <a:spcAft>
                <a:spcPts val="0"/>
              </a:spcAft>
              <a:buClr>
                <a:schemeClr val="lt1"/>
              </a:buClr>
              <a:buSzPts val="2000"/>
              <a:buNone/>
              <a:defRPr sz="2000"/>
            </a:lvl2pPr>
            <a:lvl3pPr lvl="2" algn="ctr">
              <a:lnSpc>
                <a:spcPct val="90000"/>
              </a:lnSpc>
              <a:spcBef>
                <a:spcPts val="1200"/>
              </a:spcBef>
              <a:spcAft>
                <a:spcPts val="0"/>
              </a:spcAft>
              <a:buClr>
                <a:schemeClr val="lt1"/>
              </a:buClr>
              <a:buSzPts val="1800"/>
              <a:buNone/>
              <a:defRPr sz="1800"/>
            </a:lvl3pPr>
            <a:lvl4pPr lvl="3" algn="ctr">
              <a:lnSpc>
                <a:spcPct val="90000"/>
              </a:lnSpc>
              <a:spcBef>
                <a:spcPts val="1200"/>
              </a:spcBef>
              <a:spcAft>
                <a:spcPts val="0"/>
              </a:spcAft>
              <a:buClr>
                <a:schemeClr val="lt1"/>
              </a:buClr>
              <a:buSzPts val="1600"/>
              <a:buNone/>
              <a:defRPr sz="1600"/>
            </a:lvl4pPr>
            <a:lvl5pPr lvl="4" algn="ctr">
              <a:lnSpc>
                <a:spcPct val="90000"/>
              </a:lnSpc>
              <a:spcBef>
                <a:spcPts val="12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8" name="Google Shape;18;p11"/>
          <p:cNvSpPr/>
          <p:nvPr/>
        </p:nvSpPr>
        <p:spPr>
          <a:xfrm>
            <a:off x="1591056" y="1344168"/>
            <a:ext cx="164592" cy="3291840"/>
          </a:xfrm>
          <a:prstGeom prst="rect">
            <a:avLst/>
          </a:prstGeom>
          <a:solidFill>
            <a:srgbClr val="E81159"/>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9" name="Google Shape;19;p11"/>
          <p:cNvSpPr/>
          <p:nvPr/>
        </p:nvSpPr>
        <p:spPr>
          <a:xfrm>
            <a:off x="7059168" y="1344168"/>
            <a:ext cx="164592" cy="3291840"/>
          </a:xfrm>
          <a:prstGeom prst="rect">
            <a:avLst/>
          </a:prstGeom>
          <a:solidFill>
            <a:srgbClr val="E81159"/>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0" name="Google Shape;20;p11"/>
          <p:cNvSpPr txBox="1"/>
          <p:nvPr/>
        </p:nvSpPr>
        <p:spPr>
          <a:xfrm>
            <a:off x="457200" y="6199632"/>
            <a:ext cx="7095744" cy="323165"/>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a:solidFill>
                  <a:schemeClr val="lt1"/>
                </a:solidFill>
                <a:latin typeface="Arial"/>
                <a:ea typeface="Arial"/>
                <a:cs typeface="Arial"/>
                <a:sym typeface="Arial"/>
              </a:rPr>
              <a:t>© 2024 Gartner, Inc. and/or its affiliates. All rights reserved. Gartner is a registered trademark of Gartner, Inc. or its affiliates. This presentation, including all supporting materials, </a:t>
            </a:r>
            <a:br>
              <a:rPr lang="en-US" sz="700" b="0" i="0" u="none" strike="noStrike" cap="none">
                <a:solidFill>
                  <a:schemeClr val="lt1"/>
                </a:solidFill>
                <a:latin typeface="Arial"/>
                <a:ea typeface="Arial"/>
                <a:cs typeface="Arial"/>
                <a:sym typeface="Arial"/>
              </a:rPr>
            </a:br>
            <a:r>
              <a:rPr lang="en-US" sz="700" b="0" i="0" u="none" strike="noStrike" cap="none">
                <a:solidFill>
                  <a:schemeClr val="lt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1400" b="0" i="0" u="none" strike="noStrike" cap="none">
              <a:solidFill>
                <a:srgbClr val="000000"/>
              </a:solidFill>
              <a:latin typeface="Arial"/>
              <a:ea typeface="Arial"/>
              <a:cs typeface="Arial"/>
              <a:sym typeface="Arial"/>
            </a:endParaRPr>
          </a:p>
        </p:txBody>
      </p:sp>
      <p:pic>
        <p:nvPicPr>
          <p:cNvPr id="21" name="Google Shape;21;p11"/>
          <p:cNvPicPr preferRelativeResize="0"/>
          <p:nvPr/>
        </p:nvPicPr>
        <p:blipFill rotWithShape="1">
          <a:blip r:embed="rId2">
            <a:alphaModFix/>
          </a:blip>
          <a:srcRect/>
          <a:stretch/>
        </p:blipFill>
        <p:spPr>
          <a:xfrm>
            <a:off x="9686167" y="6056352"/>
            <a:ext cx="2057400" cy="46827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Divider B1_Rose">
  <p:cSld name="Divider B1_Rose">
    <p:spTree>
      <p:nvGrpSpPr>
        <p:cNvPr id="1" name="Shape 66"/>
        <p:cNvGrpSpPr/>
        <p:nvPr/>
      </p:nvGrpSpPr>
      <p:grpSpPr>
        <a:xfrm>
          <a:off x="0" y="0"/>
          <a:ext cx="0" cy="0"/>
          <a:chOff x="0" y="0"/>
          <a:chExt cx="0" cy="0"/>
        </a:xfrm>
      </p:grpSpPr>
      <p:sp>
        <p:nvSpPr>
          <p:cNvPr id="67" name="Google Shape;67;p49"/>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49"/>
          <p:cNvSpPr/>
          <p:nvPr/>
        </p:nvSpPr>
        <p:spPr>
          <a:xfrm>
            <a:off x="0" y="1353312"/>
            <a:ext cx="1755648" cy="3291840"/>
          </a:xfrm>
          <a:prstGeom prst="rect">
            <a:avLst/>
          </a:prstGeom>
          <a:solidFill>
            <a:srgbClr val="E81159"/>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9" name="Google Shape;69;p49"/>
          <p:cNvSpPr/>
          <p:nvPr/>
        </p:nvSpPr>
        <p:spPr>
          <a:xfrm>
            <a:off x="7141464" y="1353312"/>
            <a:ext cx="5047488" cy="3291840"/>
          </a:xfrm>
          <a:prstGeom prst="rect">
            <a:avLst/>
          </a:prstGeom>
          <a:solidFill>
            <a:srgbClr val="E81159"/>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76"/>
        <p:cNvGrpSpPr/>
        <p:nvPr/>
      </p:nvGrpSpPr>
      <p:grpSpPr>
        <a:xfrm>
          <a:off x="0" y="0"/>
          <a:ext cx="0" cy="0"/>
          <a:chOff x="0" y="0"/>
          <a:chExt cx="0" cy="0"/>
        </a:xfrm>
      </p:grpSpPr>
      <p:sp>
        <p:nvSpPr>
          <p:cNvPr id="77" name="Google Shape;77;p13"/>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3"/>
          <p:cNvSpPr txBox="1">
            <a:spLocks noGrp="1"/>
          </p:cNvSpPr>
          <p:nvPr>
            <p:ph type="body" idx="1"/>
          </p:nvPr>
        </p:nvSpPr>
        <p:spPr>
          <a:xfrm>
            <a:off x="457200" y="1527048"/>
            <a:ext cx="11274552" cy="4462272"/>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dk1"/>
              </a:buClr>
              <a:buSzPts val="1800"/>
              <a:buChar char="•"/>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79"/>
        <p:cNvGrpSpPr/>
        <p:nvPr/>
      </p:nvGrpSpPr>
      <p:grpSpPr>
        <a:xfrm>
          <a:off x="0" y="0"/>
          <a:ext cx="0" cy="0"/>
          <a:chOff x="0" y="0"/>
          <a:chExt cx="0" cy="0"/>
        </a:xfrm>
      </p:grpSpPr>
      <p:sp>
        <p:nvSpPr>
          <p:cNvPr id="80" name="Google Shape;80;p14"/>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Title Slide 2" type="title">
  <p:cSld name="TITLE">
    <p:bg>
      <p:bgPr>
        <a:solidFill>
          <a:schemeClr val="lt1"/>
        </a:solidFill>
        <a:effectLst/>
      </p:bgPr>
    </p:bg>
    <p:spTree>
      <p:nvGrpSpPr>
        <p:cNvPr id="1" name="Shape 81"/>
        <p:cNvGrpSpPr/>
        <p:nvPr/>
      </p:nvGrpSpPr>
      <p:grpSpPr>
        <a:xfrm>
          <a:off x="0" y="0"/>
          <a:ext cx="0" cy="0"/>
          <a:chOff x="0" y="0"/>
          <a:chExt cx="0" cy="0"/>
        </a:xfrm>
      </p:grpSpPr>
      <p:sp>
        <p:nvSpPr>
          <p:cNvPr id="82" name="Google Shape;82;p17"/>
          <p:cNvSpPr txBox="1">
            <a:spLocks noGrp="1"/>
          </p:cNvSpPr>
          <p:nvPr>
            <p:ph type="ctrTitle"/>
          </p:nvPr>
        </p:nvSpPr>
        <p:spPr>
          <a:xfrm>
            <a:off x="2167128" y="1815465"/>
            <a:ext cx="4544568" cy="1993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600"/>
              <a:buFont typeface="Arial Black"/>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7"/>
          <p:cNvSpPr txBox="1">
            <a:spLocks noGrp="1"/>
          </p:cNvSpPr>
          <p:nvPr>
            <p:ph type="subTitle" idx="1"/>
          </p:nvPr>
        </p:nvSpPr>
        <p:spPr>
          <a:xfrm>
            <a:off x="2167128" y="3927729"/>
            <a:ext cx="4544568" cy="276999"/>
          </a:xfrm>
          <a:prstGeom prst="rect">
            <a:avLst/>
          </a:prstGeom>
          <a:noFill/>
          <a:ln>
            <a:noFill/>
          </a:ln>
        </p:spPr>
        <p:txBody>
          <a:bodyPr spcFirstLastPara="1" wrap="square" lIns="0" tIns="0" rIns="0" bIns="0" anchor="t" anchorCtr="0">
            <a:spAutoFit/>
          </a:bodyPr>
          <a:lstStyle>
            <a:lvl1pPr marR="0" lvl="0" algn="l">
              <a:lnSpc>
                <a:spcPct val="100000"/>
              </a:lnSpc>
              <a:spcBef>
                <a:spcPts val="0"/>
              </a:spcBef>
              <a:spcAft>
                <a:spcPts val="0"/>
              </a:spcAft>
              <a:buClr>
                <a:schemeClr val="dk1"/>
              </a:buClr>
              <a:buSzPts val="1800"/>
              <a:buFont typeface="Arial"/>
              <a:buNone/>
              <a:defRPr sz="1800"/>
            </a:lvl1pPr>
            <a:lvl2pPr lvl="1" algn="ctr">
              <a:lnSpc>
                <a:spcPct val="90000"/>
              </a:lnSpc>
              <a:spcBef>
                <a:spcPts val="1200"/>
              </a:spcBef>
              <a:spcAft>
                <a:spcPts val="0"/>
              </a:spcAft>
              <a:buClr>
                <a:schemeClr val="dk1"/>
              </a:buClr>
              <a:buSzPts val="2000"/>
              <a:buNone/>
              <a:defRPr sz="2000"/>
            </a:lvl2pPr>
            <a:lvl3pPr lvl="2" algn="ctr">
              <a:lnSpc>
                <a:spcPct val="90000"/>
              </a:lnSpc>
              <a:spcBef>
                <a:spcPts val="1200"/>
              </a:spcBef>
              <a:spcAft>
                <a:spcPts val="0"/>
              </a:spcAft>
              <a:buClr>
                <a:schemeClr val="dk1"/>
              </a:buClr>
              <a:buSzPts val="1800"/>
              <a:buNone/>
              <a:defRPr sz="1800"/>
            </a:lvl3pPr>
            <a:lvl4pPr lvl="3" algn="ctr">
              <a:lnSpc>
                <a:spcPct val="90000"/>
              </a:lnSpc>
              <a:spcBef>
                <a:spcPts val="1200"/>
              </a:spcBef>
              <a:spcAft>
                <a:spcPts val="0"/>
              </a:spcAft>
              <a:buClr>
                <a:schemeClr val="dk1"/>
              </a:buClr>
              <a:buSzPts val="1600"/>
              <a:buNone/>
              <a:defRPr sz="1600"/>
            </a:lvl4pPr>
            <a:lvl5pPr lvl="4" algn="ctr">
              <a:lnSpc>
                <a:spcPct val="90000"/>
              </a:lnSpc>
              <a:spcBef>
                <a:spcPts val="12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84" name="Google Shape;84;p17"/>
          <p:cNvSpPr txBox="1"/>
          <p:nvPr/>
        </p:nvSpPr>
        <p:spPr>
          <a:xfrm>
            <a:off x="457200" y="6199632"/>
            <a:ext cx="7095744" cy="323165"/>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a:solidFill>
                  <a:schemeClr val="dk1"/>
                </a:solidFill>
                <a:latin typeface="Arial"/>
                <a:ea typeface="Arial"/>
                <a:cs typeface="Arial"/>
                <a:sym typeface="Arial"/>
              </a:rPr>
              <a:t>© 2024 Gartner, Inc. and/or its affiliates. All rights reserved. Gartner is a registered trademark of Gartner, Inc. or its affiliates. This presentation, including all supporting materials, </a:t>
            </a:r>
            <a:br>
              <a:rPr lang="en-US" sz="700" b="0" i="0" u="none" strike="noStrike" cap="none">
                <a:solidFill>
                  <a:schemeClr val="dk1"/>
                </a:solidFill>
                <a:latin typeface="Arial"/>
                <a:ea typeface="Arial"/>
                <a:cs typeface="Arial"/>
                <a:sym typeface="Arial"/>
              </a:rPr>
            </a:br>
            <a:r>
              <a:rPr lang="en-US" sz="700" b="0" i="0" u="none" strike="noStrike" cap="none">
                <a:solidFill>
                  <a:schemeClr val="dk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1400" b="0" i="0" u="none" strike="noStrike" cap="none">
              <a:solidFill>
                <a:srgbClr val="000000"/>
              </a:solidFill>
              <a:latin typeface="Arial"/>
              <a:ea typeface="Arial"/>
              <a:cs typeface="Arial"/>
              <a:sym typeface="Arial"/>
            </a:endParaRPr>
          </a:p>
        </p:txBody>
      </p:sp>
      <p:sp>
        <p:nvSpPr>
          <p:cNvPr id="85" name="Google Shape;85;p17"/>
          <p:cNvSpPr/>
          <p:nvPr/>
        </p:nvSpPr>
        <p:spPr>
          <a:xfrm>
            <a:off x="1591056" y="1344168"/>
            <a:ext cx="164592"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6" name="Google Shape;86;p17"/>
          <p:cNvSpPr/>
          <p:nvPr/>
        </p:nvSpPr>
        <p:spPr>
          <a:xfrm>
            <a:off x="7059168" y="1344168"/>
            <a:ext cx="164592"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87" name="Google Shape;87;p17"/>
          <p:cNvPicPr preferRelativeResize="0"/>
          <p:nvPr/>
        </p:nvPicPr>
        <p:blipFill rotWithShape="1">
          <a:blip r:embed="rId2">
            <a:alphaModFix/>
          </a:blip>
          <a:srcRect/>
          <a:stretch/>
        </p:blipFill>
        <p:spPr>
          <a:xfrm>
            <a:off x="9686167" y="6056352"/>
            <a:ext cx="2057400" cy="468272"/>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Title Slide">
  <p:cSld name="Title Slide">
    <p:bg>
      <p:bgPr>
        <a:solidFill>
          <a:schemeClr val="dk2"/>
        </a:solidFill>
        <a:effectLst/>
      </p:bgPr>
    </p:bg>
    <p:spTree>
      <p:nvGrpSpPr>
        <p:cNvPr id="1" name="Shape 88"/>
        <p:cNvGrpSpPr/>
        <p:nvPr/>
      </p:nvGrpSpPr>
      <p:grpSpPr>
        <a:xfrm>
          <a:off x="0" y="0"/>
          <a:ext cx="0" cy="0"/>
          <a:chOff x="0" y="0"/>
          <a:chExt cx="0" cy="0"/>
        </a:xfrm>
      </p:grpSpPr>
      <p:sp>
        <p:nvSpPr>
          <p:cNvPr id="89" name="Google Shape;89;p18"/>
          <p:cNvSpPr txBox="1">
            <a:spLocks noGrp="1"/>
          </p:cNvSpPr>
          <p:nvPr>
            <p:ph type="ctrTitle"/>
          </p:nvPr>
        </p:nvSpPr>
        <p:spPr>
          <a:xfrm>
            <a:off x="2167128" y="1815465"/>
            <a:ext cx="4544568" cy="1993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2"/>
              </a:buClr>
              <a:buSzPts val="3600"/>
              <a:buFont typeface="Arial Black"/>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8"/>
          <p:cNvSpPr txBox="1">
            <a:spLocks noGrp="1"/>
          </p:cNvSpPr>
          <p:nvPr>
            <p:ph type="subTitle" idx="1"/>
          </p:nvPr>
        </p:nvSpPr>
        <p:spPr>
          <a:xfrm>
            <a:off x="2167128" y="3927729"/>
            <a:ext cx="4544568" cy="276999"/>
          </a:xfrm>
          <a:prstGeom prst="rect">
            <a:avLst/>
          </a:prstGeom>
          <a:noFill/>
          <a:ln>
            <a:noFill/>
          </a:ln>
        </p:spPr>
        <p:txBody>
          <a:bodyPr spcFirstLastPara="1" wrap="square" lIns="0" tIns="0" rIns="0" bIns="0" anchor="t" anchorCtr="0">
            <a:spAutoFit/>
          </a:bodyPr>
          <a:lstStyle>
            <a:lvl1pPr marR="0" lvl="0" algn="l">
              <a:lnSpc>
                <a:spcPct val="100000"/>
              </a:lnSpc>
              <a:spcBef>
                <a:spcPts val="0"/>
              </a:spcBef>
              <a:spcAft>
                <a:spcPts val="0"/>
              </a:spcAft>
              <a:buClr>
                <a:schemeClr val="lt1"/>
              </a:buClr>
              <a:buSzPts val="1800"/>
              <a:buFont typeface="Arial"/>
              <a:buNone/>
              <a:defRPr sz="1800"/>
            </a:lvl1pPr>
            <a:lvl2pPr lvl="1" algn="ctr">
              <a:lnSpc>
                <a:spcPct val="90000"/>
              </a:lnSpc>
              <a:spcBef>
                <a:spcPts val="1200"/>
              </a:spcBef>
              <a:spcAft>
                <a:spcPts val="0"/>
              </a:spcAft>
              <a:buClr>
                <a:schemeClr val="lt1"/>
              </a:buClr>
              <a:buSzPts val="2000"/>
              <a:buNone/>
              <a:defRPr sz="2000"/>
            </a:lvl2pPr>
            <a:lvl3pPr lvl="2" algn="ctr">
              <a:lnSpc>
                <a:spcPct val="90000"/>
              </a:lnSpc>
              <a:spcBef>
                <a:spcPts val="1200"/>
              </a:spcBef>
              <a:spcAft>
                <a:spcPts val="0"/>
              </a:spcAft>
              <a:buClr>
                <a:schemeClr val="lt1"/>
              </a:buClr>
              <a:buSzPts val="1800"/>
              <a:buNone/>
              <a:defRPr sz="1800"/>
            </a:lvl3pPr>
            <a:lvl4pPr lvl="3" algn="ctr">
              <a:lnSpc>
                <a:spcPct val="90000"/>
              </a:lnSpc>
              <a:spcBef>
                <a:spcPts val="1200"/>
              </a:spcBef>
              <a:spcAft>
                <a:spcPts val="0"/>
              </a:spcAft>
              <a:buClr>
                <a:schemeClr val="lt1"/>
              </a:buClr>
              <a:buSzPts val="1600"/>
              <a:buNone/>
              <a:defRPr sz="1600"/>
            </a:lvl4pPr>
            <a:lvl5pPr lvl="4" algn="ctr">
              <a:lnSpc>
                <a:spcPct val="90000"/>
              </a:lnSpc>
              <a:spcBef>
                <a:spcPts val="12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91" name="Google Shape;91;p18"/>
          <p:cNvSpPr txBox="1"/>
          <p:nvPr/>
        </p:nvSpPr>
        <p:spPr>
          <a:xfrm>
            <a:off x="457200" y="6199632"/>
            <a:ext cx="7095744" cy="323165"/>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a:solidFill>
                  <a:schemeClr val="lt1"/>
                </a:solidFill>
                <a:latin typeface="Arial"/>
                <a:ea typeface="Arial"/>
                <a:cs typeface="Arial"/>
                <a:sym typeface="Arial"/>
              </a:rPr>
              <a:t>© 2024 Gartner, Inc. and/or its affiliates. All rights reserved. Gartner is a registered trademark of Gartner, Inc. or its affiliates. This presentation, including all supporting materials, </a:t>
            </a:r>
            <a:br>
              <a:rPr lang="en-US" sz="700" b="0" i="0" u="none" strike="noStrike" cap="none">
                <a:solidFill>
                  <a:schemeClr val="lt1"/>
                </a:solidFill>
                <a:latin typeface="Arial"/>
                <a:ea typeface="Arial"/>
                <a:cs typeface="Arial"/>
                <a:sym typeface="Arial"/>
              </a:rPr>
            </a:br>
            <a:r>
              <a:rPr lang="en-US" sz="700" b="0" i="0" u="none" strike="noStrike" cap="none">
                <a:solidFill>
                  <a:schemeClr val="lt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1400" b="0" i="0" u="none" strike="noStrike" cap="none">
              <a:solidFill>
                <a:srgbClr val="000000"/>
              </a:solidFill>
              <a:latin typeface="Arial"/>
              <a:ea typeface="Arial"/>
              <a:cs typeface="Arial"/>
              <a:sym typeface="Arial"/>
            </a:endParaRPr>
          </a:p>
        </p:txBody>
      </p:sp>
      <p:sp>
        <p:nvSpPr>
          <p:cNvPr id="92" name="Google Shape;92;p18"/>
          <p:cNvSpPr/>
          <p:nvPr/>
        </p:nvSpPr>
        <p:spPr>
          <a:xfrm>
            <a:off x="1591056" y="1344168"/>
            <a:ext cx="164592"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3" name="Google Shape;93;p18"/>
          <p:cNvSpPr/>
          <p:nvPr/>
        </p:nvSpPr>
        <p:spPr>
          <a:xfrm>
            <a:off x="7059168" y="1344168"/>
            <a:ext cx="164592"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94" name="Google Shape;94;p18"/>
          <p:cNvPicPr preferRelativeResize="0"/>
          <p:nvPr/>
        </p:nvPicPr>
        <p:blipFill rotWithShape="1">
          <a:blip r:embed="rId2">
            <a:alphaModFix/>
          </a:blip>
          <a:srcRect/>
          <a:stretch/>
        </p:blipFill>
        <p:spPr>
          <a:xfrm>
            <a:off x="9686167" y="6056352"/>
            <a:ext cx="2057400" cy="468273"/>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lumn graphics right">
  <p:cSld name="Two column graphics right">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0"/>
          <p:cNvSpPr txBox="1">
            <a:spLocks noGrp="1"/>
          </p:cNvSpPr>
          <p:nvPr>
            <p:ph type="body" idx="1"/>
          </p:nvPr>
        </p:nvSpPr>
        <p:spPr>
          <a:xfrm>
            <a:off x="457200" y="1527048"/>
            <a:ext cx="5495544" cy="4462272"/>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dk1"/>
              </a:buClr>
              <a:buSzPts val="1800"/>
              <a:buChar char="•"/>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column" type="twoObj">
  <p:cSld name="TWO_OBJECTS">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1"/>
          <p:cNvSpPr txBox="1">
            <a:spLocks noGrp="1"/>
          </p:cNvSpPr>
          <p:nvPr>
            <p:ph type="body" idx="1"/>
          </p:nvPr>
        </p:nvSpPr>
        <p:spPr>
          <a:xfrm>
            <a:off x="457200" y="1527048"/>
            <a:ext cx="5495544" cy="4462272"/>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dk1"/>
              </a:buClr>
              <a:buSzPts val="1800"/>
              <a:buChar char="•"/>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 name="Google Shape;102;p21"/>
          <p:cNvSpPr txBox="1">
            <a:spLocks noGrp="1"/>
          </p:cNvSpPr>
          <p:nvPr>
            <p:ph type="body" idx="2"/>
          </p:nvPr>
        </p:nvSpPr>
        <p:spPr>
          <a:xfrm>
            <a:off x="6236208" y="1527048"/>
            <a:ext cx="5495544" cy="4462272"/>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dk1"/>
              </a:buClr>
              <a:buSzPts val="1800"/>
              <a:buChar char="•"/>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ree column">
  <p:cSld name="Three column">
    <p:spTree>
      <p:nvGrpSpPr>
        <p:cNvPr id="1" name="Shape 103"/>
        <p:cNvGrpSpPr/>
        <p:nvPr/>
      </p:nvGrpSpPr>
      <p:grpSpPr>
        <a:xfrm>
          <a:off x="0" y="0"/>
          <a:ext cx="0" cy="0"/>
          <a:chOff x="0" y="0"/>
          <a:chExt cx="0" cy="0"/>
        </a:xfrm>
      </p:grpSpPr>
      <p:sp>
        <p:nvSpPr>
          <p:cNvPr id="104" name="Google Shape;104;p22"/>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22"/>
          <p:cNvSpPr txBox="1">
            <a:spLocks noGrp="1"/>
          </p:cNvSpPr>
          <p:nvPr>
            <p:ph type="body" idx="1"/>
          </p:nvPr>
        </p:nvSpPr>
        <p:spPr>
          <a:xfrm>
            <a:off x="457200" y="1527048"/>
            <a:ext cx="3337560"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6" name="Google Shape;106;p22"/>
          <p:cNvSpPr txBox="1">
            <a:spLocks noGrp="1"/>
          </p:cNvSpPr>
          <p:nvPr>
            <p:ph type="body" idx="2"/>
          </p:nvPr>
        </p:nvSpPr>
        <p:spPr>
          <a:xfrm>
            <a:off x="4425696" y="1527048"/>
            <a:ext cx="3337560"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7" name="Google Shape;107;p22"/>
          <p:cNvSpPr txBox="1">
            <a:spLocks noGrp="1"/>
          </p:cNvSpPr>
          <p:nvPr>
            <p:ph type="body" idx="3"/>
          </p:nvPr>
        </p:nvSpPr>
        <p:spPr>
          <a:xfrm>
            <a:off x="8394192" y="1527048"/>
            <a:ext cx="3337560"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hree column shaded">
  <p:cSld name="Three column shaded">
    <p:spTree>
      <p:nvGrpSpPr>
        <p:cNvPr id="1" name="Shape 108"/>
        <p:cNvGrpSpPr/>
        <p:nvPr/>
      </p:nvGrpSpPr>
      <p:grpSpPr>
        <a:xfrm>
          <a:off x="0" y="0"/>
          <a:ext cx="0" cy="0"/>
          <a:chOff x="0" y="0"/>
          <a:chExt cx="0" cy="0"/>
        </a:xfrm>
      </p:grpSpPr>
      <p:sp>
        <p:nvSpPr>
          <p:cNvPr id="109" name="Google Shape;109;p23"/>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23"/>
          <p:cNvSpPr txBox="1">
            <a:spLocks noGrp="1"/>
          </p:cNvSpPr>
          <p:nvPr>
            <p:ph type="body" idx="1"/>
          </p:nvPr>
        </p:nvSpPr>
        <p:spPr>
          <a:xfrm>
            <a:off x="457200" y="1527048"/>
            <a:ext cx="3337560" cy="4462272"/>
          </a:xfrm>
          <a:prstGeom prst="rect">
            <a:avLst/>
          </a:prstGeom>
          <a:solidFill>
            <a:srgbClr val="F4F4F4"/>
          </a:solidFill>
          <a:ln>
            <a:noFill/>
          </a:ln>
        </p:spPr>
        <p:txBody>
          <a:bodyPr spcFirstLastPara="1" wrap="square" lIns="182875" tIns="182875" rIns="91425" bIns="91425"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1" name="Google Shape;111;p23"/>
          <p:cNvSpPr txBox="1">
            <a:spLocks noGrp="1"/>
          </p:cNvSpPr>
          <p:nvPr>
            <p:ph type="body" idx="2"/>
          </p:nvPr>
        </p:nvSpPr>
        <p:spPr>
          <a:xfrm>
            <a:off x="4425696" y="1527048"/>
            <a:ext cx="3337560" cy="4462272"/>
          </a:xfrm>
          <a:prstGeom prst="rect">
            <a:avLst/>
          </a:prstGeom>
          <a:solidFill>
            <a:srgbClr val="F4F4F4"/>
          </a:solidFill>
          <a:ln>
            <a:noFill/>
          </a:ln>
        </p:spPr>
        <p:txBody>
          <a:bodyPr spcFirstLastPara="1" wrap="square" lIns="182875" tIns="182875" rIns="91425" bIns="91425"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23"/>
          <p:cNvSpPr txBox="1">
            <a:spLocks noGrp="1"/>
          </p:cNvSpPr>
          <p:nvPr>
            <p:ph type="body" idx="3"/>
          </p:nvPr>
        </p:nvSpPr>
        <p:spPr>
          <a:xfrm>
            <a:off x="8394192" y="1527048"/>
            <a:ext cx="3337560" cy="4462272"/>
          </a:xfrm>
          <a:prstGeom prst="rect">
            <a:avLst/>
          </a:prstGeom>
          <a:solidFill>
            <a:srgbClr val="F4F4F4"/>
          </a:solidFill>
          <a:ln>
            <a:noFill/>
          </a:ln>
        </p:spPr>
        <p:txBody>
          <a:bodyPr spcFirstLastPara="1" wrap="square" lIns="182875" tIns="182875" rIns="91425" bIns="91425"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B1_Steel">
  <p:cSld name="Title Slide B1_Steel">
    <p:bg>
      <p:bgPr>
        <a:solidFill>
          <a:schemeClr val="dk2"/>
        </a:solidFill>
        <a:effectLst/>
      </p:bgPr>
    </p:bg>
    <p:spTree>
      <p:nvGrpSpPr>
        <p:cNvPr id="1" name="Shape 22"/>
        <p:cNvGrpSpPr/>
        <p:nvPr/>
      </p:nvGrpSpPr>
      <p:grpSpPr>
        <a:xfrm>
          <a:off x="0" y="0"/>
          <a:ext cx="0" cy="0"/>
          <a:chOff x="0" y="0"/>
          <a:chExt cx="0" cy="0"/>
        </a:xfrm>
      </p:grpSpPr>
      <p:sp>
        <p:nvSpPr>
          <p:cNvPr id="23" name="Google Shape;23;p41"/>
          <p:cNvSpPr txBox="1">
            <a:spLocks noGrp="1"/>
          </p:cNvSpPr>
          <p:nvPr>
            <p:ph type="ctrTitle"/>
          </p:nvPr>
        </p:nvSpPr>
        <p:spPr>
          <a:xfrm>
            <a:off x="2167128" y="1815465"/>
            <a:ext cx="4544568" cy="1993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2"/>
              </a:buClr>
              <a:buSzPts val="3600"/>
              <a:buFont typeface="Arial Black"/>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41"/>
          <p:cNvSpPr txBox="1">
            <a:spLocks noGrp="1"/>
          </p:cNvSpPr>
          <p:nvPr>
            <p:ph type="subTitle" idx="1"/>
          </p:nvPr>
        </p:nvSpPr>
        <p:spPr>
          <a:xfrm>
            <a:off x="2167128" y="3927729"/>
            <a:ext cx="4544568" cy="276999"/>
          </a:xfrm>
          <a:prstGeom prst="rect">
            <a:avLst/>
          </a:prstGeom>
          <a:noFill/>
          <a:ln>
            <a:noFill/>
          </a:ln>
        </p:spPr>
        <p:txBody>
          <a:bodyPr spcFirstLastPara="1" wrap="square" lIns="0" tIns="0" rIns="0" bIns="0" anchor="t" anchorCtr="0">
            <a:spAutoFit/>
          </a:bodyPr>
          <a:lstStyle>
            <a:lvl1pPr marR="0" lvl="0" algn="l">
              <a:lnSpc>
                <a:spcPct val="100000"/>
              </a:lnSpc>
              <a:spcBef>
                <a:spcPts val="0"/>
              </a:spcBef>
              <a:spcAft>
                <a:spcPts val="0"/>
              </a:spcAft>
              <a:buClr>
                <a:schemeClr val="lt1"/>
              </a:buClr>
              <a:buSzPts val="1800"/>
              <a:buFont typeface="Arial"/>
              <a:buNone/>
              <a:defRPr sz="1800"/>
            </a:lvl1pPr>
            <a:lvl2pPr lvl="1" algn="ctr">
              <a:lnSpc>
                <a:spcPct val="90000"/>
              </a:lnSpc>
              <a:spcBef>
                <a:spcPts val="1200"/>
              </a:spcBef>
              <a:spcAft>
                <a:spcPts val="0"/>
              </a:spcAft>
              <a:buClr>
                <a:schemeClr val="lt1"/>
              </a:buClr>
              <a:buSzPts val="2000"/>
              <a:buNone/>
              <a:defRPr sz="2000"/>
            </a:lvl2pPr>
            <a:lvl3pPr lvl="2" algn="ctr">
              <a:lnSpc>
                <a:spcPct val="90000"/>
              </a:lnSpc>
              <a:spcBef>
                <a:spcPts val="1200"/>
              </a:spcBef>
              <a:spcAft>
                <a:spcPts val="0"/>
              </a:spcAft>
              <a:buClr>
                <a:schemeClr val="lt1"/>
              </a:buClr>
              <a:buSzPts val="1800"/>
              <a:buNone/>
              <a:defRPr sz="1800"/>
            </a:lvl3pPr>
            <a:lvl4pPr lvl="3" algn="ctr">
              <a:lnSpc>
                <a:spcPct val="90000"/>
              </a:lnSpc>
              <a:spcBef>
                <a:spcPts val="1200"/>
              </a:spcBef>
              <a:spcAft>
                <a:spcPts val="0"/>
              </a:spcAft>
              <a:buClr>
                <a:schemeClr val="lt1"/>
              </a:buClr>
              <a:buSzPts val="1600"/>
              <a:buNone/>
              <a:defRPr sz="1600"/>
            </a:lvl4pPr>
            <a:lvl5pPr lvl="4" algn="ctr">
              <a:lnSpc>
                <a:spcPct val="90000"/>
              </a:lnSpc>
              <a:spcBef>
                <a:spcPts val="12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25" name="Google Shape;25;p41"/>
          <p:cNvSpPr/>
          <p:nvPr/>
        </p:nvSpPr>
        <p:spPr>
          <a:xfrm>
            <a:off x="1591056" y="1344168"/>
            <a:ext cx="164592" cy="3291840"/>
          </a:xfrm>
          <a:prstGeom prst="rect">
            <a:avLst/>
          </a:prstGeom>
          <a:solidFill>
            <a:srgbClr val="6F7878"/>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6" name="Google Shape;26;p41"/>
          <p:cNvSpPr/>
          <p:nvPr/>
        </p:nvSpPr>
        <p:spPr>
          <a:xfrm>
            <a:off x="7059168" y="1344168"/>
            <a:ext cx="164592" cy="3291840"/>
          </a:xfrm>
          <a:prstGeom prst="rect">
            <a:avLst/>
          </a:prstGeom>
          <a:solidFill>
            <a:srgbClr val="6F7878"/>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7" name="Google Shape;27;p41"/>
          <p:cNvSpPr txBox="1"/>
          <p:nvPr/>
        </p:nvSpPr>
        <p:spPr>
          <a:xfrm>
            <a:off x="457200" y="6199632"/>
            <a:ext cx="7095744" cy="323165"/>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a:solidFill>
                  <a:schemeClr val="lt1"/>
                </a:solidFill>
                <a:latin typeface="Arial"/>
                <a:ea typeface="Arial"/>
                <a:cs typeface="Arial"/>
                <a:sym typeface="Arial"/>
              </a:rPr>
              <a:t>© 2024 Gartner, Inc. and/or its affiliates. All rights reserved. Gartner is a registered trademark of Gartner, Inc. or its affiliates. This presentation, including all supporting materials, </a:t>
            </a:r>
            <a:br>
              <a:rPr lang="en-US" sz="700" b="0" i="0" u="none" strike="noStrike" cap="none">
                <a:solidFill>
                  <a:schemeClr val="lt1"/>
                </a:solidFill>
                <a:latin typeface="Arial"/>
                <a:ea typeface="Arial"/>
                <a:cs typeface="Arial"/>
                <a:sym typeface="Arial"/>
              </a:rPr>
            </a:br>
            <a:r>
              <a:rPr lang="en-US" sz="700" b="0" i="0" u="none" strike="noStrike" cap="none">
                <a:solidFill>
                  <a:schemeClr val="lt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1400" b="0" i="0" u="none" strike="noStrike" cap="none">
              <a:solidFill>
                <a:srgbClr val="000000"/>
              </a:solidFill>
              <a:latin typeface="Arial"/>
              <a:ea typeface="Arial"/>
              <a:cs typeface="Arial"/>
              <a:sym typeface="Arial"/>
            </a:endParaRPr>
          </a:p>
        </p:txBody>
      </p:sp>
      <p:pic>
        <p:nvPicPr>
          <p:cNvPr id="28" name="Google Shape;28;p41"/>
          <p:cNvPicPr preferRelativeResize="0"/>
          <p:nvPr/>
        </p:nvPicPr>
        <p:blipFill rotWithShape="1">
          <a:blip r:embed="rId2">
            <a:alphaModFix/>
          </a:blip>
          <a:srcRect/>
          <a:stretch/>
        </p:blipFill>
        <p:spPr>
          <a:xfrm>
            <a:off x="9686167" y="6056352"/>
            <a:ext cx="2057400" cy="468273"/>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Four column">
  <p:cSld name="Four column">
    <p:spTree>
      <p:nvGrpSpPr>
        <p:cNvPr id="1" name="Shape 113"/>
        <p:cNvGrpSpPr/>
        <p:nvPr/>
      </p:nvGrpSpPr>
      <p:grpSpPr>
        <a:xfrm>
          <a:off x="0" y="0"/>
          <a:ext cx="0" cy="0"/>
          <a:chOff x="0" y="0"/>
          <a:chExt cx="0" cy="0"/>
        </a:xfrm>
      </p:grpSpPr>
      <p:sp>
        <p:nvSpPr>
          <p:cNvPr id="114" name="Google Shape;114;p24"/>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24"/>
          <p:cNvSpPr txBox="1">
            <a:spLocks noGrp="1"/>
          </p:cNvSpPr>
          <p:nvPr>
            <p:ph type="body" idx="1"/>
          </p:nvPr>
        </p:nvSpPr>
        <p:spPr>
          <a:xfrm>
            <a:off x="457200" y="1527048"/>
            <a:ext cx="2600706"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6" name="Google Shape;116;p24"/>
          <p:cNvSpPr txBox="1">
            <a:spLocks noGrp="1"/>
          </p:cNvSpPr>
          <p:nvPr>
            <p:ph type="body" idx="2"/>
          </p:nvPr>
        </p:nvSpPr>
        <p:spPr>
          <a:xfrm>
            <a:off x="3348482" y="1527048"/>
            <a:ext cx="2600706"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7" name="Google Shape;117;p24"/>
          <p:cNvSpPr txBox="1">
            <a:spLocks noGrp="1"/>
          </p:cNvSpPr>
          <p:nvPr>
            <p:ph type="body" idx="3"/>
          </p:nvPr>
        </p:nvSpPr>
        <p:spPr>
          <a:xfrm>
            <a:off x="6239764" y="1527048"/>
            <a:ext cx="2600706"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24"/>
          <p:cNvSpPr txBox="1">
            <a:spLocks noGrp="1"/>
          </p:cNvSpPr>
          <p:nvPr>
            <p:ph type="body" idx="4"/>
          </p:nvPr>
        </p:nvSpPr>
        <p:spPr>
          <a:xfrm>
            <a:off x="9131046" y="1527048"/>
            <a:ext cx="2600706"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Four column shaded">
  <p:cSld name="Four column shaded">
    <p:spTree>
      <p:nvGrpSpPr>
        <p:cNvPr id="1" name="Shape 119"/>
        <p:cNvGrpSpPr/>
        <p:nvPr/>
      </p:nvGrpSpPr>
      <p:grpSpPr>
        <a:xfrm>
          <a:off x="0" y="0"/>
          <a:ext cx="0" cy="0"/>
          <a:chOff x="0" y="0"/>
          <a:chExt cx="0" cy="0"/>
        </a:xfrm>
      </p:grpSpPr>
      <p:sp>
        <p:nvSpPr>
          <p:cNvPr id="120" name="Google Shape;120;p25"/>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p25"/>
          <p:cNvSpPr txBox="1">
            <a:spLocks noGrp="1"/>
          </p:cNvSpPr>
          <p:nvPr>
            <p:ph type="body" idx="1"/>
          </p:nvPr>
        </p:nvSpPr>
        <p:spPr>
          <a:xfrm>
            <a:off x="457200" y="1527048"/>
            <a:ext cx="2600706" cy="4462272"/>
          </a:xfrm>
          <a:prstGeom prst="rect">
            <a:avLst/>
          </a:prstGeom>
          <a:solidFill>
            <a:srgbClr val="F4F4F4"/>
          </a:solidFill>
          <a:ln>
            <a:noFill/>
          </a:ln>
        </p:spPr>
        <p:txBody>
          <a:bodyPr spcFirstLastPara="1" wrap="square" lIns="91425" tIns="182875" rIns="91425" bIns="91425"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2" name="Google Shape;122;p25"/>
          <p:cNvSpPr txBox="1">
            <a:spLocks noGrp="1"/>
          </p:cNvSpPr>
          <p:nvPr>
            <p:ph type="body" idx="2"/>
          </p:nvPr>
        </p:nvSpPr>
        <p:spPr>
          <a:xfrm>
            <a:off x="3348482" y="1527048"/>
            <a:ext cx="2600706" cy="4462272"/>
          </a:xfrm>
          <a:prstGeom prst="rect">
            <a:avLst/>
          </a:prstGeom>
          <a:solidFill>
            <a:srgbClr val="F4F4F4"/>
          </a:solidFill>
          <a:ln>
            <a:noFill/>
          </a:ln>
        </p:spPr>
        <p:txBody>
          <a:bodyPr spcFirstLastPara="1" wrap="square" lIns="91425" tIns="182875" rIns="91425" bIns="91425"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3" name="Google Shape;123;p25"/>
          <p:cNvSpPr txBox="1">
            <a:spLocks noGrp="1"/>
          </p:cNvSpPr>
          <p:nvPr>
            <p:ph type="body" idx="3"/>
          </p:nvPr>
        </p:nvSpPr>
        <p:spPr>
          <a:xfrm>
            <a:off x="6239764" y="1527048"/>
            <a:ext cx="2600706" cy="4462272"/>
          </a:xfrm>
          <a:prstGeom prst="rect">
            <a:avLst/>
          </a:prstGeom>
          <a:solidFill>
            <a:srgbClr val="F4F4F4"/>
          </a:solidFill>
          <a:ln>
            <a:noFill/>
          </a:ln>
        </p:spPr>
        <p:txBody>
          <a:bodyPr spcFirstLastPara="1" wrap="square" lIns="91425" tIns="182875" rIns="91425" bIns="91425"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4" name="Google Shape;124;p25"/>
          <p:cNvSpPr txBox="1">
            <a:spLocks noGrp="1"/>
          </p:cNvSpPr>
          <p:nvPr>
            <p:ph type="body" idx="4"/>
          </p:nvPr>
        </p:nvSpPr>
        <p:spPr>
          <a:xfrm>
            <a:off x="9131046" y="1527048"/>
            <a:ext cx="2600706" cy="4462272"/>
          </a:xfrm>
          <a:prstGeom prst="rect">
            <a:avLst/>
          </a:prstGeom>
          <a:solidFill>
            <a:srgbClr val="F4F4F4"/>
          </a:solidFill>
          <a:ln>
            <a:noFill/>
          </a:ln>
        </p:spPr>
        <p:txBody>
          <a:bodyPr spcFirstLastPara="1" wrap="square" lIns="91425" tIns="182875" rIns="91425" bIns="91425"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Divider Slide">
  <p:cSld name="Divider Slide">
    <p:spTree>
      <p:nvGrpSpPr>
        <p:cNvPr id="1" name="Shape 125"/>
        <p:cNvGrpSpPr/>
        <p:nvPr/>
      </p:nvGrpSpPr>
      <p:grpSpPr>
        <a:xfrm>
          <a:off x="0" y="0"/>
          <a:ext cx="0" cy="0"/>
          <a:chOff x="0" y="0"/>
          <a:chExt cx="0" cy="0"/>
        </a:xfrm>
      </p:grpSpPr>
      <p:sp>
        <p:nvSpPr>
          <p:cNvPr id="126" name="Google Shape;126;p26"/>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p26"/>
          <p:cNvSpPr/>
          <p:nvPr/>
        </p:nvSpPr>
        <p:spPr>
          <a:xfrm>
            <a:off x="0" y="1353312"/>
            <a:ext cx="1755648" cy="3291840"/>
          </a:xfrm>
          <a:prstGeom prst="rect">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28" name="Google Shape;128;p26"/>
          <p:cNvSpPr/>
          <p:nvPr/>
        </p:nvSpPr>
        <p:spPr>
          <a:xfrm>
            <a:off x="7141464" y="1353312"/>
            <a:ext cx="5047488" cy="3291840"/>
          </a:xfrm>
          <a:prstGeom prst="rect">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Divider W1_Sky">
  <p:cSld name="Divider W1_Sky">
    <p:spTree>
      <p:nvGrpSpPr>
        <p:cNvPr id="1" name="Shape 129"/>
        <p:cNvGrpSpPr/>
        <p:nvPr/>
      </p:nvGrpSpPr>
      <p:grpSpPr>
        <a:xfrm>
          <a:off x="0" y="0"/>
          <a:ext cx="0" cy="0"/>
          <a:chOff x="0" y="0"/>
          <a:chExt cx="0" cy="0"/>
        </a:xfrm>
      </p:grpSpPr>
      <p:sp>
        <p:nvSpPr>
          <p:cNvPr id="130" name="Google Shape;130;p27"/>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27"/>
          <p:cNvSpPr/>
          <p:nvPr/>
        </p:nvSpPr>
        <p:spPr>
          <a:xfrm>
            <a:off x="0" y="1353312"/>
            <a:ext cx="1755648"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2" name="Google Shape;132;p27"/>
          <p:cNvSpPr/>
          <p:nvPr/>
        </p:nvSpPr>
        <p:spPr>
          <a:xfrm>
            <a:off x="7141464" y="1353312"/>
            <a:ext cx="5047488"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Quote with photo">
  <p:cSld name="Quote with photo">
    <p:spTree>
      <p:nvGrpSpPr>
        <p:cNvPr id="1" name="Shape 133"/>
        <p:cNvGrpSpPr/>
        <p:nvPr/>
      </p:nvGrpSpPr>
      <p:grpSpPr>
        <a:xfrm>
          <a:off x="0" y="0"/>
          <a:ext cx="0" cy="0"/>
          <a:chOff x="0" y="0"/>
          <a:chExt cx="0" cy="0"/>
        </a:xfrm>
      </p:grpSpPr>
      <p:sp>
        <p:nvSpPr>
          <p:cNvPr id="134" name="Google Shape;134;p28"/>
          <p:cNvSpPr txBox="1">
            <a:spLocks noGrp="1"/>
          </p:cNvSpPr>
          <p:nvPr>
            <p:ph type="title"/>
          </p:nvPr>
        </p:nvSpPr>
        <p:spPr>
          <a:xfrm>
            <a:off x="457199" y="1009268"/>
            <a:ext cx="6060141" cy="4476115"/>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5" name="Google Shape;135;p28"/>
          <p:cNvSpPr txBox="1">
            <a:spLocks noGrp="1"/>
          </p:cNvSpPr>
          <p:nvPr>
            <p:ph type="body" idx="1"/>
          </p:nvPr>
        </p:nvSpPr>
        <p:spPr>
          <a:xfrm>
            <a:off x="457199" y="5485384"/>
            <a:ext cx="6060141" cy="34747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400"/>
              <a:buNone/>
              <a:defRPr sz="1400">
                <a:solidFill>
                  <a:schemeClr val="dk1"/>
                </a:solidFill>
              </a:defRPr>
            </a:lvl1pPr>
            <a:lvl2pPr marL="914400" lvl="1" indent="-228600" algn="l">
              <a:lnSpc>
                <a:spcPct val="90000"/>
              </a:lnSpc>
              <a:spcBef>
                <a:spcPts val="1200"/>
              </a:spcBef>
              <a:spcAft>
                <a:spcPts val="0"/>
              </a:spcAft>
              <a:buClr>
                <a:srgbClr val="888888"/>
              </a:buClr>
              <a:buSzPts val="2000"/>
              <a:buNone/>
              <a:defRPr sz="2000">
                <a:solidFill>
                  <a:srgbClr val="888888"/>
                </a:solidFill>
              </a:defRPr>
            </a:lvl2pPr>
            <a:lvl3pPr marL="1371600" lvl="2" indent="-228600" algn="l">
              <a:lnSpc>
                <a:spcPct val="90000"/>
              </a:lnSpc>
              <a:spcBef>
                <a:spcPts val="1200"/>
              </a:spcBef>
              <a:spcAft>
                <a:spcPts val="0"/>
              </a:spcAft>
              <a:buClr>
                <a:srgbClr val="888888"/>
              </a:buClr>
              <a:buSzPts val="1800"/>
              <a:buNone/>
              <a:defRPr sz="1800">
                <a:solidFill>
                  <a:srgbClr val="888888"/>
                </a:solidFill>
              </a:defRPr>
            </a:lvl3pPr>
            <a:lvl4pPr marL="1828800" lvl="3" indent="-228600" algn="l">
              <a:lnSpc>
                <a:spcPct val="90000"/>
              </a:lnSpc>
              <a:spcBef>
                <a:spcPts val="1200"/>
              </a:spcBef>
              <a:spcAft>
                <a:spcPts val="0"/>
              </a:spcAft>
              <a:buClr>
                <a:srgbClr val="888888"/>
              </a:buClr>
              <a:buSzPts val="1600"/>
              <a:buNone/>
              <a:defRPr sz="1600">
                <a:solidFill>
                  <a:srgbClr val="888888"/>
                </a:solidFill>
              </a:defRPr>
            </a:lvl4pPr>
            <a:lvl5pPr marL="2286000" lvl="4" indent="-228600" algn="l">
              <a:lnSpc>
                <a:spcPct val="90000"/>
              </a:lnSpc>
              <a:spcBef>
                <a:spcPts val="12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36" name="Google Shape;136;p28"/>
          <p:cNvSpPr>
            <a:spLocks noGrp="1"/>
          </p:cNvSpPr>
          <p:nvPr>
            <p:ph type="pic" idx="2"/>
          </p:nvPr>
        </p:nvSpPr>
        <p:spPr>
          <a:xfrm>
            <a:off x="7040880" y="1346199"/>
            <a:ext cx="4690872" cy="4297680"/>
          </a:xfrm>
          <a:prstGeom prst="rect">
            <a:avLst/>
          </a:prstGeom>
          <a:noFill/>
          <a:ln>
            <a:noFill/>
          </a:ln>
        </p:spPr>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37"/>
        <p:cNvGrpSpPr/>
        <p:nvPr/>
      </p:nvGrpSpPr>
      <p:grpSpPr>
        <a:xfrm>
          <a:off x="0" y="0"/>
          <a:ext cx="0" cy="0"/>
          <a:chOff x="0" y="0"/>
          <a:chExt cx="0" cy="0"/>
        </a:xfrm>
      </p:grpSpPr>
      <p:sp>
        <p:nvSpPr>
          <p:cNvPr id="138" name="Google Shape;138;p29"/>
          <p:cNvSpPr txBox="1">
            <a:spLocks noGrp="1"/>
          </p:cNvSpPr>
          <p:nvPr>
            <p:ph type="title"/>
          </p:nvPr>
        </p:nvSpPr>
        <p:spPr>
          <a:xfrm>
            <a:off x="457199" y="1009268"/>
            <a:ext cx="8366761" cy="4476115"/>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29"/>
          <p:cNvSpPr txBox="1">
            <a:spLocks noGrp="1"/>
          </p:cNvSpPr>
          <p:nvPr>
            <p:ph type="body" idx="1"/>
          </p:nvPr>
        </p:nvSpPr>
        <p:spPr>
          <a:xfrm>
            <a:off x="457199" y="5485384"/>
            <a:ext cx="8366761" cy="34747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400"/>
              <a:buNone/>
              <a:defRPr sz="1400">
                <a:solidFill>
                  <a:schemeClr val="dk1"/>
                </a:solidFill>
              </a:defRPr>
            </a:lvl1pPr>
            <a:lvl2pPr marL="914400" lvl="1" indent="-228600" algn="l">
              <a:lnSpc>
                <a:spcPct val="90000"/>
              </a:lnSpc>
              <a:spcBef>
                <a:spcPts val="1200"/>
              </a:spcBef>
              <a:spcAft>
                <a:spcPts val="0"/>
              </a:spcAft>
              <a:buClr>
                <a:srgbClr val="888888"/>
              </a:buClr>
              <a:buSzPts val="2000"/>
              <a:buNone/>
              <a:defRPr sz="2000">
                <a:solidFill>
                  <a:srgbClr val="888888"/>
                </a:solidFill>
              </a:defRPr>
            </a:lvl2pPr>
            <a:lvl3pPr marL="1371600" lvl="2" indent="-228600" algn="l">
              <a:lnSpc>
                <a:spcPct val="90000"/>
              </a:lnSpc>
              <a:spcBef>
                <a:spcPts val="1200"/>
              </a:spcBef>
              <a:spcAft>
                <a:spcPts val="0"/>
              </a:spcAft>
              <a:buClr>
                <a:srgbClr val="888888"/>
              </a:buClr>
              <a:buSzPts val="1800"/>
              <a:buNone/>
              <a:defRPr sz="1800">
                <a:solidFill>
                  <a:srgbClr val="888888"/>
                </a:solidFill>
              </a:defRPr>
            </a:lvl3pPr>
            <a:lvl4pPr marL="1828800" lvl="3" indent="-228600" algn="l">
              <a:lnSpc>
                <a:spcPct val="90000"/>
              </a:lnSpc>
              <a:spcBef>
                <a:spcPts val="1200"/>
              </a:spcBef>
              <a:spcAft>
                <a:spcPts val="0"/>
              </a:spcAft>
              <a:buClr>
                <a:srgbClr val="888888"/>
              </a:buClr>
              <a:buSzPts val="1600"/>
              <a:buNone/>
              <a:defRPr sz="1600">
                <a:solidFill>
                  <a:srgbClr val="888888"/>
                </a:solidFill>
              </a:defRPr>
            </a:lvl4pPr>
            <a:lvl5pPr marL="2286000" lvl="4" indent="-228600" algn="l">
              <a:lnSpc>
                <a:spcPct val="90000"/>
              </a:lnSpc>
              <a:spcBef>
                <a:spcPts val="12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B1_Surf">
  <p:cSld name="Title Slide B1_Surf">
    <p:bg>
      <p:bgPr>
        <a:solidFill>
          <a:schemeClr val="dk2"/>
        </a:solidFill>
        <a:effectLst/>
      </p:bgPr>
    </p:bg>
    <p:spTree>
      <p:nvGrpSpPr>
        <p:cNvPr id="1" name="Shape 29"/>
        <p:cNvGrpSpPr/>
        <p:nvPr/>
      </p:nvGrpSpPr>
      <p:grpSpPr>
        <a:xfrm>
          <a:off x="0" y="0"/>
          <a:ext cx="0" cy="0"/>
          <a:chOff x="0" y="0"/>
          <a:chExt cx="0" cy="0"/>
        </a:xfrm>
      </p:grpSpPr>
      <p:sp>
        <p:nvSpPr>
          <p:cNvPr id="30" name="Google Shape;30;p42"/>
          <p:cNvSpPr txBox="1">
            <a:spLocks noGrp="1"/>
          </p:cNvSpPr>
          <p:nvPr>
            <p:ph type="ctrTitle"/>
          </p:nvPr>
        </p:nvSpPr>
        <p:spPr>
          <a:xfrm>
            <a:off x="2167128" y="1815465"/>
            <a:ext cx="4544568" cy="1993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2"/>
              </a:buClr>
              <a:buSzPts val="3600"/>
              <a:buFont typeface="Arial Black"/>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2"/>
          <p:cNvSpPr txBox="1">
            <a:spLocks noGrp="1"/>
          </p:cNvSpPr>
          <p:nvPr>
            <p:ph type="subTitle" idx="1"/>
          </p:nvPr>
        </p:nvSpPr>
        <p:spPr>
          <a:xfrm>
            <a:off x="2167128" y="3927729"/>
            <a:ext cx="4544568" cy="276999"/>
          </a:xfrm>
          <a:prstGeom prst="rect">
            <a:avLst/>
          </a:prstGeom>
          <a:noFill/>
          <a:ln>
            <a:noFill/>
          </a:ln>
        </p:spPr>
        <p:txBody>
          <a:bodyPr spcFirstLastPara="1" wrap="square" lIns="0" tIns="0" rIns="0" bIns="0" anchor="t" anchorCtr="0">
            <a:spAutoFit/>
          </a:bodyPr>
          <a:lstStyle>
            <a:lvl1pPr marR="0" lvl="0" algn="l">
              <a:lnSpc>
                <a:spcPct val="100000"/>
              </a:lnSpc>
              <a:spcBef>
                <a:spcPts val="0"/>
              </a:spcBef>
              <a:spcAft>
                <a:spcPts val="0"/>
              </a:spcAft>
              <a:buClr>
                <a:schemeClr val="lt1"/>
              </a:buClr>
              <a:buSzPts val="1800"/>
              <a:buFont typeface="Arial"/>
              <a:buNone/>
              <a:defRPr sz="1800"/>
            </a:lvl1pPr>
            <a:lvl2pPr lvl="1" algn="ctr">
              <a:lnSpc>
                <a:spcPct val="90000"/>
              </a:lnSpc>
              <a:spcBef>
                <a:spcPts val="1200"/>
              </a:spcBef>
              <a:spcAft>
                <a:spcPts val="0"/>
              </a:spcAft>
              <a:buClr>
                <a:schemeClr val="lt1"/>
              </a:buClr>
              <a:buSzPts val="2000"/>
              <a:buNone/>
              <a:defRPr sz="2000"/>
            </a:lvl2pPr>
            <a:lvl3pPr lvl="2" algn="ctr">
              <a:lnSpc>
                <a:spcPct val="90000"/>
              </a:lnSpc>
              <a:spcBef>
                <a:spcPts val="1200"/>
              </a:spcBef>
              <a:spcAft>
                <a:spcPts val="0"/>
              </a:spcAft>
              <a:buClr>
                <a:schemeClr val="lt1"/>
              </a:buClr>
              <a:buSzPts val="1800"/>
              <a:buNone/>
              <a:defRPr sz="1800"/>
            </a:lvl3pPr>
            <a:lvl4pPr lvl="3" algn="ctr">
              <a:lnSpc>
                <a:spcPct val="90000"/>
              </a:lnSpc>
              <a:spcBef>
                <a:spcPts val="1200"/>
              </a:spcBef>
              <a:spcAft>
                <a:spcPts val="0"/>
              </a:spcAft>
              <a:buClr>
                <a:schemeClr val="lt1"/>
              </a:buClr>
              <a:buSzPts val="1600"/>
              <a:buNone/>
              <a:defRPr sz="1600"/>
            </a:lvl4pPr>
            <a:lvl5pPr lvl="4" algn="ctr">
              <a:lnSpc>
                <a:spcPct val="90000"/>
              </a:lnSpc>
              <a:spcBef>
                <a:spcPts val="12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32" name="Google Shape;32;p42"/>
          <p:cNvSpPr/>
          <p:nvPr/>
        </p:nvSpPr>
        <p:spPr>
          <a:xfrm>
            <a:off x="1591056" y="1344168"/>
            <a:ext cx="164592" cy="3291840"/>
          </a:xfrm>
          <a:prstGeom prst="rect">
            <a:avLst/>
          </a:prstGeom>
          <a:solidFill>
            <a:srgbClr val="06C4B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3" name="Google Shape;33;p42"/>
          <p:cNvSpPr/>
          <p:nvPr/>
        </p:nvSpPr>
        <p:spPr>
          <a:xfrm>
            <a:off x="7059168" y="1344168"/>
            <a:ext cx="164592" cy="3291840"/>
          </a:xfrm>
          <a:prstGeom prst="rect">
            <a:avLst/>
          </a:prstGeom>
          <a:solidFill>
            <a:srgbClr val="06C4B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4" name="Google Shape;34;p42"/>
          <p:cNvSpPr txBox="1"/>
          <p:nvPr/>
        </p:nvSpPr>
        <p:spPr>
          <a:xfrm>
            <a:off x="457200" y="6199632"/>
            <a:ext cx="7095744" cy="323165"/>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a:solidFill>
                  <a:schemeClr val="lt1"/>
                </a:solidFill>
                <a:latin typeface="Arial"/>
                <a:ea typeface="Arial"/>
                <a:cs typeface="Arial"/>
                <a:sym typeface="Arial"/>
              </a:rPr>
              <a:t>© 2024 Gartner, Inc. and/or its affiliates. All rights reserved. Gartner is a registered trademark of Gartner, Inc. or its affiliates. This presentation, including all supporting materials, </a:t>
            </a:r>
            <a:br>
              <a:rPr lang="en-US" sz="700" b="0" i="0" u="none" strike="noStrike" cap="none">
                <a:solidFill>
                  <a:schemeClr val="lt1"/>
                </a:solidFill>
                <a:latin typeface="Arial"/>
                <a:ea typeface="Arial"/>
                <a:cs typeface="Arial"/>
                <a:sym typeface="Arial"/>
              </a:rPr>
            </a:br>
            <a:r>
              <a:rPr lang="en-US" sz="700" b="0" i="0" u="none" strike="noStrike" cap="none">
                <a:solidFill>
                  <a:schemeClr val="lt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1400" b="0" i="0" u="none" strike="noStrike" cap="none">
              <a:solidFill>
                <a:srgbClr val="000000"/>
              </a:solidFill>
              <a:latin typeface="Arial"/>
              <a:ea typeface="Arial"/>
              <a:cs typeface="Arial"/>
              <a:sym typeface="Arial"/>
            </a:endParaRPr>
          </a:p>
        </p:txBody>
      </p:sp>
      <p:pic>
        <p:nvPicPr>
          <p:cNvPr id="35" name="Google Shape;35;p42"/>
          <p:cNvPicPr preferRelativeResize="0"/>
          <p:nvPr/>
        </p:nvPicPr>
        <p:blipFill rotWithShape="1">
          <a:blip r:embed="rId2">
            <a:alphaModFix/>
          </a:blip>
          <a:srcRect/>
          <a:stretch/>
        </p:blipFill>
        <p:spPr>
          <a:xfrm>
            <a:off x="9686167" y="6056352"/>
            <a:ext cx="2057400" cy="468273"/>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Slide B1_Tang">
  <p:cSld name="Title Slide B1_Tang">
    <p:bg>
      <p:bgPr>
        <a:solidFill>
          <a:schemeClr val="dk2"/>
        </a:solidFill>
        <a:effectLst/>
      </p:bgPr>
    </p:bg>
    <p:spTree>
      <p:nvGrpSpPr>
        <p:cNvPr id="1" name="Shape 36"/>
        <p:cNvGrpSpPr/>
        <p:nvPr/>
      </p:nvGrpSpPr>
      <p:grpSpPr>
        <a:xfrm>
          <a:off x="0" y="0"/>
          <a:ext cx="0" cy="0"/>
          <a:chOff x="0" y="0"/>
          <a:chExt cx="0" cy="0"/>
        </a:xfrm>
      </p:grpSpPr>
      <p:sp>
        <p:nvSpPr>
          <p:cNvPr id="37" name="Google Shape;37;p43"/>
          <p:cNvSpPr txBox="1">
            <a:spLocks noGrp="1"/>
          </p:cNvSpPr>
          <p:nvPr>
            <p:ph type="ctrTitle"/>
          </p:nvPr>
        </p:nvSpPr>
        <p:spPr>
          <a:xfrm>
            <a:off x="2167128" y="1815465"/>
            <a:ext cx="4544568" cy="1993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2"/>
              </a:buClr>
              <a:buSzPts val="3600"/>
              <a:buFont typeface="Arial Black"/>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43"/>
          <p:cNvSpPr txBox="1">
            <a:spLocks noGrp="1"/>
          </p:cNvSpPr>
          <p:nvPr>
            <p:ph type="subTitle" idx="1"/>
          </p:nvPr>
        </p:nvSpPr>
        <p:spPr>
          <a:xfrm>
            <a:off x="2167128" y="3927729"/>
            <a:ext cx="4544568" cy="276999"/>
          </a:xfrm>
          <a:prstGeom prst="rect">
            <a:avLst/>
          </a:prstGeom>
          <a:noFill/>
          <a:ln>
            <a:noFill/>
          </a:ln>
        </p:spPr>
        <p:txBody>
          <a:bodyPr spcFirstLastPara="1" wrap="square" lIns="0" tIns="0" rIns="0" bIns="0" anchor="t" anchorCtr="0">
            <a:spAutoFit/>
          </a:bodyPr>
          <a:lstStyle>
            <a:lvl1pPr marR="0" lvl="0" algn="l">
              <a:lnSpc>
                <a:spcPct val="100000"/>
              </a:lnSpc>
              <a:spcBef>
                <a:spcPts val="0"/>
              </a:spcBef>
              <a:spcAft>
                <a:spcPts val="0"/>
              </a:spcAft>
              <a:buClr>
                <a:schemeClr val="lt1"/>
              </a:buClr>
              <a:buSzPts val="1800"/>
              <a:buFont typeface="Arial"/>
              <a:buNone/>
              <a:defRPr sz="1800"/>
            </a:lvl1pPr>
            <a:lvl2pPr lvl="1" algn="ctr">
              <a:lnSpc>
                <a:spcPct val="90000"/>
              </a:lnSpc>
              <a:spcBef>
                <a:spcPts val="1200"/>
              </a:spcBef>
              <a:spcAft>
                <a:spcPts val="0"/>
              </a:spcAft>
              <a:buClr>
                <a:schemeClr val="lt1"/>
              </a:buClr>
              <a:buSzPts val="2000"/>
              <a:buNone/>
              <a:defRPr sz="2000"/>
            </a:lvl2pPr>
            <a:lvl3pPr lvl="2" algn="ctr">
              <a:lnSpc>
                <a:spcPct val="90000"/>
              </a:lnSpc>
              <a:spcBef>
                <a:spcPts val="1200"/>
              </a:spcBef>
              <a:spcAft>
                <a:spcPts val="0"/>
              </a:spcAft>
              <a:buClr>
                <a:schemeClr val="lt1"/>
              </a:buClr>
              <a:buSzPts val="1800"/>
              <a:buNone/>
              <a:defRPr sz="1800"/>
            </a:lvl3pPr>
            <a:lvl4pPr lvl="3" algn="ctr">
              <a:lnSpc>
                <a:spcPct val="90000"/>
              </a:lnSpc>
              <a:spcBef>
                <a:spcPts val="1200"/>
              </a:spcBef>
              <a:spcAft>
                <a:spcPts val="0"/>
              </a:spcAft>
              <a:buClr>
                <a:schemeClr val="lt1"/>
              </a:buClr>
              <a:buSzPts val="1600"/>
              <a:buNone/>
              <a:defRPr sz="1600"/>
            </a:lvl4pPr>
            <a:lvl5pPr lvl="4" algn="ctr">
              <a:lnSpc>
                <a:spcPct val="90000"/>
              </a:lnSpc>
              <a:spcBef>
                <a:spcPts val="12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39" name="Google Shape;39;p43"/>
          <p:cNvSpPr/>
          <p:nvPr/>
        </p:nvSpPr>
        <p:spPr>
          <a:xfrm>
            <a:off x="1591056" y="1344168"/>
            <a:ext cx="164592" cy="3291840"/>
          </a:xfrm>
          <a:prstGeom prst="rect">
            <a:avLst/>
          </a:prstGeom>
          <a:solidFill>
            <a:srgbClr val="FF540A"/>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0" name="Google Shape;40;p43"/>
          <p:cNvSpPr/>
          <p:nvPr/>
        </p:nvSpPr>
        <p:spPr>
          <a:xfrm>
            <a:off x="7059168" y="1344168"/>
            <a:ext cx="164592" cy="3291840"/>
          </a:xfrm>
          <a:prstGeom prst="rect">
            <a:avLst/>
          </a:prstGeom>
          <a:solidFill>
            <a:srgbClr val="FF540A"/>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1" name="Google Shape;41;p43"/>
          <p:cNvSpPr txBox="1"/>
          <p:nvPr/>
        </p:nvSpPr>
        <p:spPr>
          <a:xfrm>
            <a:off x="457200" y="6199632"/>
            <a:ext cx="7095744" cy="323165"/>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a:solidFill>
                  <a:schemeClr val="lt1"/>
                </a:solidFill>
                <a:latin typeface="Arial"/>
                <a:ea typeface="Arial"/>
                <a:cs typeface="Arial"/>
                <a:sym typeface="Arial"/>
              </a:rPr>
              <a:t>© 2024 Gartner, Inc. and/or its affiliates. All rights reserved. Gartner is a registered trademark of Gartner, Inc. or its affiliates. This presentation, including all supporting materials, </a:t>
            </a:r>
            <a:br>
              <a:rPr lang="en-US" sz="700" b="0" i="0" u="none" strike="noStrike" cap="none">
                <a:solidFill>
                  <a:schemeClr val="lt1"/>
                </a:solidFill>
                <a:latin typeface="Arial"/>
                <a:ea typeface="Arial"/>
                <a:cs typeface="Arial"/>
                <a:sym typeface="Arial"/>
              </a:rPr>
            </a:br>
            <a:r>
              <a:rPr lang="en-US" sz="700" b="0" i="0" u="none" strike="noStrike" cap="none">
                <a:solidFill>
                  <a:schemeClr val="lt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1400" b="0" i="0" u="none" strike="noStrike" cap="none">
              <a:solidFill>
                <a:srgbClr val="000000"/>
              </a:solidFill>
              <a:latin typeface="Arial"/>
              <a:ea typeface="Arial"/>
              <a:cs typeface="Arial"/>
              <a:sym typeface="Arial"/>
            </a:endParaRPr>
          </a:p>
        </p:txBody>
      </p:sp>
      <p:pic>
        <p:nvPicPr>
          <p:cNvPr id="42" name="Google Shape;42;p43"/>
          <p:cNvPicPr preferRelativeResize="0"/>
          <p:nvPr/>
        </p:nvPicPr>
        <p:blipFill rotWithShape="1">
          <a:blip r:embed="rId2">
            <a:alphaModFix/>
          </a:blip>
          <a:srcRect/>
          <a:stretch/>
        </p:blipFill>
        <p:spPr>
          <a:xfrm>
            <a:off x="9686167" y="6056352"/>
            <a:ext cx="2057400" cy="468273"/>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Slide B1_Lemon">
  <p:cSld name="Title Slide B1_Lemon">
    <p:bg>
      <p:bgPr>
        <a:solidFill>
          <a:schemeClr val="dk2"/>
        </a:solidFill>
        <a:effectLst/>
      </p:bgPr>
    </p:bg>
    <p:spTree>
      <p:nvGrpSpPr>
        <p:cNvPr id="1" name="Shape 43"/>
        <p:cNvGrpSpPr/>
        <p:nvPr/>
      </p:nvGrpSpPr>
      <p:grpSpPr>
        <a:xfrm>
          <a:off x="0" y="0"/>
          <a:ext cx="0" cy="0"/>
          <a:chOff x="0" y="0"/>
          <a:chExt cx="0" cy="0"/>
        </a:xfrm>
      </p:grpSpPr>
      <p:sp>
        <p:nvSpPr>
          <p:cNvPr id="44" name="Google Shape;44;p44"/>
          <p:cNvSpPr txBox="1">
            <a:spLocks noGrp="1"/>
          </p:cNvSpPr>
          <p:nvPr>
            <p:ph type="ctrTitle"/>
          </p:nvPr>
        </p:nvSpPr>
        <p:spPr>
          <a:xfrm>
            <a:off x="2167128" y="1815465"/>
            <a:ext cx="4544568" cy="1993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2"/>
              </a:buClr>
              <a:buSzPts val="3600"/>
              <a:buFont typeface="Arial Black"/>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44"/>
          <p:cNvSpPr txBox="1">
            <a:spLocks noGrp="1"/>
          </p:cNvSpPr>
          <p:nvPr>
            <p:ph type="subTitle" idx="1"/>
          </p:nvPr>
        </p:nvSpPr>
        <p:spPr>
          <a:xfrm>
            <a:off x="2167128" y="3927729"/>
            <a:ext cx="4544568" cy="276999"/>
          </a:xfrm>
          <a:prstGeom prst="rect">
            <a:avLst/>
          </a:prstGeom>
          <a:noFill/>
          <a:ln>
            <a:noFill/>
          </a:ln>
        </p:spPr>
        <p:txBody>
          <a:bodyPr spcFirstLastPara="1" wrap="square" lIns="0" tIns="0" rIns="0" bIns="0" anchor="t" anchorCtr="0">
            <a:spAutoFit/>
          </a:bodyPr>
          <a:lstStyle>
            <a:lvl1pPr marR="0" lvl="0" algn="l">
              <a:lnSpc>
                <a:spcPct val="100000"/>
              </a:lnSpc>
              <a:spcBef>
                <a:spcPts val="0"/>
              </a:spcBef>
              <a:spcAft>
                <a:spcPts val="0"/>
              </a:spcAft>
              <a:buClr>
                <a:schemeClr val="lt1"/>
              </a:buClr>
              <a:buSzPts val="1800"/>
              <a:buFont typeface="Arial"/>
              <a:buNone/>
              <a:defRPr sz="1800"/>
            </a:lvl1pPr>
            <a:lvl2pPr lvl="1" algn="ctr">
              <a:lnSpc>
                <a:spcPct val="90000"/>
              </a:lnSpc>
              <a:spcBef>
                <a:spcPts val="1200"/>
              </a:spcBef>
              <a:spcAft>
                <a:spcPts val="0"/>
              </a:spcAft>
              <a:buClr>
                <a:schemeClr val="lt1"/>
              </a:buClr>
              <a:buSzPts val="2000"/>
              <a:buNone/>
              <a:defRPr sz="2000"/>
            </a:lvl2pPr>
            <a:lvl3pPr lvl="2" algn="ctr">
              <a:lnSpc>
                <a:spcPct val="90000"/>
              </a:lnSpc>
              <a:spcBef>
                <a:spcPts val="1200"/>
              </a:spcBef>
              <a:spcAft>
                <a:spcPts val="0"/>
              </a:spcAft>
              <a:buClr>
                <a:schemeClr val="lt1"/>
              </a:buClr>
              <a:buSzPts val="1800"/>
              <a:buNone/>
              <a:defRPr sz="1800"/>
            </a:lvl3pPr>
            <a:lvl4pPr lvl="3" algn="ctr">
              <a:lnSpc>
                <a:spcPct val="90000"/>
              </a:lnSpc>
              <a:spcBef>
                <a:spcPts val="1200"/>
              </a:spcBef>
              <a:spcAft>
                <a:spcPts val="0"/>
              </a:spcAft>
              <a:buClr>
                <a:schemeClr val="lt1"/>
              </a:buClr>
              <a:buSzPts val="1600"/>
              <a:buNone/>
              <a:defRPr sz="1600"/>
            </a:lvl4pPr>
            <a:lvl5pPr lvl="4" algn="ctr">
              <a:lnSpc>
                <a:spcPct val="90000"/>
              </a:lnSpc>
              <a:spcBef>
                <a:spcPts val="12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46" name="Google Shape;46;p44"/>
          <p:cNvSpPr/>
          <p:nvPr/>
        </p:nvSpPr>
        <p:spPr>
          <a:xfrm>
            <a:off x="1591056" y="1344168"/>
            <a:ext cx="164592" cy="3291840"/>
          </a:xfrm>
          <a:prstGeom prst="rect">
            <a:avLst/>
          </a:prstGeom>
          <a:solidFill>
            <a:srgbClr val="FEC10D"/>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7" name="Google Shape;47;p44"/>
          <p:cNvSpPr/>
          <p:nvPr/>
        </p:nvSpPr>
        <p:spPr>
          <a:xfrm>
            <a:off x="7059168" y="1344168"/>
            <a:ext cx="164592" cy="3291840"/>
          </a:xfrm>
          <a:prstGeom prst="rect">
            <a:avLst/>
          </a:prstGeom>
          <a:solidFill>
            <a:srgbClr val="FEC10D"/>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8" name="Google Shape;48;p44"/>
          <p:cNvSpPr txBox="1"/>
          <p:nvPr/>
        </p:nvSpPr>
        <p:spPr>
          <a:xfrm>
            <a:off x="457200" y="6199632"/>
            <a:ext cx="7095744" cy="323165"/>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a:solidFill>
                  <a:schemeClr val="lt1"/>
                </a:solidFill>
                <a:latin typeface="Arial"/>
                <a:ea typeface="Arial"/>
                <a:cs typeface="Arial"/>
                <a:sym typeface="Arial"/>
              </a:rPr>
              <a:t>© 2024 Gartner, Inc. and/or its affiliates. All rights reserved. Gartner is a registered trademark of Gartner, Inc. or its affiliates. This presentation, including all supporting materials, </a:t>
            </a:r>
            <a:br>
              <a:rPr lang="en-US" sz="700" b="0" i="0" u="none" strike="noStrike" cap="none">
                <a:solidFill>
                  <a:schemeClr val="lt1"/>
                </a:solidFill>
                <a:latin typeface="Arial"/>
                <a:ea typeface="Arial"/>
                <a:cs typeface="Arial"/>
                <a:sym typeface="Arial"/>
              </a:rPr>
            </a:br>
            <a:r>
              <a:rPr lang="en-US" sz="700" b="0" i="0" u="none" strike="noStrike" cap="none">
                <a:solidFill>
                  <a:schemeClr val="lt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1400" b="0" i="0" u="none" strike="noStrike" cap="none">
              <a:solidFill>
                <a:srgbClr val="000000"/>
              </a:solidFill>
              <a:latin typeface="Arial"/>
              <a:ea typeface="Arial"/>
              <a:cs typeface="Arial"/>
              <a:sym typeface="Arial"/>
            </a:endParaRPr>
          </a:p>
        </p:txBody>
      </p:sp>
      <p:pic>
        <p:nvPicPr>
          <p:cNvPr id="49" name="Google Shape;49;p44"/>
          <p:cNvPicPr preferRelativeResize="0"/>
          <p:nvPr/>
        </p:nvPicPr>
        <p:blipFill rotWithShape="1">
          <a:blip r:embed="rId2">
            <a:alphaModFix/>
          </a:blip>
          <a:srcRect/>
          <a:stretch/>
        </p:blipFill>
        <p:spPr>
          <a:xfrm>
            <a:off x="9686167" y="6056352"/>
            <a:ext cx="2057400" cy="468273"/>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Divider B1_Steel">
  <p:cSld name="Divider B1_Steel">
    <p:spTree>
      <p:nvGrpSpPr>
        <p:cNvPr id="1" name="Shape 50"/>
        <p:cNvGrpSpPr/>
        <p:nvPr/>
      </p:nvGrpSpPr>
      <p:grpSpPr>
        <a:xfrm>
          <a:off x="0" y="0"/>
          <a:ext cx="0" cy="0"/>
          <a:chOff x="0" y="0"/>
          <a:chExt cx="0" cy="0"/>
        </a:xfrm>
      </p:grpSpPr>
      <p:sp>
        <p:nvSpPr>
          <p:cNvPr id="51" name="Google Shape;51;p45"/>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45"/>
          <p:cNvSpPr/>
          <p:nvPr/>
        </p:nvSpPr>
        <p:spPr>
          <a:xfrm>
            <a:off x="0" y="1353312"/>
            <a:ext cx="1755648" cy="3291840"/>
          </a:xfrm>
          <a:prstGeom prst="rect">
            <a:avLst/>
          </a:prstGeom>
          <a:solidFill>
            <a:schemeClr val="accent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3" name="Google Shape;53;p45"/>
          <p:cNvSpPr/>
          <p:nvPr/>
        </p:nvSpPr>
        <p:spPr>
          <a:xfrm>
            <a:off x="7141464" y="1353312"/>
            <a:ext cx="5047488" cy="3291840"/>
          </a:xfrm>
          <a:prstGeom prst="rect">
            <a:avLst/>
          </a:prstGeom>
          <a:solidFill>
            <a:schemeClr val="accent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Divider B1_Surf">
  <p:cSld name="Divider B1_Surf">
    <p:spTree>
      <p:nvGrpSpPr>
        <p:cNvPr id="1" name="Shape 54"/>
        <p:cNvGrpSpPr/>
        <p:nvPr/>
      </p:nvGrpSpPr>
      <p:grpSpPr>
        <a:xfrm>
          <a:off x="0" y="0"/>
          <a:ext cx="0" cy="0"/>
          <a:chOff x="0" y="0"/>
          <a:chExt cx="0" cy="0"/>
        </a:xfrm>
      </p:grpSpPr>
      <p:sp>
        <p:nvSpPr>
          <p:cNvPr id="55" name="Google Shape;55;p46"/>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46"/>
          <p:cNvSpPr/>
          <p:nvPr/>
        </p:nvSpPr>
        <p:spPr>
          <a:xfrm>
            <a:off x="0" y="1353312"/>
            <a:ext cx="1755648" cy="3291840"/>
          </a:xfrm>
          <a:prstGeom prst="rect">
            <a:avLst/>
          </a:prstGeom>
          <a:solidFill>
            <a:srgbClr val="06C4B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7" name="Google Shape;57;p46"/>
          <p:cNvSpPr/>
          <p:nvPr/>
        </p:nvSpPr>
        <p:spPr>
          <a:xfrm>
            <a:off x="7141464" y="1353312"/>
            <a:ext cx="5047488" cy="3291840"/>
          </a:xfrm>
          <a:prstGeom prst="rect">
            <a:avLst/>
          </a:prstGeom>
          <a:solidFill>
            <a:srgbClr val="06C4B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Divider B1_Tang">
  <p:cSld name="Divider B1_Tang">
    <p:spTree>
      <p:nvGrpSpPr>
        <p:cNvPr id="1" name="Shape 58"/>
        <p:cNvGrpSpPr/>
        <p:nvPr/>
      </p:nvGrpSpPr>
      <p:grpSpPr>
        <a:xfrm>
          <a:off x="0" y="0"/>
          <a:ext cx="0" cy="0"/>
          <a:chOff x="0" y="0"/>
          <a:chExt cx="0" cy="0"/>
        </a:xfrm>
      </p:grpSpPr>
      <p:sp>
        <p:nvSpPr>
          <p:cNvPr id="59" name="Google Shape;59;p47"/>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47"/>
          <p:cNvSpPr/>
          <p:nvPr/>
        </p:nvSpPr>
        <p:spPr>
          <a:xfrm>
            <a:off x="0" y="1353312"/>
            <a:ext cx="1755648" cy="3291840"/>
          </a:xfrm>
          <a:prstGeom prst="rect">
            <a:avLst/>
          </a:prstGeom>
          <a:solidFill>
            <a:schemeClr val="accent5"/>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1" name="Google Shape;61;p47"/>
          <p:cNvSpPr/>
          <p:nvPr/>
        </p:nvSpPr>
        <p:spPr>
          <a:xfrm>
            <a:off x="7141464" y="1353312"/>
            <a:ext cx="5047488" cy="3291840"/>
          </a:xfrm>
          <a:prstGeom prst="rect">
            <a:avLst/>
          </a:prstGeom>
          <a:solidFill>
            <a:schemeClr val="accent5"/>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Divider B1_Lemon">
  <p:cSld name="Divider B1_Lemon">
    <p:spTree>
      <p:nvGrpSpPr>
        <p:cNvPr id="1" name="Shape 62"/>
        <p:cNvGrpSpPr/>
        <p:nvPr/>
      </p:nvGrpSpPr>
      <p:grpSpPr>
        <a:xfrm>
          <a:off x="0" y="0"/>
          <a:ext cx="0" cy="0"/>
          <a:chOff x="0" y="0"/>
          <a:chExt cx="0" cy="0"/>
        </a:xfrm>
      </p:grpSpPr>
      <p:sp>
        <p:nvSpPr>
          <p:cNvPr id="63" name="Google Shape;63;p48"/>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48"/>
          <p:cNvSpPr/>
          <p:nvPr/>
        </p:nvSpPr>
        <p:spPr>
          <a:xfrm>
            <a:off x="0" y="1353312"/>
            <a:ext cx="1755648" cy="3291840"/>
          </a:xfrm>
          <a:prstGeom prst="rect">
            <a:avLst/>
          </a:prstGeom>
          <a:solidFill>
            <a:schemeClr val="accent6"/>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5" name="Google Shape;65;p48"/>
          <p:cNvSpPr/>
          <p:nvPr/>
        </p:nvSpPr>
        <p:spPr>
          <a:xfrm>
            <a:off x="7141464" y="1353312"/>
            <a:ext cx="5047488" cy="3291840"/>
          </a:xfrm>
          <a:prstGeom prst="rect">
            <a:avLst/>
          </a:prstGeom>
          <a:solidFill>
            <a:schemeClr val="accent6"/>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image" Target="../media/image2.png"/><Relationship Id="rId2" Type="http://schemas.openxmlformats.org/officeDocument/2006/relationships/slideLayout" Target="../slideLayouts/slideLayout12.xml"/><Relationship Id="rId16" Type="http://schemas.openxmlformats.org/officeDocument/2006/relationships/theme" Target="../theme/theme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9"/>
        <p:cNvGrpSpPr/>
        <p:nvPr/>
      </p:nvGrpSpPr>
      <p:grpSpPr>
        <a:xfrm>
          <a:off x="0" y="0"/>
          <a:ext cx="0" cy="0"/>
          <a:chOff x="0" y="0"/>
          <a:chExt cx="0" cy="0"/>
        </a:xfrm>
      </p:grpSpPr>
      <p:sp>
        <p:nvSpPr>
          <p:cNvPr id="10" name="Google Shape;10;p10"/>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lt2"/>
              </a:buClr>
              <a:buSzPts val="3200"/>
              <a:buFont typeface="Arial Black"/>
              <a:buNone/>
              <a:defRPr sz="3200" b="0" i="0" u="none" strike="noStrike" cap="none">
                <a:solidFill>
                  <a:schemeClr val="lt2"/>
                </a:solidFill>
                <a:latin typeface="Arial Black"/>
                <a:ea typeface="Arial Black"/>
                <a:cs typeface="Arial Black"/>
                <a:sym typeface="Arial Black"/>
              </a:defRPr>
            </a:lvl1pPr>
            <a:lvl2pPr marR="0" lvl="1" algn="l" rtl="0">
              <a:lnSpc>
                <a:spcPct val="100000"/>
              </a:lnSpc>
              <a:spcBef>
                <a:spcPts val="120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0"/>
          <p:cNvSpPr txBox="1">
            <a:spLocks noGrp="1"/>
          </p:cNvSpPr>
          <p:nvPr>
            <p:ph type="body" idx="1"/>
          </p:nvPr>
        </p:nvSpPr>
        <p:spPr>
          <a:xfrm>
            <a:off x="457200" y="1527048"/>
            <a:ext cx="11274552" cy="4462272"/>
          </a:xfrm>
          <a:prstGeom prst="rect">
            <a:avLst/>
          </a:prstGeom>
          <a:noFill/>
          <a:ln>
            <a:noFill/>
          </a:ln>
        </p:spPr>
        <p:txBody>
          <a:bodyPr spcFirstLastPara="1" wrap="square" lIns="0" tIns="0" rIns="0" bIns="0" anchor="t" anchorCtr="0">
            <a:noAutofit/>
          </a:bodyPr>
          <a:lstStyle>
            <a:lvl1pPr marL="457200" marR="0" lvl="0"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1pPr>
            <a:lvl2pPr marL="914400" marR="0" lvl="1"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2pPr>
            <a:lvl3pPr marL="1371600" marR="0" lvl="2"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3pPr>
            <a:lvl4pPr marL="1828800" marR="0" lvl="3"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4pPr>
            <a:lvl5pPr marL="2286000" marR="0" lvl="4"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9pPr>
          </a:lstStyle>
          <a:p>
            <a:endParaRPr/>
          </a:p>
        </p:txBody>
      </p:sp>
      <p:sp>
        <p:nvSpPr>
          <p:cNvPr id="12" name="Google Shape;12;p10"/>
          <p:cNvSpPr txBox="1"/>
          <p:nvPr/>
        </p:nvSpPr>
        <p:spPr>
          <a:xfrm>
            <a:off x="694944" y="6312994"/>
            <a:ext cx="2313432" cy="96950"/>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1" i="0" u="none" strike="noStrike" cap="none">
                <a:solidFill>
                  <a:schemeClr val="lt1"/>
                </a:solidFill>
                <a:latin typeface="Arial"/>
                <a:ea typeface="Arial"/>
                <a:cs typeface="Arial"/>
                <a:sym typeface="Arial"/>
              </a:rPr>
              <a:t>RESTRICTED DISTRIBUTION</a:t>
            </a:r>
            <a:endParaRPr sz="1400" b="0" i="0" u="none" strike="noStrike" cap="none">
              <a:solidFill>
                <a:srgbClr val="000000"/>
              </a:solidFill>
              <a:latin typeface="Arial"/>
              <a:ea typeface="Arial"/>
              <a:cs typeface="Arial"/>
              <a:sym typeface="Arial"/>
            </a:endParaRPr>
          </a:p>
        </p:txBody>
      </p:sp>
      <p:sp>
        <p:nvSpPr>
          <p:cNvPr id="13" name="Google Shape;13;p10"/>
          <p:cNvSpPr txBox="1"/>
          <p:nvPr/>
        </p:nvSpPr>
        <p:spPr>
          <a:xfrm>
            <a:off x="457200" y="6393216"/>
            <a:ext cx="7306056" cy="153888"/>
          </a:xfrm>
          <a:prstGeom prst="rect">
            <a:avLst/>
          </a:prstGeom>
          <a:noFill/>
          <a:ln>
            <a:noFill/>
          </a:ln>
        </p:spPr>
        <p:txBody>
          <a:bodyPr spcFirstLastPara="1" wrap="square" lIns="0" tIns="0" rIns="0" bIns="0" anchor="b" anchorCtr="0">
            <a:spAutoFit/>
          </a:bodyPr>
          <a:lstStyle/>
          <a:p>
            <a:pPr marL="228600" marR="0" lvl="0" indent="-228600" algn="l" rtl="0">
              <a:lnSpc>
                <a:spcPct val="100000"/>
              </a:lnSpc>
              <a:spcBef>
                <a:spcPts val="0"/>
              </a:spcBef>
              <a:spcAft>
                <a:spcPts val="0"/>
              </a:spcAft>
              <a:buClr>
                <a:srgbClr val="000000"/>
              </a:buClr>
              <a:buSzPts val="1000"/>
              <a:buFont typeface="Arial"/>
              <a:buNone/>
            </a:pPr>
            <a:fld id="{00000000-1234-1234-1234-123412341234}" type="slidenum">
              <a:rPr lang="en-US" sz="1000" b="0" i="0" u="none" strike="noStrike" cap="none">
                <a:solidFill>
                  <a:schemeClr val="lt1"/>
                </a:solidFill>
                <a:latin typeface="Arial"/>
                <a:ea typeface="Arial"/>
                <a:cs typeface="Arial"/>
                <a:sym typeface="Arial"/>
              </a:rPr>
              <a:t>‹#›</a:t>
            </a:fld>
            <a:r>
              <a:rPr lang="en-US" sz="700" b="0" i="0" u="none" strike="noStrike" cap="none">
                <a:solidFill>
                  <a:schemeClr val="lt1"/>
                </a:solidFill>
                <a:latin typeface="Arial"/>
                <a:ea typeface="Arial"/>
                <a:cs typeface="Arial"/>
                <a:sym typeface="Arial"/>
              </a:rPr>
              <a:t>	© 2024 Gartner, Inc. and/or its affiliates. All rights reserved.				</a:t>
            </a:r>
            <a:endParaRPr sz="1400" b="0" i="0" u="none" strike="noStrike" cap="none">
              <a:solidFill>
                <a:srgbClr val="000000"/>
              </a:solidFill>
              <a:latin typeface="Arial"/>
              <a:ea typeface="Arial"/>
              <a:cs typeface="Arial"/>
              <a:sym typeface="Arial"/>
            </a:endParaRPr>
          </a:p>
        </p:txBody>
      </p:sp>
      <p:pic>
        <p:nvPicPr>
          <p:cNvPr id="14" name="Google Shape;14;p10"/>
          <p:cNvPicPr preferRelativeResize="0"/>
          <p:nvPr/>
        </p:nvPicPr>
        <p:blipFill rotWithShape="1">
          <a:blip r:embed="rId12">
            <a:alphaModFix/>
          </a:blip>
          <a:srcRect/>
          <a:stretch/>
        </p:blipFill>
        <p:spPr>
          <a:xfrm>
            <a:off x="10453051" y="6242938"/>
            <a:ext cx="1280161" cy="29137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orient="horz" pos="228">
          <p15:clr>
            <a:srgbClr val="5ACBF0"/>
          </p15:clr>
        </p15:guide>
        <p15:guide id="4" orient="horz" pos="537">
          <p15:clr>
            <a:srgbClr val="FDE53C"/>
          </p15:clr>
        </p15:guide>
        <p15:guide id="5" orient="horz" pos="848">
          <p15:clr>
            <a:srgbClr val="FDE53C"/>
          </p15:clr>
        </p15:guide>
        <p15:guide id="6" orient="horz" pos="960">
          <p15:clr>
            <a:srgbClr val="5ACBF0"/>
          </p15:clr>
        </p15:guide>
        <p15:guide id="7" orient="horz" pos="3773">
          <p15:clr>
            <a:srgbClr val="FBAE40"/>
          </p15:clr>
        </p15:guide>
        <p15:guide id="8" orient="horz" pos="4001">
          <p15:clr>
            <a:srgbClr val="5ACBF0"/>
          </p15:clr>
        </p15:guide>
        <p15:guide id="9" orient="horz" pos="4113">
          <p15:clr>
            <a:srgbClr val="5ACBF0"/>
          </p15:clr>
        </p15:guide>
        <p15:guide id="10" pos="288">
          <p15:clr>
            <a:srgbClr val="5ACBF0"/>
          </p15:clr>
        </p15:guide>
        <p15:guide id="11" pos="3756">
          <p15:clr>
            <a:srgbClr val="5ACBF0"/>
          </p15:clr>
        </p15:guide>
        <p15:guide id="12" pos="3927">
          <p15:clr>
            <a:srgbClr val="5ACBF0"/>
          </p15:clr>
        </p15:guide>
        <p15:guide id="13" pos="7394">
          <p15:clr>
            <a:srgbClr val="5ACBF0"/>
          </p15:clr>
        </p15:guide>
        <p15:guide id="14" orient="horz" pos="3969">
          <p15:clr>
            <a:srgbClr val="9FCC3B"/>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0"/>
        <p:cNvGrpSpPr/>
        <p:nvPr/>
      </p:nvGrpSpPr>
      <p:grpSpPr>
        <a:xfrm>
          <a:off x="0" y="0"/>
          <a:ext cx="0" cy="0"/>
          <a:chOff x="0" y="0"/>
          <a:chExt cx="0" cy="0"/>
        </a:xfrm>
      </p:grpSpPr>
      <p:sp>
        <p:nvSpPr>
          <p:cNvPr id="71" name="Google Shape;71;p12"/>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dk2"/>
              </a:buClr>
              <a:buSzPts val="3200"/>
              <a:buFont typeface="Arial Black"/>
              <a:buNone/>
              <a:defRPr sz="3200" b="0" i="0" u="none" strike="noStrike" cap="none">
                <a:solidFill>
                  <a:schemeClr val="dk2"/>
                </a:solidFill>
                <a:latin typeface="Arial Black"/>
                <a:ea typeface="Arial Black"/>
                <a:cs typeface="Arial Black"/>
                <a:sym typeface="Arial Black"/>
              </a:defRPr>
            </a:lvl1pPr>
            <a:lvl2pPr marR="0" lvl="1" algn="l" rtl="0">
              <a:lnSpc>
                <a:spcPct val="100000"/>
              </a:lnSpc>
              <a:spcBef>
                <a:spcPts val="120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2" name="Google Shape;72;p12"/>
          <p:cNvSpPr txBox="1">
            <a:spLocks noGrp="1"/>
          </p:cNvSpPr>
          <p:nvPr>
            <p:ph type="body" idx="1"/>
          </p:nvPr>
        </p:nvSpPr>
        <p:spPr>
          <a:xfrm>
            <a:off x="457200" y="1527048"/>
            <a:ext cx="11274552" cy="4462272"/>
          </a:xfrm>
          <a:prstGeom prst="rect">
            <a:avLst/>
          </a:prstGeom>
          <a:noFill/>
          <a:ln>
            <a:noFill/>
          </a:ln>
        </p:spPr>
        <p:txBody>
          <a:bodyPr spcFirstLastPara="1" wrap="square" lIns="0" tIns="0" rIns="0" bIns="0" anchor="t" anchorCtr="0">
            <a:noAutofit/>
          </a:bodyPr>
          <a:lstStyle>
            <a:lvl1pPr marL="457200" marR="0" lvl="0"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4pPr>
            <a:lvl5pPr marL="2286000" marR="0" lvl="4"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73" name="Google Shape;73;p12"/>
          <p:cNvSpPr txBox="1"/>
          <p:nvPr/>
        </p:nvSpPr>
        <p:spPr>
          <a:xfrm>
            <a:off x="694944" y="6302222"/>
            <a:ext cx="2313432" cy="107722"/>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1" i="0" u="none" strike="noStrike" cap="none">
                <a:solidFill>
                  <a:schemeClr val="dk1"/>
                </a:solidFill>
                <a:latin typeface="Arial"/>
                <a:ea typeface="Arial"/>
                <a:cs typeface="Arial"/>
                <a:sym typeface="Arial"/>
              </a:rPr>
              <a:t>RESTRICTED DISTRIBUTION</a:t>
            </a:r>
            <a:endParaRPr sz="1400" b="0" i="0" u="none" strike="noStrike" cap="none">
              <a:solidFill>
                <a:srgbClr val="000000"/>
              </a:solidFill>
              <a:latin typeface="Arial"/>
              <a:ea typeface="Arial"/>
              <a:cs typeface="Arial"/>
              <a:sym typeface="Arial"/>
            </a:endParaRPr>
          </a:p>
        </p:txBody>
      </p:sp>
      <p:sp>
        <p:nvSpPr>
          <p:cNvPr id="74" name="Google Shape;74;p12"/>
          <p:cNvSpPr txBox="1"/>
          <p:nvPr/>
        </p:nvSpPr>
        <p:spPr>
          <a:xfrm>
            <a:off x="457200" y="6393216"/>
            <a:ext cx="7306056" cy="153888"/>
          </a:xfrm>
          <a:prstGeom prst="rect">
            <a:avLst/>
          </a:prstGeom>
          <a:noFill/>
          <a:ln>
            <a:noFill/>
          </a:ln>
        </p:spPr>
        <p:txBody>
          <a:bodyPr spcFirstLastPara="1" wrap="square" lIns="0" tIns="0" rIns="0" bIns="0" anchor="b" anchorCtr="0">
            <a:spAutoFit/>
          </a:bodyPr>
          <a:lstStyle/>
          <a:p>
            <a:pPr marL="228600" marR="0" lvl="0" indent="-228600" algn="l" rtl="0">
              <a:lnSpc>
                <a:spcPct val="100000"/>
              </a:lnSpc>
              <a:spcBef>
                <a:spcPts val="0"/>
              </a:spcBef>
              <a:spcAft>
                <a:spcPts val="0"/>
              </a:spcAft>
              <a:buClr>
                <a:srgbClr val="000000"/>
              </a:buClr>
              <a:buSzPts val="1000"/>
              <a:buFont typeface="Arial"/>
              <a:buNone/>
            </a:pPr>
            <a:fld id="{00000000-1234-1234-1234-123412341234}" type="slidenum">
              <a:rPr lang="en-US" sz="1000" b="0" i="0" u="none" strike="noStrike" cap="none">
                <a:solidFill>
                  <a:schemeClr val="dk1"/>
                </a:solidFill>
                <a:latin typeface="Arial"/>
                <a:ea typeface="Arial"/>
                <a:cs typeface="Arial"/>
                <a:sym typeface="Arial"/>
              </a:rPr>
              <a:t>‹#›</a:t>
            </a:fld>
            <a:r>
              <a:rPr lang="en-US" sz="700" b="0" i="0" u="none" strike="noStrike" cap="none">
                <a:solidFill>
                  <a:schemeClr val="dk1"/>
                </a:solidFill>
                <a:latin typeface="Arial"/>
                <a:ea typeface="Arial"/>
                <a:cs typeface="Arial"/>
                <a:sym typeface="Arial"/>
              </a:rPr>
              <a:t>	© 2024 Gartner, Inc. and/or its affiliates. All rights reserved.				</a:t>
            </a:r>
            <a:endParaRPr sz="1400" b="0" i="0" u="none" strike="noStrike" cap="none">
              <a:solidFill>
                <a:srgbClr val="000000"/>
              </a:solidFill>
              <a:latin typeface="Arial"/>
              <a:ea typeface="Arial"/>
              <a:cs typeface="Arial"/>
              <a:sym typeface="Arial"/>
            </a:endParaRPr>
          </a:p>
        </p:txBody>
      </p:sp>
      <p:pic>
        <p:nvPicPr>
          <p:cNvPr id="75" name="Google Shape;75;p12"/>
          <p:cNvPicPr preferRelativeResize="0"/>
          <p:nvPr/>
        </p:nvPicPr>
        <p:blipFill rotWithShape="1">
          <a:blip r:embed="rId17">
            <a:alphaModFix/>
          </a:blip>
          <a:srcRect/>
          <a:stretch/>
        </p:blipFill>
        <p:spPr>
          <a:xfrm>
            <a:off x="10453052" y="6242938"/>
            <a:ext cx="1280160" cy="29137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orient="horz" pos="228">
          <p15:clr>
            <a:srgbClr val="5ACBF0"/>
          </p15:clr>
        </p15:guide>
        <p15:guide id="4" orient="horz" pos="537">
          <p15:clr>
            <a:srgbClr val="FDE53C"/>
          </p15:clr>
        </p15:guide>
        <p15:guide id="5" orient="horz" pos="848">
          <p15:clr>
            <a:srgbClr val="FDE53C"/>
          </p15:clr>
        </p15:guide>
        <p15:guide id="6" orient="horz" pos="960">
          <p15:clr>
            <a:srgbClr val="5ACBF0"/>
          </p15:clr>
        </p15:guide>
        <p15:guide id="7" orient="horz" pos="3773">
          <p15:clr>
            <a:srgbClr val="FBAE40"/>
          </p15:clr>
        </p15:guide>
        <p15:guide id="8" orient="horz" pos="4001">
          <p15:clr>
            <a:srgbClr val="5ACBF0"/>
          </p15:clr>
        </p15:guide>
        <p15:guide id="9" orient="horz" pos="4113">
          <p15:clr>
            <a:srgbClr val="5ACBF0"/>
          </p15:clr>
        </p15:guide>
        <p15:guide id="10" pos="288">
          <p15:clr>
            <a:srgbClr val="5ACBF0"/>
          </p15:clr>
        </p15:guide>
        <p15:guide id="11" pos="3756">
          <p15:clr>
            <a:srgbClr val="5ACBF0"/>
          </p15:clr>
        </p15:guide>
        <p15:guide id="12" pos="3927">
          <p15:clr>
            <a:srgbClr val="5ACBF0"/>
          </p15:clr>
        </p15:guide>
        <p15:guide id="13" pos="7394">
          <p15:clr>
            <a:srgbClr val="5ACBF0"/>
          </p15:clr>
        </p15:guide>
        <p15:guide id="14" orient="horz" pos="3969">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2167128" y="1815465"/>
            <a:ext cx="4544568" cy="1993392"/>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lt2"/>
              </a:buClr>
              <a:buSzPts val="3600"/>
              <a:buFont typeface="Arial Black"/>
              <a:buNone/>
            </a:pPr>
            <a:r>
              <a:rPr lang="en-US">
                <a:latin typeface="Arial"/>
                <a:ea typeface="Arial"/>
                <a:cs typeface="Arial"/>
                <a:sym typeface="Arial"/>
              </a:rPr>
              <a:t>Use-Case Comparison: </a:t>
            </a:r>
            <a:br>
              <a:rPr lang="en-US">
                <a:latin typeface="Arial"/>
                <a:ea typeface="Arial"/>
                <a:cs typeface="Arial"/>
                <a:sym typeface="Arial"/>
              </a:rPr>
            </a:br>
            <a:r>
              <a:rPr lang="en-US"/>
              <a:t>GenAI for Marketing</a:t>
            </a:r>
            <a:endParaRPr/>
          </a:p>
        </p:txBody>
      </p:sp>
      <p:sp>
        <p:nvSpPr>
          <p:cNvPr id="145" name="Google Shape;145;p1"/>
          <p:cNvSpPr txBox="1">
            <a:spLocks noGrp="1"/>
          </p:cNvSpPr>
          <p:nvPr>
            <p:ph type="subTitle" idx="1"/>
          </p:nvPr>
        </p:nvSpPr>
        <p:spPr>
          <a:xfrm>
            <a:off x="2167128" y="3927729"/>
            <a:ext cx="4544568" cy="276999"/>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lt1"/>
              </a:buClr>
              <a:buSzPts val="1800"/>
              <a:buFont typeface="Arial"/>
              <a:buNone/>
            </a:pPr>
            <a:r>
              <a:rPr lang="en-US"/>
              <a:t>Nicole Greene, Andrew Frank, Alan Lopez</a:t>
            </a:r>
            <a:endParaRPr/>
          </a:p>
        </p:txBody>
      </p:sp>
      <p:sp>
        <p:nvSpPr>
          <p:cNvPr id="146" name="Google Shape;146;p1"/>
          <p:cNvSpPr/>
          <p:nvPr/>
        </p:nvSpPr>
        <p:spPr>
          <a:xfrm>
            <a:off x="1591056" y="1344168"/>
            <a:ext cx="164700" cy="329190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147" name="Google Shape;147;p1"/>
          <p:cNvGrpSpPr/>
          <p:nvPr/>
        </p:nvGrpSpPr>
        <p:grpSpPr>
          <a:xfrm rot="-675542">
            <a:off x="7243578" y="1123414"/>
            <a:ext cx="4332342" cy="4320223"/>
            <a:chOff x="7188675" y="341450"/>
            <a:chExt cx="4906425" cy="4892700"/>
          </a:xfrm>
        </p:grpSpPr>
        <p:sp>
          <p:nvSpPr>
            <p:cNvPr id="148" name="Google Shape;148;p1"/>
            <p:cNvSpPr/>
            <p:nvPr/>
          </p:nvSpPr>
          <p:spPr>
            <a:xfrm>
              <a:off x="7188675" y="341450"/>
              <a:ext cx="4897800" cy="4892700"/>
            </a:xfrm>
            <a:prstGeom prst="roundRect">
              <a:avLst>
                <a:gd name="adj" fmla="val 3306"/>
              </a:avLst>
            </a:prstGeom>
            <a:noFill/>
            <a:ln w="38100" cap="flat" cmpd="sng">
              <a:solidFill>
                <a:srgbClr val="355578"/>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49" name="Google Shape;149;p1"/>
            <p:cNvCxnSpPr/>
            <p:nvPr/>
          </p:nvCxnSpPr>
          <p:spPr>
            <a:xfrm>
              <a:off x="7200900" y="3612300"/>
              <a:ext cx="4894200" cy="0"/>
            </a:xfrm>
            <a:prstGeom prst="straightConnector1">
              <a:avLst/>
            </a:prstGeom>
            <a:noFill/>
            <a:ln w="38100" cap="flat" cmpd="sng">
              <a:solidFill>
                <a:srgbClr val="355578"/>
              </a:solidFill>
              <a:prstDash val="solid"/>
              <a:round/>
              <a:headEnd type="none" w="sm" len="sm"/>
              <a:tailEnd type="none" w="sm" len="sm"/>
            </a:ln>
          </p:spPr>
        </p:cxnSp>
        <p:cxnSp>
          <p:nvCxnSpPr>
            <p:cNvPr id="150" name="Google Shape;150;p1"/>
            <p:cNvCxnSpPr>
              <a:stCxn id="148" idx="0"/>
            </p:cNvCxnSpPr>
            <p:nvPr/>
          </p:nvCxnSpPr>
          <p:spPr>
            <a:xfrm rot="676368">
              <a:off x="9320046" y="372857"/>
              <a:ext cx="635358" cy="3190085"/>
            </a:xfrm>
            <a:prstGeom prst="straightConnector1">
              <a:avLst/>
            </a:prstGeom>
            <a:noFill/>
            <a:ln w="38100" cap="flat" cmpd="sng">
              <a:solidFill>
                <a:srgbClr val="355578"/>
              </a:solidFill>
              <a:prstDash val="solid"/>
              <a:round/>
              <a:headEnd type="none" w="sm" len="sm"/>
              <a:tailEnd type="none" w="sm" len="sm"/>
            </a:ln>
          </p:spPr>
        </p:cxnSp>
      </p:grpSp>
      <p:sp>
        <p:nvSpPr>
          <p:cNvPr id="151" name="Google Shape;151;p1"/>
          <p:cNvSpPr/>
          <p:nvPr/>
        </p:nvSpPr>
        <p:spPr>
          <a:xfrm>
            <a:off x="7059168" y="1344168"/>
            <a:ext cx="164700" cy="329190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a:t>Overview</a:t>
            </a:r>
            <a:endParaRPr/>
          </a:p>
        </p:txBody>
      </p:sp>
      <p:sp>
        <p:nvSpPr>
          <p:cNvPr id="157" name="Google Shape;157;p2"/>
          <p:cNvSpPr txBox="1">
            <a:spLocks noGrp="1"/>
          </p:cNvSpPr>
          <p:nvPr>
            <p:ph type="body" idx="1"/>
          </p:nvPr>
        </p:nvSpPr>
        <p:spPr>
          <a:xfrm>
            <a:off x="457200" y="1346199"/>
            <a:ext cx="11274600" cy="4601839"/>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0000"/>
              </a:buClr>
              <a:buSzPts val="2400"/>
              <a:buNone/>
            </a:pPr>
            <a:r>
              <a:rPr lang="en-US" b="0" i="0" u="none" strike="noStrike">
                <a:solidFill>
                  <a:srgbClr val="000000"/>
                </a:solidFill>
                <a:latin typeface="Arial"/>
                <a:ea typeface="Arial"/>
                <a:cs typeface="Arial"/>
                <a:sym typeface="Arial"/>
              </a:rPr>
              <a:t>Generative artificial intelligence (GenAI) presents an opportunity to transform everything about marketing. Marketers must decide which GenAI use cases they can effectively deploy today to support the needs of the business and employees and to drive future transformation. </a:t>
            </a:r>
            <a:endParaRPr/>
          </a:p>
          <a:p>
            <a:pPr marL="0" lvl="0" indent="0" algn="l" rtl="0">
              <a:lnSpc>
                <a:spcPct val="90000"/>
              </a:lnSpc>
              <a:spcBef>
                <a:spcPts val="0"/>
              </a:spcBef>
              <a:spcAft>
                <a:spcPts val="0"/>
              </a:spcAft>
              <a:buClr>
                <a:srgbClr val="000000"/>
              </a:buClr>
              <a:buSzPts val="2400"/>
              <a:buNone/>
            </a:pPr>
            <a:endParaRPr>
              <a:solidFill>
                <a:srgbClr val="000000"/>
              </a:solidFill>
              <a:latin typeface="Arial"/>
              <a:ea typeface="Arial"/>
              <a:cs typeface="Arial"/>
              <a:sym typeface="Arial"/>
            </a:endParaRPr>
          </a:p>
          <a:p>
            <a:pPr marL="0" lvl="0" indent="0" algn="l" rtl="0">
              <a:lnSpc>
                <a:spcPct val="90000"/>
              </a:lnSpc>
              <a:spcBef>
                <a:spcPts val="0"/>
              </a:spcBef>
              <a:spcAft>
                <a:spcPts val="0"/>
              </a:spcAft>
              <a:buClr>
                <a:srgbClr val="000000"/>
              </a:buClr>
              <a:buSzPts val="2400"/>
              <a:buNone/>
            </a:pPr>
            <a:r>
              <a:rPr lang="en-US" b="0" i="0" u="none" strike="noStrike">
                <a:solidFill>
                  <a:srgbClr val="000000"/>
                </a:solidFill>
                <a:latin typeface="Arial"/>
                <a:ea typeface="Arial"/>
                <a:cs typeface="Arial"/>
                <a:sym typeface="Arial"/>
              </a:rPr>
              <a:t>GenAI, if tailored to specific marketing use cases and outcomes, brings opportunities to support marketing capabilities and the path to maturity. Ground your use of GenAI to align with business and marketing priorities, including revenue growth, agility/speed to market, cost optimization, talent development and risk mitigation.</a:t>
            </a:r>
            <a:endParaRPr/>
          </a:p>
          <a:p>
            <a:pPr marL="0" lvl="0" indent="0" algn="l" rtl="0">
              <a:lnSpc>
                <a:spcPct val="90000"/>
              </a:lnSpc>
              <a:spcBef>
                <a:spcPts val="0"/>
              </a:spcBef>
              <a:spcAft>
                <a:spcPts val="0"/>
              </a:spcAft>
              <a:buClr>
                <a:srgbClr val="000000"/>
              </a:buClr>
              <a:buSzPts val="2400"/>
              <a:buNone/>
            </a:pPr>
            <a:endParaRPr sz="18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4"/>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a:t>Overview</a:t>
            </a:r>
            <a:endParaRPr/>
          </a:p>
        </p:txBody>
      </p:sp>
      <p:sp>
        <p:nvSpPr>
          <p:cNvPr id="163" name="Google Shape;163;p4"/>
          <p:cNvSpPr txBox="1">
            <a:spLocks noGrp="1"/>
          </p:cNvSpPr>
          <p:nvPr>
            <p:ph type="body" idx="1"/>
          </p:nvPr>
        </p:nvSpPr>
        <p:spPr>
          <a:xfrm>
            <a:off x="457200" y="1346199"/>
            <a:ext cx="11274600" cy="4601839"/>
          </a:xfrm>
          <a:prstGeom prst="rect">
            <a:avLst/>
          </a:prstGeom>
          <a:noFill/>
          <a:ln>
            <a:noFill/>
          </a:ln>
        </p:spPr>
        <p:txBody>
          <a:bodyPr spcFirstLastPara="1" wrap="square" lIns="0" tIns="0" rIns="0" bIns="0" anchor="t" anchorCtr="0">
            <a:noAutofit/>
          </a:bodyPr>
          <a:lstStyle/>
          <a:p>
            <a:pPr marL="114300" lvl="0" indent="0" algn="l" rtl="0">
              <a:lnSpc>
                <a:spcPct val="100000"/>
              </a:lnSpc>
              <a:spcBef>
                <a:spcPts val="0"/>
              </a:spcBef>
              <a:spcAft>
                <a:spcPts val="0"/>
              </a:spcAft>
              <a:buSzPts val="1800"/>
              <a:buNone/>
            </a:pPr>
            <a:r>
              <a:rPr lang="en-US" b="0" i="0" u="none" strike="noStrike">
                <a:solidFill>
                  <a:srgbClr val="000000"/>
                </a:solidFill>
                <a:latin typeface="Arial"/>
                <a:ea typeface="Arial"/>
                <a:cs typeface="Arial"/>
                <a:sym typeface="Arial"/>
              </a:rPr>
              <a:t>The use cases fall into the following categories in support of broader marketing and business objectives:</a:t>
            </a:r>
            <a:endParaRPr/>
          </a:p>
          <a:p>
            <a:pPr marL="114300" lvl="0" indent="0" algn="l" rtl="0">
              <a:lnSpc>
                <a:spcPct val="100000"/>
              </a:lnSpc>
              <a:spcBef>
                <a:spcPts val="0"/>
              </a:spcBef>
              <a:spcAft>
                <a:spcPts val="0"/>
              </a:spcAft>
              <a:buSzPts val="1800"/>
              <a:buNone/>
            </a:pPr>
            <a:endParaRPr b="0"/>
          </a:p>
          <a:p>
            <a:pPr marL="457200" lvl="0" indent="-342900" algn="l" rtl="0">
              <a:lnSpc>
                <a:spcPct val="100000"/>
              </a:lnSpc>
              <a:spcBef>
                <a:spcPts val="0"/>
              </a:spcBef>
              <a:spcAft>
                <a:spcPts val="0"/>
              </a:spcAft>
              <a:buSzPts val="1800"/>
              <a:buFont typeface="Arial"/>
              <a:buChar char="•"/>
            </a:pPr>
            <a:r>
              <a:rPr lang="en-US" b="1" i="0" u="none" strike="noStrike">
                <a:solidFill>
                  <a:srgbClr val="444746"/>
                </a:solidFill>
                <a:latin typeface="Arial"/>
                <a:ea typeface="Arial"/>
                <a:cs typeface="Arial"/>
                <a:sym typeface="Arial"/>
              </a:rPr>
              <a:t>Creative tools: </a:t>
            </a:r>
            <a:r>
              <a:rPr lang="en-US" b="0" i="0" u="none" strike="noStrike">
                <a:solidFill>
                  <a:srgbClr val="444746"/>
                </a:solidFill>
                <a:latin typeface="Arial"/>
                <a:ea typeface="Arial"/>
                <a:cs typeface="Arial"/>
                <a:sym typeface="Arial"/>
              </a:rPr>
              <a:t>Content assistant, localization, coding assistant, brand representation modeling, dynamic personalization</a:t>
            </a:r>
            <a:endParaRPr b="1" i="0" u="none" strike="noStrike">
              <a:solidFill>
                <a:srgbClr val="444746"/>
              </a:solidFill>
              <a:latin typeface="Arial"/>
              <a:ea typeface="Arial"/>
              <a:cs typeface="Arial"/>
              <a:sym typeface="Arial"/>
            </a:endParaRPr>
          </a:p>
          <a:p>
            <a:pPr marL="457200" lvl="0" indent="-342900" algn="l" rtl="0">
              <a:lnSpc>
                <a:spcPct val="100000"/>
              </a:lnSpc>
              <a:spcBef>
                <a:spcPts val="0"/>
              </a:spcBef>
              <a:spcAft>
                <a:spcPts val="0"/>
              </a:spcAft>
              <a:buSzPts val="1800"/>
              <a:buFont typeface="Arial"/>
              <a:buChar char="•"/>
            </a:pPr>
            <a:r>
              <a:rPr lang="en-US" b="1" i="0" u="none" strike="noStrike">
                <a:solidFill>
                  <a:srgbClr val="444746"/>
                </a:solidFill>
                <a:latin typeface="Arial"/>
                <a:ea typeface="Arial"/>
                <a:cs typeface="Arial"/>
                <a:sym typeface="Arial"/>
              </a:rPr>
              <a:t>Conversational interface: </a:t>
            </a:r>
            <a:r>
              <a:rPr lang="en-US" b="0" i="0" u="none" strike="noStrike">
                <a:solidFill>
                  <a:srgbClr val="444746"/>
                </a:solidFill>
                <a:latin typeface="Arial"/>
                <a:ea typeface="Arial"/>
                <a:cs typeface="Arial"/>
                <a:sym typeface="Arial"/>
              </a:rPr>
              <a:t>Sales gymnasium, synthetic voice of the customer (VoC), channel chatbots, generative search optimization, customer chatbots/digital humans</a:t>
            </a:r>
            <a:endParaRPr b="1" i="0" u="none" strike="noStrike">
              <a:solidFill>
                <a:srgbClr val="444746"/>
              </a:solidFill>
              <a:latin typeface="Arial"/>
              <a:ea typeface="Arial"/>
              <a:cs typeface="Arial"/>
              <a:sym typeface="Arial"/>
            </a:endParaRPr>
          </a:p>
          <a:p>
            <a:pPr marL="457200" lvl="0" indent="-342900" algn="l" rtl="0">
              <a:lnSpc>
                <a:spcPct val="100000"/>
              </a:lnSpc>
              <a:spcBef>
                <a:spcPts val="0"/>
              </a:spcBef>
              <a:spcAft>
                <a:spcPts val="0"/>
              </a:spcAft>
              <a:buSzPts val="1800"/>
              <a:buFont typeface="Arial"/>
              <a:buChar char="•"/>
            </a:pPr>
            <a:r>
              <a:rPr lang="en-US" b="1" i="0" u="none" strike="noStrike">
                <a:solidFill>
                  <a:srgbClr val="444746"/>
                </a:solidFill>
                <a:latin typeface="Arial"/>
                <a:ea typeface="Arial"/>
                <a:cs typeface="Arial"/>
                <a:sym typeface="Arial"/>
              </a:rPr>
              <a:t>Advanced analytics: </a:t>
            </a:r>
            <a:r>
              <a:rPr lang="en-US" b="0" i="0" u="none" strike="noStrike">
                <a:solidFill>
                  <a:srgbClr val="444746"/>
                </a:solidFill>
                <a:latin typeface="Arial"/>
                <a:ea typeface="Arial"/>
                <a:cs typeface="Arial"/>
                <a:sym typeface="Arial"/>
              </a:rPr>
              <a:t>Analytics accelerator, journey creation/optimization, competitive landscape mapping, federated data collaboration, market simulation</a:t>
            </a:r>
            <a:endParaRPr b="1" i="0" u="none" strike="noStrike">
              <a:solidFill>
                <a:srgbClr val="444746"/>
              </a:solidFill>
              <a:latin typeface="Arial"/>
              <a:ea typeface="Arial"/>
              <a:cs typeface="Arial"/>
              <a:sym typeface="Arial"/>
            </a:endParaRPr>
          </a:p>
          <a:p>
            <a:pPr marL="457200" lvl="0" indent="-342900" algn="l" rtl="0">
              <a:lnSpc>
                <a:spcPct val="100000"/>
              </a:lnSpc>
              <a:spcBef>
                <a:spcPts val="1200"/>
              </a:spcBef>
              <a:spcAft>
                <a:spcPts val="0"/>
              </a:spcAft>
              <a:buSzPts val="1800"/>
              <a:buChar char="•"/>
            </a:pPr>
            <a:r>
              <a:rPr lang="en-US" b="1" i="0" u="none" strike="noStrike">
                <a:solidFill>
                  <a:srgbClr val="444746"/>
                </a:solidFill>
                <a:latin typeface="Arial"/>
                <a:ea typeface="Arial"/>
                <a:cs typeface="Arial"/>
                <a:sym typeface="Arial"/>
              </a:rPr>
              <a:t>Operational support: </a:t>
            </a:r>
            <a:r>
              <a:rPr lang="en-US" b="0" i="0" u="none" strike="noStrike">
                <a:solidFill>
                  <a:srgbClr val="444746"/>
                </a:solidFill>
                <a:latin typeface="Arial"/>
                <a:ea typeface="Arial"/>
                <a:cs typeface="Arial"/>
                <a:sym typeface="Arial"/>
              </a:rPr>
              <a:t>Enhanced compliance workflow, social engagement, advertising optimization, multimodal media monitoring, bias mitigation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a:t>GenAI Use-Case Comparison for Marketing</a:t>
            </a:r>
            <a:endParaRPr/>
          </a:p>
        </p:txBody>
      </p:sp>
      <p:grpSp>
        <p:nvGrpSpPr>
          <p:cNvPr id="169" name="Google Shape;169;p3"/>
          <p:cNvGrpSpPr/>
          <p:nvPr/>
        </p:nvGrpSpPr>
        <p:grpSpPr>
          <a:xfrm>
            <a:off x="3320789" y="936594"/>
            <a:ext cx="5260681" cy="5235253"/>
            <a:chOff x="1145832" y="676236"/>
            <a:chExt cx="6891310" cy="6858000"/>
          </a:xfrm>
        </p:grpSpPr>
        <p:graphicFrame>
          <p:nvGraphicFramePr>
            <p:cNvPr id="170" name="Google Shape;170;p3"/>
            <p:cNvGraphicFramePr/>
            <p:nvPr/>
          </p:nvGraphicFramePr>
          <p:xfrm>
            <a:off x="1261438" y="676236"/>
            <a:ext cx="6775704" cy="6775704"/>
          </p:xfrm>
          <a:graphic>
            <a:graphicData uri="http://schemas.openxmlformats.org/drawingml/2006/chart">
              <c:chart xmlns:c="http://schemas.openxmlformats.org/drawingml/2006/chart" xmlns:r="http://schemas.openxmlformats.org/officeDocument/2006/relationships" r:id="rId3"/>
            </a:graphicData>
          </a:graphic>
        </p:graphicFrame>
        <p:sp>
          <p:nvSpPr>
            <p:cNvPr id="171" name="Google Shape;171;p3"/>
            <p:cNvSpPr/>
            <p:nvPr/>
          </p:nvSpPr>
          <p:spPr>
            <a:xfrm>
              <a:off x="1303287" y="826195"/>
              <a:ext cx="6576399" cy="6576398"/>
            </a:xfrm>
            <a:custGeom>
              <a:avLst/>
              <a:gdLst/>
              <a:ahLst/>
              <a:cxnLst/>
              <a:rect l="l" t="t" r="r" b="b"/>
              <a:pathLst>
                <a:path w="850900" h="850900" extrusionOk="0">
                  <a:moveTo>
                    <a:pt x="0" y="0"/>
                  </a:moveTo>
                  <a:lnTo>
                    <a:pt x="0" y="850900"/>
                  </a:lnTo>
                  <a:lnTo>
                    <a:pt x="850900" y="850900"/>
                  </a:lnTo>
                </a:path>
              </a:pathLst>
            </a:custGeom>
            <a:noFill/>
            <a:ln w="12700" cap="flat" cmpd="sng">
              <a:solidFill>
                <a:srgbClr val="6F7878"/>
              </a:solidFill>
              <a:prstDash val="solid"/>
              <a:round/>
              <a:headEnd type="triangle" w="med" len="med"/>
              <a:tailEnd type="triangle" w="med" len="med"/>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100" b="0" i="0" u="none" strike="noStrike" cap="none">
                <a:solidFill>
                  <a:schemeClr val="dk1"/>
                </a:solidFill>
                <a:latin typeface="Arial"/>
                <a:ea typeface="Arial"/>
                <a:cs typeface="Arial"/>
                <a:sym typeface="Arial"/>
              </a:endParaRPr>
            </a:p>
          </p:txBody>
        </p:sp>
        <p:sp>
          <p:nvSpPr>
            <p:cNvPr id="172" name="Google Shape;172;p3"/>
            <p:cNvSpPr txBox="1"/>
            <p:nvPr/>
          </p:nvSpPr>
          <p:spPr>
            <a:xfrm>
              <a:off x="3749283" y="7265110"/>
              <a:ext cx="1373013" cy="269126"/>
            </a:xfrm>
            <a:prstGeom prst="rect">
              <a:avLst/>
            </a:prstGeom>
            <a:solidFill>
              <a:schemeClr val="lt1"/>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US" sz="1400" b="1" i="0" u="none" strike="noStrike" cap="none" dirty="0">
                  <a:solidFill>
                    <a:srgbClr val="000000"/>
                  </a:solidFill>
                  <a:latin typeface="Arial"/>
                  <a:ea typeface="Arial"/>
                  <a:cs typeface="Arial"/>
                  <a:sym typeface="Arial"/>
                </a:rPr>
                <a:t>Feasibility</a:t>
              </a:r>
              <a:endParaRPr dirty="0"/>
            </a:p>
          </p:txBody>
        </p:sp>
        <p:sp>
          <p:nvSpPr>
            <p:cNvPr id="173" name="Google Shape;173;p3"/>
            <p:cNvSpPr txBox="1"/>
            <p:nvPr/>
          </p:nvSpPr>
          <p:spPr>
            <a:xfrm rot="16200000">
              <a:off x="894033" y="4056469"/>
              <a:ext cx="755410" cy="251812"/>
            </a:xfrm>
            <a:prstGeom prst="rect">
              <a:avLst/>
            </a:prstGeom>
            <a:solidFill>
              <a:schemeClr val="lt1"/>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US" sz="1400" b="1" i="0" u="none" strike="noStrike" cap="none" dirty="0">
                  <a:solidFill>
                    <a:srgbClr val="000000"/>
                  </a:solidFill>
                  <a:latin typeface="Arial"/>
                  <a:ea typeface="Arial"/>
                  <a:cs typeface="Arial"/>
                  <a:sym typeface="Arial"/>
                </a:rPr>
                <a:t>Value</a:t>
              </a:r>
              <a:endParaRPr dirty="0"/>
            </a:p>
          </p:txBody>
        </p:sp>
        <p:sp>
          <p:nvSpPr>
            <p:cNvPr id="174" name="Google Shape;174;p3"/>
            <p:cNvSpPr txBox="1"/>
            <p:nvPr/>
          </p:nvSpPr>
          <p:spPr>
            <a:xfrm>
              <a:off x="1459134" y="6975800"/>
              <a:ext cx="1591269" cy="289310"/>
            </a:xfrm>
            <a:prstGeom prst="rect">
              <a:avLst/>
            </a:prstGeom>
            <a:noFill/>
            <a:ln>
              <a:noFill/>
            </a:ln>
          </p:spPr>
          <p:txBody>
            <a:bodyPr spcFirstLastPara="1" wrap="square" lIns="118850" tIns="0" rIns="0" bIns="73150" anchor="b" anchorCtr="0">
              <a:spAutoFit/>
            </a:bodyPr>
            <a:lstStyle/>
            <a:p>
              <a:pPr marL="0" marR="0" lvl="0" indent="0" algn="l" rtl="0">
                <a:lnSpc>
                  <a:spcPct val="100000"/>
                </a:lnSpc>
                <a:spcBef>
                  <a:spcPts val="0"/>
                </a:spcBef>
                <a:spcAft>
                  <a:spcPts val="0"/>
                </a:spcAft>
                <a:buNone/>
              </a:pPr>
              <a:r>
                <a:rPr lang="en-US" sz="1400" b="1" i="0" u="none" strike="noStrike" cap="none">
                  <a:solidFill>
                    <a:srgbClr val="002856"/>
                  </a:solidFill>
                  <a:latin typeface="Arial Black"/>
                  <a:ea typeface="Arial Black"/>
                  <a:cs typeface="Arial Black"/>
                  <a:sym typeface="Arial Black"/>
                </a:rPr>
                <a:t>Marginal Gains</a:t>
              </a:r>
              <a:endParaRPr/>
            </a:p>
          </p:txBody>
        </p:sp>
        <p:sp>
          <p:nvSpPr>
            <p:cNvPr id="175" name="Google Shape;175;p3"/>
            <p:cNvSpPr txBox="1"/>
            <p:nvPr/>
          </p:nvSpPr>
          <p:spPr>
            <a:xfrm>
              <a:off x="1460990" y="823905"/>
              <a:ext cx="1772858" cy="298543"/>
            </a:xfrm>
            <a:prstGeom prst="rect">
              <a:avLst/>
            </a:prstGeom>
            <a:noFill/>
            <a:ln>
              <a:noFill/>
            </a:ln>
          </p:spPr>
          <p:txBody>
            <a:bodyPr spcFirstLastPara="1" wrap="square" lIns="118850" tIns="82275" rIns="0" bIns="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2856"/>
                  </a:solidFill>
                  <a:latin typeface="Arial Black"/>
                  <a:ea typeface="Arial Black"/>
                  <a:cs typeface="Arial Black"/>
                  <a:sym typeface="Arial Black"/>
                </a:rPr>
                <a:t>Calculated Risks</a:t>
              </a:r>
              <a:endParaRPr/>
            </a:p>
          </p:txBody>
        </p:sp>
        <p:sp>
          <p:nvSpPr>
            <p:cNvPr id="176" name="Google Shape;176;p3"/>
            <p:cNvSpPr txBox="1"/>
            <p:nvPr/>
          </p:nvSpPr>
          <p:spPr>
            <a:xfrm>
              <a:off x="4678501" y="823905"/>
              <a:ext cx="1238610" cy="298543"/>
            </a:xfrm>
            <a:prstGeom prst="rect">
              <a:avLst/>
            </a:prstGeom>
            <a:noFill/>
            <a:ln>
              <a:noFill/>
            </a:ln>
          </p:spPr>
          <p:txBody>
            <a:bodyPr spcFirstLastPara="1" wrap="square" lIns="118850" tIns="82275" rIns="0" bIns="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2856"/>
                  </a:solidFill>
                  <a:latin typeface="Arial Black"/>
                  <a:ea typeface="Arial Black"/>
                  <a:cs typeface="Arial Black"/>
                  <a:sym typeface="Arial Black"/>
                </a:rPr>
                <a:t>Likely Wins</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50"/>
          <p:cNvSpPr txBox="1">
            <a:spLocks noGrp="1"/>
          </p:cNvSpPr>
          <p:nvPr>
            <p:ph type="title"/>
          </p:nvPr>
        </p:nvSpPr>
        <p:spPr>
          <a:xfrm>
            <a:off x="457200" y="361950"/>
            <a:ext cx="11274600" cy="451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a:t>How to Use</a:t>
            </a:r>
            <a:endParaRPr/>
          </a:p>
        </p:txBody>
      </p:sp>
      <p:sp>
        <p:nvSpPr>
          <p:cNvPr id="182" name="Google Shape;182;p50"/>
          <p:cNvSpPr txBox="1">
            <a:spLocks noGrp="1"/>
          </p:cNvSpPr>
          <p:nvPr>
            <p:ph type="body" idx="1"/>
          </p:nvPr>
        </p:nvSpPr>
        <p:spPr>
          <a:xfrm>
            <a:off x="457200" y="1346200"/>
            <a:ext cx="11274600" cy="18924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0000"/>
              </a:buClr>
              <a:buSzPts val="2400"/>
              <a:buNone/>
            </a:pPr>
            <a:r>
              <a:rPr lang="en-US" b="0" i="0" u="none" strike="noStrike">
                <a:solidFill>
                  <a:srgbClr val="000000"/>
                </a:solidFill>
                <a:latin typeface="Arial"/>
                <a:ea typeface="Arial"/>
                <a:cs typeface="Arial"/>
                <a:sym typeface="Arial"/>
              </a:rPr>
              <a:t>GenAI is an enabler of specific use cases for </a:t>
            </a:r>
            <a:r>
              <a:rPr lang="en-US">
                <a:solidFill>
                  <a:srgbClr val="000000"/>
                </a:solidFill>
              </a:rPr>
              <a:t>marketing. </a:t>
            </a:r>
            <a:r>
              <a:rPr lang="en-US" b="0" i="0" u="none" strike="noStrike">
                <a:solidFill>
                  <a:srgbClr val="000000"/>
                </a:solidFill>
                <a:latin typeface="Arial"/>
                <a:ea typeface="Arial"/>
                <a:cs typeface="Arial"/>
                <a:sym typeface="Arial"/>
              </a:rPr>
              <a:t>This </a:t>
            </a:r>
            <a:r>
              <a:rPr lang="en-US">
                <a:solidFill>
                  <a:srgbClr val="000000"/>
                </a:solidFill>
              </a:rPr>
              <a:t>Use-Case Comparison</a:t>
            </a:r>
            <a:r>
              <a:rPr lang="en-US" b="0" i="0" u="none" strike="noStrike">
                <a:solidFill>
                  <a:srgbClr val="000000"/>
                </a:solidFill>
                <a:latin typeface="Arial"/>
                <a:ea typeface="Arial"/>
                <a:cs typeface="Arial"/>
                <a:sym typeface="Arial"/>
              </a:rPr>
              <a:t> plots these use cases against business value and feasibility axes, inviting strategic conversations and driving investment decisions. </a:t>
            </a:r>
            <a:endParaRPr b="0"/>
          </a:p>
          <a:p>
            <a:pPr marL="0" lvl="0" indent="0" algn="l" rtl="0">
              <a:lnSpc>
                <a:spcPct val="90000"/>
              </a:lnSpc>
              <a:spcBef>
                <a:spcPts val="1200"/>
              </a:spcBef>
              <a:spcAft>
                <a:spcPts val="0"/>
              </a:spcAft>
              <a:buClr>
                <a:srgbClr val="000000"/>
              </a:buClr>
              <a:buSzPts val="2400"/>
              <a:buNone/>
            </a:pPr>
            <a:r>
              <a:rPr lang="en-US" b="0" i="0" u="none" strike="noStrike">
                <a:solidFill>
                  <a:srgbClr val="000000"/>
                </a:solidFill>
                <a:latin typeface="Arial"/>
                <a:ea typeface="Arial"/>
                <a:cs typeface="Arial"/>
                <a:sym typeface="Arial"/>
              </a:rPr>
              <a:t>Review the </a:t>
            </a:r>
            <a:r>
              <a:rPr lang="en-US">
                <a:solidFill>
                  <a:srgbClr val="000000"/>
                </a:solidFill>
              </a:rPr>
              <a:t>GenAI </a:t>
            </a:r>
            <a:r>
              <a:rPr lang="en-US" b="0" i="0" u="none" strike="noStrike">
                <a:solidFill>
                  <a:srgbClr val="000000"/>
                </a:solidFill>
                <a:latin typeface="Arial"/>
                <a:ea typeface="Arial"/>
                <a:cs typeface="Arial"/>
                <a:sym typeface="Arial"/>
              </a:rPr>
              <a:t>use cases plotted on the </a:t>
            </a:r>
            <a:r>
              <a:rPr lang="en-US">
                <a:solidFill>
                  <a:srgbClr val="000000"/>
                </a:solidFill>
              </a:rPr>
              <a:t>graphic</a:t>
            </a:r>
            <a:r>
              <a:rPr lang="en-US" b="0" i="0" u="none" strike="noStrike">
                <a:solidFill>
                  <a:srgbClr val="000000"/>
                </a:solidFill>
                <a:latin typeface="Arial"/>
                <a:ea typeface="Arial"/>
                <a:cs typeface="Arial"/>
                <a:sym typeface="Arial"/>
              </a:rPr>
              <a:t>, comparing them with the maturity and requirements of your own marketing organization. </a:t>
            </a:r>
            <a:endParaRPr/>
          </a:p>
        </p:txBody>
      </p:sp>
      <p:sp>
        <p:nvSpPr>
          <p:cNvPr id="183" name="Google Shape;183;p50"/>
          <p:cNvSpPr txBox="1"/>
          <p:nvPr/>
        </p:nvSpPr>
        <p:spPr>
          <a:xfrm>
            <a:off x="7716450" y="3874725"/>
            <a:ext cx="4130700" cy="923299"/>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US" sz="1600" b="1" i="0" u="none" strike="noStrike" cap="none">
                <a:solidFill>
                  <a:schemeClr val="dk1"/>
                </a:solidFill>
                <a:latin typeface="Arial"/>
                <a:ea typeface="Arial"/>
                <a:cs typeface="Arial"/>
                <a:sym typeface="Arial"/>
              </a:rPr>
              <a:t>Likely Wins</a:t>
            </a:r>
            <a:r>
              <a:rPr lang="en-US" sz="1600" b="0" i="0" u="none" strike="noStrike" cap="none">
                <a:solidFill>
                  <a:schemeClr val="dk1"/>
                </a:solidFill>
                <a:latin typeface="Arial"/>
                <a:ea typeface="Arial"/>
                <a:cs typeface="Arial"/>
                <a:sym typeface="Arial"/>
              </a:rPr>
              <a:t> offer both medium-to-high feasibility and business value, making them wins in most circumstances.</a:t>
            </a:r>
            <a:endParaRPr sz="1400" b="0" i="0" u="none" strike="noStrike" cap="none">
              <a:solidFill>
                <a:schemeClr val="dk1"/>
              </a:solidFill>
              <a:latin typeface="Arial"/>
              <a:ea typeface="Arial"/>
              <a:cs typeface="Arial"/>
              <a:sym typeface="Arial"/>
            </a:endParaRPr>
          </a:p>
        </p:txBody>
      </p:sp>
      <p:sp>
        <p:nvSpPr>
          <p:cNvPr id="184" name="Google Shape;184;p50"/>
          <p:cNvSpPr txBox="1"/>
          <p:nvPr/>
        </p:nvSpPr>
        <p:spPr>
          <a:xfrm>
            <a:off x="958650" y="3423964"/>
            <a:ext cx="3440700" cy="1317253"/>
          </a:xfrm>
          <a:prstGeom prst="rect">
            <a:avLst/>
          </a:prstGeom>
          <a:noFill/>
          <a:ln>
            <a:noFill/>
          </a:ln>
        </p:spPr>
        <p:txBody>
          <a:bodyPr spcFirstLastPara="1" wrap="square" lIns="91425" tIns="91425" rIns="91425" bIns="91425" anchor="t" anchorCtr="0">
            <a:spAutoFit/>
          </a:bodyPr>
          <a:lstStyle/>
          <a:p>
            <a:pPr marL="0" marR="0" lvl="0" indent="0" algn="r" rtl="0">
              <a:lnSpc>
                <a:spcPct val="115000"/>
              </a:lnSpc>
              <a:spcBef>
                <a:spcPts val="0"/>
              </a:spcBef>
              <a:spcAft>
                <a:spcPts val="0"/>
              </a:spcAft>
              <a:buClr>
                <a:srgbClr val="000000"/>
              </a:buClr>
              <a:buSzPts val="1600"/>
              <a:buFont typeface="Arial"/>
              <a:buNone/>
            </a:pPr>
            <a:r>
              <a:rPr lang="en-US" sz="1600" b="1" i="0" u="none" strike="noStrike" cap="none">
                <a:solidFill>
                  <a:schemeClr val="dk1"/>
                </a:solidFill>
                <a:latin typeface="Arial"/>
                <a:ea typeface="Arial"/>
                <a:cs typeface="Arial"/>
                <a:sym typeface="Arial"/>
              </a:rPr>
              <a:t>Calculated Risks</a:t>
            </a:r>
            <a:r>
              <a:rPr lang="en-US" sz="1600" b="0" i="0" u="none" strike="noStrike" cap="none">
                <a:solidFill>
                  <a:schemeClr val="dk1"/>
                </a:solidFill>
                <a:latin typeface="Arial"/>
                <a:ea typeface="Arial"/>
                <a:cs typeface="Arial"/>
                <a:sym typeface="Arial"/>
              </a:rPr>
              <a:t> offer medium-to-high business value but low-to-medium feasibility. They represent riskier options.</a:t>
            </a:r>
            <a:endParaRPr sz="1600" b="1" i="0" u="none" strike="noStrike" cap="none">
              <a:solidFill>
                <a:schemeClr val="dk1"/>
              </a:solidFill>
              <a:latin typeface="Arial"/>
              <a:ea typeface="Arial"/>
              <a:cs typeface="Arial"/>
              <a:sym typeface="Arial"/>
            </a:endParaRPr>
          </a:p>
        </p:txBody>
      </p:sp>
      <p:sp>
        <p:nvSpPr>
          <p:cNvPr id="185" name="Google Shape;185;p50"/>
          <p:cNvSpPr txBox="1"/>
          <p:nvPr/>
        </p:nvSpPr>
        <p:spPr>
          <a:xfrm>
            <a:off x="7716450" y="5225150"/>
            <a:ext cx="4130700" cy="1034099"/>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600"/>
              <a:buFont typeface="Arial"/>
              <a:buNone/>
            </a:pPr>
            <a:r>
              <a:rPr lang="en-US" sz="1600" b="1" i="0" u="none" strike="noStrike" cap="none">
                <a:solidFill>
                  <a:schemeClr val="dk1"/>
                </a:solidFill>
                <a:latin typeface="Arial"/>
                <a:ea typeface="Arial"/>
                <a:cs typeface="Arial"/>
                <a:sym typeface="Arial"/>
              </a:rPr>
              <a:t>Marginal Gains</a:t>
            </a:r>
            <a:r>
              <a:rPr lang="en-US" sz="1600" b="0" i="0" u="none" strike="noStrike" cap="none">
                <a:solidFill>
                  <a:schemeClr val="dk1"/>
                </a:solidFill>
                <a:latin typeface="Arial"/>
                <a:ea typeface="Arial"/>
                <a:cs typeface="Arial"/>
                <a:sym typeface="Arial"/>
              </a:rPr>
              <a:t> offer variable feasibility but are defined by their low value, making them more-selective options.</a:t>
            </a:r>
            <a:endParaRPr sz="1600" b="0" i="0" u="none" strike="noStrike" cap="none">
              <a:solidFill>
                <a:schemeClr val="dk1"/>
              </a:solidFill>
              <a:latin typeface="Arial"/>
              <a:ea typeface="Arial"/>
              <a:cs typeface="Arial"/>
              <a:sym typeface="Arial"/>
            </a:endParaRPr>
          </a:p>
        </p:txBody>
      </p:sp>
      <p:pic>
        <p:nvPicPr>
          <p:cNvPr id="186" name="Google Shape;186;p50"/>
          <p:cNvPicPr preferRelativeResize="0"/>
          <p:nvPr/>
        </p:nvPicPr>
        <p:blipFill rotWithShape="1">
          <a:blip r:embed="rId3">
            <a:alphaModFix/>
          </a:blip>
          <a:srcRect/>
          <a:stretch/>
        </p:blipFill>
        <p:spPr>
          <a:xfrm>
            <a:off x="4638599" y="3310175"/>
            <a:ext cx="2914801" cy="2851044"/>
          </a:xfrm>
          <a:prstGeom prst="rect">
            <a:avLst/>
          </a:prstGeom>
          <a:noFill/>
          <a:ln>
            <a:noFill/>
          </a:ln>
        </p:spPr>
      </p:pic>
      <p:cxnSp>
        <p:nvCxnSpPr>
          <p:cNvPr id="187" name="Google Shape;187;p50"/>
          <p:cNvCxnSpPr/>
          <p:nvPr/>
        </p:nvCxnSpPr>
        <p:spPr>
          <a:xfrm>
            <a:off x="7404550" y="4100575"/>
            <a:ext cx="341100" cy="0"/>
          </a:xfrm>
          <a:prstGeom prst="straightConnector1">
            <a:avLst/>
          </a:prstGeom>
          <a:noFill/>
          <a:ln w="28575" cap="flat" cmpd="sng">
            <a:solidFill>
              <a:schemeClr val="accent4"/>
            </a:solidFill>
            <a:prstDash val="solid"/>
            <a:round/>
            <a:headEnd type="none" w="sm" len="sm"/>
            <a:tailEnd type="none" w="sm" len="sm"/>
          </a:ln>
        </p:spPr>
      </p:cxnSp>
      <p:cxnSp>
        <p:nvCxnSpPr>
          <p:cNvPr id="188" name="Google Shape;188;p50"/>
          <p:cNvCxnSpPr/>
          <p:nvPr/>
        </p:nvCxnSpPr>
        <p:spPr>
          <a:xfrm>
            <a:off x="7404550" y="5440675"/>
            <a:ext cx="341100" cy="0"/>
          </a:xfrm>
          <a:prstGeom prst="straightConnector1">
            <a:avLst/>
          </a:prstGeom>
          <a:noFill/>
          <a:ln w="28575" cap="flat" cmpd="sng">
            <a:solidFill>
              <a:srgbClr val="91DCF9"/>
            </a:solidFill>
            <a:prstDash val="solid"/>
            <a:round/>
            <a:headEnd type="none" w="sm" len="sm"/>
            <a:tailEnd type="none" w="sm" len="sm"/>
          </a:ln>
        </p:spPr>
      </p:cxnSp>
      <p:cxnSp>
        <p:nvCxnSpPr>
          <p:cNvPr id="189" name="Google Shape;189;p50"/>
          <p:cNvCxnSpPr/>
          <p:nvPr/>
        </p:nvCxnSpPr>
        <p:spPr>
          <a:xfrm>
            <a:off x="4408175" y="4100575"/>
            <a:ext cx="341100" cy="0"/>
          </a:xfrm>
          <a:prstGeom prst="straightConnector1">
            <a:avLst/>
          </a:prstGeom>
          <a:noFill/>
          <a:ln w="28575" cap="flat" cmpd="sng">
            <a:solidFill>
              <a:srgbClr val="4BC5F4"/>
            </a:solidFill>
            <a:prstDash val="solid"/>
            <a:round/>
            <a:headEnd type="none" w="sm" len="sm"/>
            <a:tailEnd type="none" w="sm" len="sm"/>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7"/>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a:t>GenAI Use-Case Scorecard for Marketing</a:t>
            </a:r>
            <a:endParaRPr/>
          </a:p>
        </p:txBody>
      </p:sp>
      <p:cxnSp>
        <p:nvCxnSpPr>
          <p:cNvPr id="195" name="Google Shape;195;p7"/>
          <p:cNvCxnSpPr/>
          <p:nvPr/>
        </p:nvCxnSpPr>
        <p:spPr>
          <a:xfrm>
            <a:off x="4414566" y="1704247"/>
            <a:ext cx="4196711" cy="1"/>
          </a:xfrm>
          <a:prstGeom prst="straightConnector1">
            <a:avLst/>
          </a:prstGeom>
          <a:noFill/>
          <a:ln w="12700" cap="flat" cmpd="sng">
            <a:solidFill>
              <a:srgbClr val="BDBDBD"/>
            </a:solidFill>
            <a:prstDash val="dot"/>
            <a:round/>
            <a:headEnd type="none" w="sm" len="sm"/>
            <a:tailEnd type="none" w="sm" len="sm"/>
          </a:ln>
        </p:spPr>
      </p:cxnSp>
      <p:cxnSp>
        <p:nvCxnSpPr>
          <p:cNvPr id="196" name="Google Shape;196;p7"/>
          <p:cNvCxnSpPr/>
          <p:nvPr/>
        </p:nvCxnSpPr>
        <p:spPr>
          <a:xfrm>
            <a:off x="4414566" y="2015192"/>
            <a:ext cx="4196711" cy="1"/>
          </a:xfrm>
          <a:prstGeom prst="straightConnector1">
            <a:avLst/>
          </a:prstGeom>
          <a:noFill/>
          <a:ln w="12700" cap="flat" cmpd="sng">
            <a:solidFill>
              <a:srgbClr val="BDBDBD"/>
            </a:solidFill>
            <a:prstDash val="dot"/>
            <a:round/>
            <a:headEnd type="none" w="sm" len="sm"/>
            <a:tailEnd type="none" w="sm" len="sm"/>
          </a:ln>
        </p:spPr>
      </p:cxnSp>
      <p:cxnSp>
        <p:nvCxnSpPr>
          <p:cNvPr id="197" name="Google Shape;197;p7"/>
          <p:cNvCxnSpPr/>
          <p:nvPr/>
        </p:nvCxnSpPr>
        <p:spPr>
          <a:xfrm rot="10800000" flipH="1">
            <a:off x="4414566" y="2326134"/>
            <a:ext cx="4613477" cy="3"/>
          </a:xfrm>
          <a:prstGeom prst="straightConnector1">
            <a:avLst/>
          </a:prstGeom>
          <a:noFill/>
          <a:ln w="12700" cap="flat" cmpd="sng">
            <a:solidFill>
              <a:srgbClr val="BDBDBD"/>
            </a:solidFill>
            <a:prstDash val="dot"/>
            <a:round/>
            <a:headEnd type="none" w="sm" len="sm"/>
            <a:tailEnd type="none" w="sm" len="sm"/>
          </a:ln>
        </p:spPr>
      </p:cxnSp>
      <p:cxnSp>
        <p:nvCxnSpPr>
          <p:cNvPr id="198" name="Google Shape;198;p7"/>
          <p:cNvCxnSpPr/>
          <p:nvPr/>
        </p:nvCxnSpPr>
        <p:spPr>
          <a:xfrm>
            <a:off x="4414566" y="2637082"/>
            <a:ext cx="4196711" cy="1"/>
          </a:xfrm>
          <a:prstGeom prst="straightConnector1">
            <a:avLst/>
          </a:prstGeom>
          <a:noFill/>
          <a:ln w="12700" cap="flat" cmpd="sng">
            <a:solidFill>
              <a:srgbClr val="BDBDBD"/>
            </a:solidFill>
            <a:prstDash val="dot"/>
            <a:round/>
            <a:headEnd type="none" w="sm" len="sm"/>
            <a:tailEnd type="none" w="sm" len="sm"/>
          </a:ln>
        </p:spPr>
      </p:cxnSp>
      <p:cxnSp>
        <p:nvCxnSpPr>
          <p:cNvPr id="199" name="Google Shape;199;p7"/>
          <p:cNvCxnSpPr/>
          <p:nvPr/>
        </p:nvCxnSpPr>
        <p:spPr>
          <a:xfrm>
            <a:off x="4414566" y="2948027"/>
            <a:ext cx="4196711" cy="1"/>
          </a:xfrm>
          <a:prstGeom prst="straightConnector1">
            <a:avLst/>
          </a:prstGeom>
          <a:noFill/>
          <a:ln w="12700" cap="flat" cmpd="sng">
            <a:solidFill>
              <a:srgbClr val="BDBDBD"/>
            </a:solidFill>
            <a:prstDash val="dot"/>
            <a:round/>
            <a:headEnd type="none" w="sm" len="sm"/>
            <a:tailEnd type="none" w="sm" len="sm"/>
          </a:ln>
        </p:spPr>
      </p:cxnSp>
      <p:cxnSp>
        <p:nvCxnSpPr>
          <p:cNvPr id="200" name="Google Shape;200;p7"/>
          <p:cNvCxnSpPr/>
          <p:nvPr/>
        </p:nvCxnSpPr>
        <p:spPr>
          <a:xfrm>
            <a:off x="4414566" y="3258972"/>
            <a:ext cx="4196711" cy="1"/>
          </a:xfrm>
          <a:prstGeom prst="straightConnector1">
            <a:avLst/>
          </a:prstGeom>
          <a:noFill/>
          <a:ln w="12700" cap="flat" cmpd="sng">
            <a:solidFill>
              <a:srgbClr val="BDBDBD"/>
            </a:solidFill>
            <a:prstDash val="dot"/>
            <a:round/>
            <a:headEnd type="none" w="sm" len="sm"/>
            <a:tailEnd type="none" w="sm" len="sm"/>
          </a:ln>
        </p:spPr>
      </p:cxnSp>
      <p:cxnSp>
        <p:nvCxnSpPr>
          <p:cNvPr id="201" name="Google Shape;201;p7"/>
          <p:cNvCxnSpPr/>
          <p:nvPr/>
        </p:nvCxnSpPr>
        <p:spPr>
          <a:xfrm>
            <a:off x="4414566" y="3569917"/>
            <a:ext cx="4196711" cy="1"/>
          </a:xfrm>
          <a:prstGeom prst="straightConnector1">
            <a:avLst/>
          </a:prstGeom>
          <a:noFill/>
          <a:ln w="12700" cap="flat" cmpd="sng">
            <a:solidFill>
              <a:srgbClr val="BDBDBD"/>
            </a:solidFill>
            <a:prstDash val="dot"/>
            <a:round/>
            <a:headEnd type="none" w="sm" len="sm"/>
            <a:tailEnd type="none" w="sm" len="sm"/>
          </a:ln>
        </p:spPr>
      </p:cxnSp>
      <p:cxnSp>
        <p:nvCxnSpPr>
          <p:cNvPr id="202" name="Google Shape;202;p7"/>
          <p:cNvCxnSpPr/>
          <p:nvPr/>
        </p:nvCxnSpPr>
        <p:spPr>
          <a:xfrm>
            <a:off x="4414566" y="3880862"/>
            <a:ext cx="4196711" cy="1"/>
          </a:xfrm>
          <a:prstGeom prst="straightConnector1">
            <a:avLst/>
          </a:prstGeom>
          <a:noFill/>
          <a:ln w="12700" cap="flat" cmpd="sng">
            <a:solidFill>
              <a:srgbClr val="BDBDBD"/>
            </a:solidFill>
            <a:prstDash val="dot"/>
            <a:round/>
            <a:headEnd type="none" w="sm" len="sm"/>
            <a:tailEnd type="none" w="sm" len="sm"/>
          </a:ln>
        </p:spPr>
      </p:cxnSp>
      <p:cxnSp>
        <p:nvCxnSpPr>
          <p:cNvPr id="203" name="Google Shape;203;p7"/>
          <p:cNvCxnSpPr/>
          <p:nvPr/>
        </p:nvCxnSpPr>
        <p:spPr>
          <a:xfrm>
            <a:off x="4414566" y="4191807"/>
            <a:ext cx="4196711" cy="1"/>
          </a:xfrm>
          <a:prstGeom prst="straightConnector1">
            <a:avLst/>
          </a:prstGeom>
          <a:noFill/>
          <a:ln w="12700" cap="flat" cmpd="sng">
            <a:solidFill>
              <a:srgbClr val="BDBDBD"/>
            </a:solidFill>
            <a:prstDash val="dot"/>
            <a:round/>
            <a:headEnd type="none" w="sm" len="sm"/>
            <a:tailEnd type="none" w="sm" len="sm"/>
          </a:ln>
        </p:spPr>
      </p:cxnSp>
      <p:cxnSp>
        <p:nvCxnSpPr>
          <p:cNvPr id="204" name="Google Shape;204;p7"/>
          <p:cNvCxnSpPr/>
          <p:nvPr/>
        </p:nvCxnSpPr>
        <p:spPr>
          <a:xfrm>
            <a:off x="4414566" y="4502752"/>
            <a:ext cx="4196711" cy="1"/>
          </a:xfrm>
          <a:prstGeom prst="straightConnector1">
            <a:avLst/>
          </a:prstGeom>
          <a:noFill/>
          <a:ln w="12700" cap="flat" cmpd="sng">
            <a:solidFill>
              <a:srgbClr val="BDBDBD"/>
            </a:solidFill>
            <a:prstDash val="dot"/>
            <a:round/>
            <a:headEnd type="none" w="sm" len="sm"/>
            <a:tailEnd type="none" w="sm" len="sm"/>
          </a:ln>
        </p:spPr>
      </p:cxnSp>
      <p:cxnSp>
        <p:nvCxnSpPr>
          <p:cNvPr id="205" name="Google Shape;205;p7"/>
          <p:cNvCxnSpPr/>
          <p:nvPr/>
        </p:nvCxnSpPr>
        <p:spPr>
          <a:xfrm>
            <a:off x="4414566" y="4813697"/>
            <a:ext cx="4196711" cy="1"/>
          </a:xfrm>
          <a:prstGeom prst="straightConnector1">
            <a:avLst/>
          </a:prstGeom>
          <a:noFill/>
          <a:ln w="12700" cap="flat" cmpd="sng">
            <a:solidFill>
              <a:srgbClr val="BDBDBD"/>
            </a:solidFill>
            <a:prstDash val="dot"/>
            <a:round/>
            <a:headEnd type="none" w="sm" len="sm"/>
            <a:tailEnd type="none" w="sm" len="sm"/>
          </a:ln>
        </p:spPr>
      </p:cxnSp>
      <p:cxnSp>
        <p:nvCxnSpPr>
          <p:cNvPr id="206" name="Google Shape;206;p7"/>
          <p:cNvCxnSpPr/>
          <p:nvPr/>
        </p:nvCxnSpPr>
        <p:spPr>
          <a:xfrm>
            <a:off x="4414566" y="5124642"/>
            <a:ext cx="4196711" cy="1"/>
          </a:xfrm>
          <a:prstGeom prst="straightConnector1">
            <a:avLst/>
          </a:prstGeom>
          <a:noFill/>
          <a:ln w="12700" cap="flat" cmpd="sng">
            <a:solidFill>
              <a:srgbClr val="BDBDBD"/>
            </a:solidFill>
            <a:prstDash val="dot"/>
            <a:round/>
            <a:headEnd type="none" w="sm" len="sm"/>
            <a:tailEnd type="none" w="sm" len="sm"/>
          </a:ln>
        </p:spPr>
      </p:cxnSp>
      <p:cxnSp>
        <p:nvCxnSpPr>
          <p:cNvPr id="207" name="Google Shape;207;p7"/>
          <p:cNvCxnSpPr/>
          <p:nvPr/>
        </p:nvCxnSpPr>
        <p:spPr>
          <a:xfrm>
            <a:off x="4414566" y="5435587"/>
            <a:ext cx="4196711" cy="1"/>
          </a:xfrm>
          <a:prstGeom prst="straightConnector1">
            <a:avLst/>
          </a:prstGeom>
          <a:noFill/>
          <a:ln w="12700" cap="flat" cmpd="sng">
            <a:solidFill>
              <a:srgbClr val="BDBDBD"/>
            </a:solidFill>
            <a:prstDash val="dot"/>
            <a:round/>
            <a:headEnd type="none" w="sm" len="sm"/>
            <a:tailEnd type="none" w="sm" len="sm"/>
          </a:ln>
        </p:spPr>
      </p:cxnSp>
      <p:cxnSp>
        <p:nvCxnSpPr>
          <p:cNvPr id="208" name="Google Shape;208;p7"/>
          <p:cNvCxnSpPr/>
          <p:nvPr/>
        </p:nvCxnSpPr>
        <p:spPr>
          <a:xfrm>
            <a:off x="4414566" y="5746532"/>
            <a:ext cx="4196711" cy="1"/>
          </a:xfrm>
          <a:prstGeom prst="straightConnector1">
            <a:avLst/>
          </a:prstGeom>
          <a:noFill/>
          <a:ln w="12700" cap="flat" cmpd="sng">
            <a:solidFill>
              <a:srgbClr val="BDBDBD"/>
            </a:solidFill>
            <a:prstDash val="dot"/>
            <a:round/>
            <a:headEnd type="none" w="sm" len="sm"/>
            <a:tailEnd type="none" w="sm" len="sm"/>
          </a:ln>
        </p:spPr>
      </p:cxnSp>
      <p:cxnSp>
        <p:nvCxnSpPr>
          <p:cNvPr id="209" name="Google Shape;209;p7"/>
          <p:cNvCxnSpPr/>
          <p:nvPr/>
        </p:nvCxnSpPr>
        <p:spPr>
          <a:xfrm>
            <a:off x="4414566" y="6057477"/>
            <a:ext cx="4196711" cy="1"/>
          </a:xfrm>
          <a:prstGeom prst="straightConnector1">
            <a:avLst/>
          </a:prstGeom>
          <a:noFill/>
          <a:ln w="12700" cap="flat" cmpd="sng">
            <a:solidFill>
              <a:srgbClr val="BDBDBD"/>
            </a:solidFill>
            <a:prstDash val="dot"/>
            <a:round/>
            <a:headEnd type="none" w="sm" len="sm"/>
            <a:tailEnd type="none" w="sm" len="sm"/>
          </a:ln>
        </p:spPr>
      </p:cxnSp>
      <p:cxnSp>
        <p:nvCxnSpPr>
          <p:cNvPr id="210" name="Google Shape;210;p7"/>
          <p:cNvCxnSpPr/>
          <p:nvPr/>
        </p:nvCxnSpPr>
        <p:spPr>
          <a:xfrm>
            <a:off x="4414566" y="6368422"/>
            <a:ext cx="4196711" cy="1"/>
          </a:xfrm>
          <a:prstGeom prst="straightConnector1">
            <a:avLst/>
          </a:prstGeom>
          <a:noFill/>
          <a:ln w="12700" cap="flat" cmpd="sng">
            <a:solidFill>
              <a:srgbClr val="BDBDBD"/>
            </a:solidFill>
            <a:prstDash val="dot"/>
            <a:round/>
            <a:headEnd type="none" w="sm" len="sm"/>
            <a:tailEnd type="none" w="sm" len="sm"/>
          </a:ln>
        </p:spPr>
      </p:cxnSp>
      <p:cxnSp>
        <p:nvCxnSpPr>
          <p:cNvPr id="211" name="Google Shape;211;p7"/>
          <p:cNvCxnSpPr/>
          <p:nvPr/>
        </p:nvCxnSpPr>
        <p:spPr>
          <a:xfrm>
            <a:off x="4414566" y="6679367"/>
            <a:ext cx="4196711" cy="1"/>
          </a:xfrm>
          <a:prstGeom prst="straightConnector1">
            <a:avLst/>
          </a:prstGeom>
          <a:noFill/>
          <a:ln w="12700" cap="flat" cmpd="sng">
            <a:solidFill>
              <a:srgbClr val="BDBDBD"/>
            </a:solidFill>
            <a:prstDash val="dot"/>
            <a:round/>
            <a:headEnd type="none" w="sm" len="sm"/>
            <a:tailEnd type="none" w="sm" len="sm"/>
          </a:ln>
        </p:spPr>
      </p:cxnSp>
      <p:cxnSp>
        <p:nvCxnSpPr>
          <p:cNvPr id="212" name="Google Shape;212;p7"/>
          <p:cNvCxnSpPr/>
          <p:nvPr/>
        </p:nvCxnSpPr>
        <p:spPr>
          <a:xfrm>
            <a:off x="4414566" y="6990312"/>
            <a:ext cx="4196711" cy="1"/>
          </a:xfrm>
          <a:prstGeom prst="straightConnector1">
            <a:avLst/>
          </a:prstGeom>
          <a:noFill/>
          <a:ln w="12700" cap="flat" cmpd="sng">
            <a:solidFill>
              <a:srgbClr val="BDBDBD"/>
            </a:solidFill>
            <a:prstDash val="dot"/>
            <a:round/>
            <a:headEnd type="none" w="sm" len="sm"/>
            <a:tailEnd type="none" w="sm" len="sm"/>
          </a:ln>
        </p:spPr>
      </p:cxnSp>
      <p:cxnSp>
        <p:nvCxnSpPr>
          <p:cNvPr id="213" name="Google Shape;213;p7"/>
          <p:cNvCxnSpPr/>
          <p:nvPr/>
        </p:nvCxnSpPr>
        <p:spPr>
          <a:xfrm>
            <a:off x="4414566" y="7301257"/>
            <a:ext cx="4196711" cy="1"/>
          </a:xfrm>
          <a:prstGeom prst="straightConnector1">
            <a:avLst/>
          </a:prstGeom>
          <a:noFill/>
          <a:ln w="12700" cap="flat" cmpd="sng">
            <a:solidFill>
              <a:srgbClr val="BDBDBD"/>
            </a:solidFill>
            <a:prstDash val="dot"/>
            <a:round/>
            <a:headEnd type="none" w="sm" len="sm"/>
            <a:tailEnd type="none" w="sm" len="sm"/>
          </a:ln>
        </p:spPr>
      </p:cxnSp>
      <p:cxnSp>
        <p:nvCxnSpPr>
          <p:cNvPr id="214" name="Google Shape;214;p7"/>
          <p:cNvCxnSpPr/>
          <p:nvPr/>
        </p:nvCxnSpPr>
        <p:spPr>
          <a:xfrm>
            <a:off x="4414566" y="7612188"/>
            <a:ext cx="4196711" cy="1"/>
          </a:xfrm>
          <a:prstGeom prst="straightConnector1">
            <a:avLst/>
          </a:prstGeom>
          <a:noFill/>
          <a:ln w="12700" cap="flat" cmpd="sng">
            <a:solidFill>
              <a:srgbClr val="BDBDBD"/>
            </a:solidFill>
            <a:prstDash val="dot"/>
            <a:round/>
            <a:headEnd type="none" w="sm" len="sm"/>
            <a:tailEnd type="none" w="sm" len="sm"/>
          </a:ln>
        </p:spPr>
      </p:cxnSp>
      <p:grpSp>
        <p:nvGrpSpPr>
          <p:cNvPr id="215" name="Google Shape;215;p7"/>
          <p:cNvGrpSpPr/>
          <p:nvPr/>
        </p:nvGrpSpPr>
        <p:grpSpPr>
          <a:xfrm>
            <a:off x="2552166" y="1128175"/>
            <a:ext cx="1473997" cy="305950"/>
            <a:chOff x="-656946" y="965208"/>
            <a:chExt cx="1290461" cy="374676"/>
          </a:xfrm>
        </p:grpSpPr>
        <p:grpSp>
          <p:nvGrpSpPr>
            <p:cNvPr id="216" name="Google Shape;216;p7"/>
            <p:cNvGrpSpPr/>
            <p:nvPr/>
          </p:nvGrpSpPr>
          <p:grpSpPr>
            <a:xfrm>
              <a:off x="-656946" y="965208"/>
              <a:ext cx="400398" cy="355607"/>
              <a:chOff x="374069" y="85000"/>
              <a:chExt cx="400453" cy="354514"/>
            </a:xfrm>
          </p:grpSpPr>
          <p:sp>
            <p:nvSpPr>
              <p:cNvPr id="217" name="Google Shape;217;p7"/>
              <p:cNvSpPr txBox="1"/>
              <p:nvPr/>
            </p:nvSpPr>
            <p:spPr>
              <a:xfrm>
                <a:off x="469909" y="286099"/>
                <a:ext cx="234071" cy="153415"/>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Low</a:t>
                </a:r>
                <a:endParaRPr/>
              </a:p>
            </p:txBody>
          </p:sp>
          <p:sp>
            <p:nvSpPr>
              <p:cNvPr id="218" name="Google Shape;218;p7"/>
              <p:cNvSpPr/>
              <p:nvPr/>
            </p:nvSpPr>
            <p:spPr>
              <a:xfrm>
                <a:off x="374070" y="317087"/>
                <a:ext cx="64052" cy="91440"/>
              </a:xfrm>
              <a:prstGeom prst="ellipse">
                <a:avLst/>
              </a:prstGeom>
              <a:solidFill>
                <a:srgbClr val="91DCF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219" name="Google Shape;219;p7"/>
              <p:cNvSpPr txBox="1"/>
              <p:nvPr/>
            </p:nvSpPr>
            <p:spPr>
              <a:xfrm>
                <a:off x="469908" y="85000"/>
                <a:ext cx="304614" cy="153415"/>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1000" b="0" i="0" u="none" strike="noStrike" cap="none" dirty="0">
                    <a:solidFill>
                      <a:schemeClr val="dk1"/>
                    </a:solidFill>
                    <a:latin typeface="Arial"/>
                    <a:ea typeface="Arial"/>
                    <a:cs typeface="Arial"/>
                    <a:sym typeface="Arial"/>
                  </a:rPr>
                  <a:t>None</a:t>
                </a:r>
                <a:endParaRPr dirty="0"/>
              </a:p>
            </p:txBody>
          </p:sp>
          <p:sp>
            <p:nvSpPr>
              <p:cNvPr id="220" name="Google Shape;220;p7"/>
              <p:cNvSpPr/>
              <p:nvPr/>
            </p:nvSpPr>
            <p:spPr>
              <a:xfrm>
                <a:off x="374069" y="115987"/>
                <a:ext cx="64052" cy="91440"/>
              </a:xfrm>
              <a:prstGeom prst="ellipse">
                <a:avLst/>
              </a:prstGeom>
              <a:solidFill>
                <a:srgbClr val="FFFFFF"/>
              </a:solidFill>
              <a:ln w="15875" cap="flat" cmpd="sng">
                <a:solidFill>
                  <a:srgbClr val="009AD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221" name="Google Shape;221;p7"/>
            <p:cNvGrpSpPr/>
            <p:nvPr/>
          </p:nvGrpSpPr>
          <p:grpSpPr>
            <a:xfrm>
              <a:off x="35314" y="965208"/>
              <a:ext cx="598201" cy="153888"/>
              <a:chOff x="986749" y="78439"/>
              <a:chExt cx="598281" cy="153415"/>
            </a:xfrm>
          </p:grpSpPr>
          <p:sp>
            <p:nvSpPr>
              <p:cNvPr id="222" name="Google Shape;222;p7"/>
              <p:cNvSpPr txBox="1"/>
              <p:nvPr/>
            </p:nvSpPr>
            <p:spPr>
              <a:xfrm>
                <a:off x="1129714" y="78439"/>
                <a:ext cx="455316" cy="153415"/>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1000" b="0" i="0" u="none" strike="noStrike" cap="none" dirty="0">
                    <a:solidFill>
                      <a:schemeClr val="dk1"/>
                    </a:solidFill>
                    <a:latin typeface="Arial"/>
                    <a:ea typeface="Arial"/>
                    <a:cs typeface="Arial"/>
                    <a:sym typeface="Arial"/>
                  </a:rPr>
                  <a:t>Medium</a:t>
                </a:r>
                <a:endParaRPr dirty="0"/>
              </a:p>
            </p:txBody>
          </p:sp>
          <p:sp>
            <p:nvSpPr>
              <p:cNvPr id="223" name="Google Shape;223;p7"/>
              <p:cNvSpPr/>
              <p:nvPr/>
            </p:nvSpPr>
            <p:spPr>
              <a:xfrm>
                <a:off x="986749" y="82219"/>
                <a:ext cx="104085" cy="145854"/>
              </a:xfrm>
              <a:prstGeom prst="ellipse">
                <a:avLst/>
              </a:prstGeom>
              <a:solidFill>
                <a:srgbClr val="49C5F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rgbClr val="49C5F4"/>
                  </a:solidFill>
                  <a:latin typeface="Arial"/>
                  <a:ea typeface="Arial"/>
                  <a:cs typeface="Arial"/>
                  <a:sym typeface="Arial"/>
                </a:endParaRPr>
              </a:p>
            </p:txBody>
          </p:sp>
        </p:grpSp>
        <p:grpSp>
          <p:nvGrpSpPr>
            <p:cNvPr id="224" name="Google Shape;224;p7"/>
            <p:cNvGrpSpPr/>
            <p:nvPr/>
          </p:nvGrpSpPr>
          <p:grpSpPr>
            <a:xfrm>
              <a:off x="18092" y="1147860"/>
              <a:ext cx="423070" cy="192024"/>
              <a:chOff x="917446" y="243920"/>
              <a:chExt cx="423127" cy="191433"/>
            </a:xfrm>
          </p:grpSpPr>
          <p:sp>
            <p:nvSpPr>
              <p:cNvPr id="225" name="Google Shape;225;p7"/>
              <p:cNvSpPr txBox="1"/>
              <p:nvPr/>
            </p:nvSpPr>
            <p:spPr>
              <a:xfrm>
                <a:off x="1077644" y="262929"/>
                <a:ext cx="262929" cy="153414"/>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High</a:t>
                </a:r>
                <a:endParaRPr/>
              </a:p>
            </p:txBody>
          </p:sp>
          <p:sp>
            <p:nvSpPr>
              <p:cNvPr id="226" name="Google Shape;226;p7"/>
              <p:cNvSpPr/>
              <p:nvPr/>
            </p:nvSpPr>
            <p:spPr>
              <a:xfrm>
                <a:off x="917446" y="243920"/>
                <a:ext cx="136111" cy="191433"/>
              </a:xfrm>
              <a:prstGeom prst="ellipse">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rgbClr val="49C5F4"/>
                  </a:solidFill>
                  <a:latin typeface="Arial"/>
                  <a:ea typeface="Arial"/>
                  <a:cs typeface="Arial"/>
                  <a:sym typeface="Arial"/>
                </a:endParaRPr>
              </a:p>
            </p:txBody>
          </p:sp>
        </p:grpSp>
      </p:grpSp>
      <p:sp>
        <p:nvSpPr>
          <p:cNvPr id="227" name="Google Shape;227;p7"/>
          <p:cNvSpPr/>
          <p:nvPr/>
        </p:nvSpPr>
        <p:spPr>
          <a:xfrm>
            <a:off x="4323168" y="1117315"/>
            <a:ext cx="4454348" cy="301232"/>
          </a:xfrm>
          <a:prstGeom prst="round2SameRect">
            <a:avLst>
              <a:gd name="adj1" fmla="val 16667"/>
              <a:gd name="adj2" fmla="val 0"/>
            </a:avLst>
          </a:prstGeom>
          <a:solidFill>
            <a:srgbClr val="00285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b="0" i="0" u="none" strike="noStrike" cap="none">
              <a:solidFill>
                <a:schemeClr val="lt1"/>
              </a:solidFill>
              <a:latin typeface="Arial"/>
              <a:ea typeface="Arial"/>
              <a:cs typeface="Arial"/>
              <a:sym typeface="Arial"/>
            </a:endParaRPr>
          </a:p>
        </p:txBody>
      </p:sp>
      <p:cxnSp>
        <p:nvCxnSpPr>
          <p:cNvPr id="229" name="Google Shape;229;p7"/>
          <p:cNvCxnSpPr/>
          <p:nvPr/>
        </p:nvCxnSpPr>
        <p:spPr>
          <a:xfrm>
            <a:off x="6511246" y="1071745"/>
            <a:ext cx="1" cy="421596"/>
          </a:xfrm>
          <a:prstGeom prst="straightConnector1">
            <a:avLst/>
          </a:prstGeom>
          <a:noFill/>
          <a:ln w="19050" cap="flat" cmpd="sng">
            <a:solidFill>
              <a:schemeClr val="lt1"/>
            </a:solidFill>
            <a:prstDash val="solid"/>
            <a:round/>
            <a:headEnd type="none" w="sm" len="sm"/>
            <a:tailEnd type="none" w="sm" len="sm"/>
          </a:ln>
        </p:spPr>
      </p:cxnSp>
      <p:pic>
        <p:nvPicPr>
          <p:cNvPr id="228" name="Google Shape;228;p7"/>
          <p:cNvPicPr preferRelativeResize="0"/>
          <p:nvPr/>
        </p:nvPicPr>
        <p:blipFill rotWithShape="1">
          <a:blip r:embed="rId3">
            <a:alphaModFix/>
          </a:blip>
          <a:srcRect/>
          <a:stretch/>
        </p:blipFill>
        <p:spPr>
          <a:xfrm>
            <a:off x="2846629" y="876470"/>
            <a:ext cx="5913408" cy="529940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51"/>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a:t>Use-Case Dimension Explanations</a:t>
            </a:r>
            <a:endParaRPr/>
          </a:p>
        </p:txBody>
      </p:sp>
      <p:graphicFrame>
        <p:nvGraphicFramePr>
          <p:cNvPr id="235" name="Google Shape;235;p51"/>
          <p:cNvGraphicFramePr/>
          <p:nvPr/>
        </p:nvGraphicFramePr>
        <p:xfrm>
          <a:off x="457200" y="1527175"/>
          <a:ext cx="11274425" cy="3962440"/>
        </p:xfrm>
        <a:graphic>
          <a:graphicData uri="http://schemas.openxmlformats.org/drawingml/2006/table">
            <a:tbl>
              <a:tblPr firstRow="1" bandRow="1">
                <a:noFill/>
                <a:tableStyleId>{445D5EC1-2E33-4D26-B0A1-C03F071ED7B7}</a:tableStyleId>
              </a:tblPr>
              <a:tblGrid>
                <a:gridCol w="3124900">
                  <a:extLst>
                    <a:ext uri="{9D8B030D-6E8A-4147-A177-3AD203B41FA5}">
                      <a16:colId xmlns:a16="http://schemas.microsoft.com/office/drawing/2014/main" val="20000"/>
                    </a:ext>
                  </a:extLst>
                </a:gridCol>
                <a:gridCol w="8149525">
                  <a:extLst>
                    <a:ext uri="{9D8B030D-6E8A-4147-A177-3AD203B41FA5}">
                      <a16:colId xmlns:a16="http://schemas.microsoft.com/office/drawing/2014/main" val="20001"/>
                    </a:ext>
                  </a:extLst>
                </a:gridCol>
              </a:tblGrid>
              <a:tr h="370850">
                <a:tc>
                  <a:txBody>
                    <a:bodyPr/>
                    <a:lstStyle/>
                    <a:p>
                      <a:pPr marL="0" marR="0" lvl="0" indent="0" algn="l" rtl="0">
                        <a:lnSpc>
                          <a:spcPct val="100000"/>
                        </a:lnSpc>
                        <a:spcBef>
                          <a:spcPts val="0"/>
                        </a:spcBef>
                        <a:spcAft>
                          <a:spcPts val="0"/>
                        </a:spcAft>
                        <a:buNone/>
                      </a:pPr>
                      <a:r>
                        <a:rPr lang="en-US" sz="1100" b="1" i="0" u="none" strike="noStrike" cap="none">
                          <a:solidFill>
                            <a:srgbClr val="FFFFFF"/>
                          </a:solidFill>
                          <a:latin typeface="Arial"/>
                          <a:ea typeface="Arial"/>
                          <a:cs typeface="Arial"/>
                          <a:sym typeface="Arial"/>
                        </a:rPr>
                        <a:t>Dimension</a:t>
                      </a:r>
                      <a:endParaRPr sz="1400" u="none" strike="noStrike" cap="none"/>
                    </a:p>
                  </a:txBody>
                  <a:tcPr marL="63500" marR="63500" marT="63500" marB="63500"/>
                </a:tc>
                <a:tc>
                  <a:txBody>
                    <a:bodyPr/>
                    <a:lstStyle/>
                    <a:p>
                      <a:pPr marL="0" marR="0" lvl="0" indent="0" algn="l" rtl="0">
                        <a:lnSpc>
                          <a:spcPct val="100000"/>
                        </a:lnSpc>
                        <a:spcBef>
                          <a:spcPts val="0"/>
                        </a:spcBef>
                        <a:spcAft>
                          <a:spcPts val="0"/>
                        </a:spcAft>
                        <a:buNone/>
                      </a:pPr>
                      <a:r>
                        <a:rPr lang="en-US" sz="1100" b="1" i="0" u="none" strike="noStrike" cap="none">
                          <a:solidFill>
                            <a:srgbClr val="FFFFFF"/>
                          </a:solidFill>
                          <a:latin typeface="Arial"/>
                          <a:ea typeface="Arial"/>
                          <a:cs typeface="Arial"/>
                          <a:sym typeface="Arial"/>
                        </a:rPr>
                        <a:t>Explanation</a:t>
                      </a:r>
                      <a:endParaRPr sz="1400" u="none" strike="noStrike" cap="none"/>
                    </a:p>
                  </a:txBody>
                  <a:tcPr marL="63500" marR="63500" marT="63500" marB="63500"/>
                </a:tc>
                <a:extLst>
                  <a:ext uri="{0D108BD9-81ED-4DB2-BD59-A6C34878D82A}">
                    <a16:rowId xmlns:a16="http://schemas.microsoft.com/office/drawing/2014/main" val="10000"/>
                  </a:ext>
                </a:extLst>
              </a:tr>
              <a:tr h="370850">
                <a:tc gridSpan="2">
                  <a:txBody>
                    <a:bodyPr/>
                    <a:lstStyle/>
                    <a:p>
                      <a:pPr marL="0" marR="0" lvl="0" indent="0" algn="l" rtl="0">
                        <a:lnSpc>
                          <a:spcPct val="100000"/>
                        </a:lnSpc>
                        <a:spcBef>
                          <a:spcPts val="0"/>
                        </a:spcBef>
                        <a:spcAft>
                          <a:spcPts val="0"/>
                        </a:spcAft>
                        <a:buNone/>
                      </a:pPr>
                      <a:r>
                        <a:rPr lang="en-US" sz="1100" b="1" i="0" u="none" strike="noStrike" cap="none">
                          <a:solidFill>
                            <a:srgbClr val="444444"/>
                          </a:solidFill>
                          <a:latin typeface="Arial"/>
                          <a:ea typeface="Arial"/>
                          <a:cs typeface="Arial"/>
                          <a:sym typeface="Arial"/>
                        </a:rPr>
                        <a:t>Value</a:t>
                      </a:r>
                      <a:endParaRPr sz="1400" u="none" strike="noStrike" cap="none"/>
                    </a:p>
                  </a:txBody>
                  <a:tcPr marL="63500" marR="63500" marT="63500" marB="63500"/>
                </a:tc>
                <a:tc hMerge="1">
                  <a:txBody>
                    <a:bodyPr/>
                    <a:lstStyle/>
                    <a:p>
                      <a:endParaRPr lang="en-US"/>
                    </a:p>
                  </a:txBody>
                  <a:tcPr/>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None/>
                      </a:pPr>
                      <a:r>
                        <a:rPr lang="en-US" sz="1100" b="0" i="0" u="none" strike="noStrike" cap="none">
                          <a:solidFill>
                            <a:srgbClr val="444444"/>
                          </a:solidFill>
                          <a:latin typeface="Arial"/>
                          <a:ea typeface="Arial"/>
                          <a:cs typeface="Arial"/>
                          <a:sym typeface="Arial"/>
                        </a:rPr>
                        <a:t>Revenue</a:t>
                      </a:r>
                      <a:endParaRPr sz="1400" u="none" strike="noStrike" cap="none"/>
                    </a:p>
                  </a:txBody>
                  <a:tcPr marL="63500" marR="63500" marT="63500" marB="63500"/>
                </a:tc>
                <a:tc>
                  <a:txBody>
                    <a:bodyPr/>
                    <a:lstStyle/>
                    <a:p>
                      <a:pPr marL="0" marR="0" lvl="0" indent="0" algn="l" rtl="0">
                        <a:lnSpc>
                          <a:spcPct val="100000"/>
                        </a:lnSpc>
                        <a:spcBef>
                          <a:spcPts val="0"/>
                        </a:spcBef>
                        <a:spcAft>
                          <a:spcPts val="0"/>
                        </a:spcAft>
                        <a:buNone/>
                      </a:pPr>
                      <a:r>
                        <a:rPr lang="en-US" sz="1100" b="0" i="0" u="none" strike="noStrike" cap="none">
                          <a:solidFill>
                            <a:srgbClr val="000000"/>
                          </a:solidFill>
                          <a:latin typeface="Arial"/>
                          <a:ea typeface="Arial"/>
                          <a:cs typeface="Arial"/>
                          <a:sym typeface="Arial"/>
                        </a:rPr>
                        <a:t>Includes customer experience improvements that enable top-line revenue growth, such as improvements in advertising, personalization, sales enablement and customer loyalty.</a:t>
                      </a:r>
                      <a:endParaRPr sz="1400" u="none" strike="noStrike" cap="none"/>
                    </a:p>
                  </a:txBody>
                  <a:tcPr marL="63500" marR="63500" marT="63500" marB="63500"/>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None/>
                      </a:pPr>
                      <a:r>
                        <a:rPr lang="en-US" sz="1100" b="0" i="0" u="none" strike="noStrike" cap="none">
                          <a:solidFill>
                            <a:srgbClr val="444444"/>
                          </a:solidFill>
                          <a:latin typeface="Arial"/>
                          <a:ea typeface="Arial"/>
                          <a:cs typeface="Arial"/>
                          <a:sym typeface="Arial"/>
                        </a:rPr>
                        <a:t>Productivity</a:t>
                      </a:r>
                      <a:endParaRPr sz="1400" u="none" strike="noStrike" cap="none"/>
                    </a:p>
                  </a:txBody>
                  <a:tcPr marL="63500" marR="63500" marT="63500" marB="63500"/>
                </a:tc>
                <a:tc>
                  <a:txBody>
                    <a:bodyPr/>
                    <a:lstStyle/>
                    <a:p>
                      <a:pPr marL="0" marR="0" lvl="0" indent="0" algn="l" rtl="0">
                        <a:lnSpc>
                          <a:spcPct val="100000"/>
                        </a:lnSpc>
                        <a:spcBef>
                          <a:spcPts val="0"/>
                        </a:spcBef>
                        <a:spcAft>
                          <a:spcPts val="0"/>
                        </a:spcAft>
                        <a:buNone/>
                      </a:pPr>
                      <a:r>
                        <a:rPr lang="en-US" sz="1100" b="0" i="0" u="none" strike="noStrike" cap="none">
                          <a:solidFill>
                            <a:srgbClr val="000000"/>
                          </a:solidFill>
                          <a:latin typeface="Arial"/>
                          <a:ea typeface="Arial"/>
                          <a:cs typeface="Arial"/>
                          <a:sym typeface="Arial"/>
                        </a:rPr>
                        <a:t>The ability to meet or exceed performance goals with equal or fewer resources, resulting in increased productivity, reallocation of work, faster execution or reduced costs. </a:t>
                      </a:r>
                      <a:endParaRPr sz="1400" u="none" strike="noStrike" cap="none"/>
                    </a:p>
                  </a:txBody>
                  <a:tcPr marL="63500" marR="63500" marT="63500" marB="63500"/>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None/>
                      </a:pPr>
                      <a:r>
                        <a:rPr lang="en-US" sz="1100" b="0" i="0" u="none" strike="noStrike" cap="none">
                          <a:solidFill>
                            <a:srgbClr val="444444"/>
                          </a:solidFill>
                          <a:latin typeface="Arial"/>
                          <a:ea typeface="Arial"/>
                          <a:cs typeface="Arial"/>
                          <a:sym typeface="Arial"/>
                        </a:rPr>
                        <a:t>Risk reduction </a:t>
                      </a:r>
                      <a:endParaRPr sz="1400" u="none" strike="noStrike" cap="none"/>
                    </a:p>
                  </a:txBody>
                  <a:tcPr marL="63500" marR="63500" marT="63500" marB="63500"/>
                </a:tc>
                <a:tc>
                  <a:txBody>
                    <a:bodyPr/>
                    <a:lstStyle/>
                    <a:p>
                      <a:pPr marL="0" marR="0" lvl="0" indent="0" algn="l" rtl="0">
                        <a:lnSpc>
                          <a:spcPct val="100000"/>
                        </a:lnSpc>
                        <a:spcBef>
                          <a:spcPts val="0"/>
                        </a:spcBef>
                        <a:spcAft>
                          <a:spcPts val="0"/>
                        </a:spcAft>
                        <a:buNone/>
                      </a:pPr>
                      <a:r>
                        <a:rPr lang="en-US" sz="1100" b="0" i="0" u="none" strike="noStrike" cap="none">
                          <a:solidFill>
                            <a:srgbClr val="000000"/>
                          </a:solidFill>
                          <a:latin typeface="Arial"/>
                          <a:ea typeface="Arial"/>
                          <a:cs typeface="Arial"/>
                          <a:sym typeface="Arial"/>
                        </a:rPr>
                        <a:t>The ability to reduce potential reputational, security or operational risks or to create agility to respond to future market disruptions.</a:t>
                      </a:r>
                      <a:endParaRPr sz="1400" u="none" strike="noStrike" cap="none"/>
                    </a:p>
                  </a:txBody>
                  <a:tcPr marL="63500" marR="63500" marT="63500" marB="63500"/>
                </a:tc>
                <a:extLst>
                  <a:ext uri="{0D108BD9-81ED-4DB2-BD59-A6C34878D82A}">
                    <a16:rowId xmlns:a16="http://schemas.microsoft.com/office/drawing/2014/main" val="10004"/>
                  </a:ext>
                </a:extLst>
              </a:tr>
              <a:tr h="370850">
                <a:tc gridSpan="2">
                  <a:txBody>
                    <a:bodyPr/>
                    <a:lstStyle/>
                    <a:p>
                      <a:pPr marL="0" marR="0" lvl="0" indent="0" algn="l" rtl="0">
                        <a:lnSpc>
                          <a:spcPct val="100000"/>
                        </a:lnSpc>
                        <a:spcBef>
                          <a:spcPts val="0"/>
                        </a:spcBef>
                        <a:spcAft>
                          <a:spcPts val="0"/>
                        </a:spcAft>
                        <a:buNone/>
                      </a:pPr>
                      <a:r>
                        <a:rPr lang="en-US" sz="1100" b="1" i="0" u="none" strike="noStrike" cap="none">
                          <a:solidFill>
                            <a:srgbClr val="444444"/>
                          </a:solidFill>
                          <a:latin typeface="Arial"/>
                          <a:ea typeface="Arial"/>
                          <a:cs typeface="Arial"/>
                          <a:sym typeface="Arial"/>
                        </a:rPr>
                        <a:t>Feasibility</a:t>
                      </a:r>
                      <a:endParaRPr sz="1400" u="none" strike="noStrike" cap="none"/>
                    </a:p>
                  </a:txBody>
                  <a:tcPr marL="63500" marR="63500" marT="63500" marB="63500"/>
                </a:tc>
                <a:tc hMerge="1">
                  <a:txBody>
                    <a:bodyPr/>
                    <a:lstStyle/>
                    <a:p>
                      <a:endParaRPr lang="en-US"/>
                    </a:p>
                  </a:txBody>
                  <a:tcPr/>
                </a:tc>
                <a:extLst>
                  <a:ext uri="{0D108BD9-81ED-4DB2-BD59-A6C34878D82A}">
                    <a16:rowId xmlns:a16="http://schemas.microsoft.com/office/drawing/2014/main" val="10005"/>
                  </a:ext>
                </a:extLst>
              </a:tr>
              <a:tr h="370850">
                <a:tc>
                  <a:txBody>
                    <a:bodyPr/>
                    <a:lstStyle/>
                    <a:p>
                      <a:pPr marL="0" marR="0" lvl="0" indent="0" algn="l" rtl="0">
                        <a:lnSpc>
                          <a:spcPct val="100000"/>
                        </a:lnSpc>
                        <a:spcBef>
                          <a:spcPts val="0"/>
                        </a:spcBef>
                        <a:spcAft>
                          <a:spcPts val="0"/>
                        </a:spcAft>
                        <a:buNone/>
                      </a:pPr>
                      <a:r>
                        <a:rPr lang="en-US" sz="1100" b="0" i="0" u="none" strike="noStrike" cap="none">
                          <a:solidFill>
                            <a:srgbClr val="444444"/>
                          </a:solidFill>
                          <a:latin typeface="Arial"/>
                          <a:ea typeface="Arial"/>
                          <a:cs typeface="Arial"/>
                          <a:sym typeface="Arial"/>
                        </a:rPr>
                        <a:t>Technical</a:t>
                      </a:r>
                      <a:endParaRPr sz="1400" u="none" strike="noStrike" cap="none"/>
                    </a:p>
                  </a:txBody>
                  <a:tcPr marL="63500" marR="63500" marT="63500" marB="63500"/>
                </a:tc>
                <a:tc>
                  <a:txBody>
                    <a:bodyPr/>
                    <a:lstStyle/>
                    <a:p>
                      <a:pPr marL="0" marR="0" lvl="0" indent="0" algn="l" rtl="0">
                        <a:lnSpc>
                          <a:spcPct val="100000"/>
                        </a:lnSpc>
                        <a:spcBef>
                          <a:spcPts val="0"/>
                        </a:spcBef>
                        <a:spcAft>
                          <a:spcPts val="0"/>
                        </a:spcAft>
                        <a:buNone/>
                      </a:pPr>
                      <a:r>
                        <a:rPr lang="en-US" sz="1100" b="0" i="0" u="none" strike="noStrike" cap="none">
                          <a:solidFill>
                            <a:srgbClr val="000000"/>
                          </a:solidFill>
                          <a:latin typeface="Arial"/>
                          <a:ea typeface="Arial"/>
                          <a:cs typeface="Arial"/>
                          <a:sym typeface="Arial"/>
                        </a:rPr>
                        <a:t>The ability to meet the technical requirements of a use case. Considerations include the core capabilities of the GenAI technology, the availability of vendor support and the current state of the organization’s technology infrastructure.</a:t>
                      </a:r>
                      <a:endParaRPr sz="1400" u="none" strike="noStrike" cap="none"/>
                    </a:p>
                  </a:txBody>
                  <a:tcPr marL="63500" marR="63500" marT="63500" marB="63500"/>
                </a:tc>
                <a:extLst>
                  <a:ext uri="{0D108BD9-81ED-4DB2-BD59-A6C34878D82A}">
                    <a16:rowId xmlns:a16="http://schemas.microsoft.com/office/drawing/2014/main" val="10006"/>
                  </a:ext>
                </a:extLst>
              </a:tr>
              <a:tr h="370850">
                <a:tc>
                  <a:txBody>
                    <a:bodyPr/>
                    <a:lstStyle/>
                    <a:p>
                      <a:pPr marL="0" marR="0" lvl="0" indent="0" algn="l" rtl="0">
                        <a:lnSpc>
                          <a:spcPct val="100000"/>
                        </a:lnSpc>
                        <a:spcBef>
                          <a:spcPts val="0"/>
                        </a:spcBef>
                        <a:spcAft>
                          <a:spcPts val="0"/>
                        </a:spcAft>
                        <a:buNone/>
                      </a:pPr>
                      <a:r>
                        <a:rPr lang="en-US" sz="1100" b="0" i="0" u="none" strike="noStrike" cap="none">
                          <a:solidFill>
                            <a:srgbClr val="444444"/>
                          </a:solidFill>
                          <a:latin typeface="Arial"/>
                          <a:ea typeface="Arial"/>
                          <a:cs typeface="Arial"/>
                          <a:sym typeface="Arial"/>
                        </a:rPr>
                        <a:t>Organizational</a:t>
                      </a:r>
                      <a:endParaRPr sz="1400" u="none" strike="noStrike" cap="none"/>
                    </a:p>
                  </a:txBody>
                  <a:tcPr marL="63500" marR="63500" marT="63500" marB="63500"/>
                </a:tc>
                <a:tc>
                  <a:txBody>
                    <a:bodyPr/>
                    <a:lstStyle/>
                    <a:p>
                      <a:pPr marL="0" marR="0" lvl="0" indent="0" algn="l" rtl="0">
                        <a:lnSpc>
                          <a:spcPct val="100000"/>
                        </a:lnSpc>
                        <a:spcBef>
                          <a:spcPts val="0"/>
                        </a:spcBef>
                        <a:spcAft>
                          <a:spcPts val="0"/>
                        </a:spcAft>
                        <a:buNone/>
                      </a:pPr>
                      <a:r>
                        <a:rPr lang="en-US" sz="1100" b="0" i="0" u="none" strike="noStrike" cap="none">
                          <a:solidFill>
                            <a:srgbClr val="000000"/>
                          </a:solidFill>
                          <a:latin typeface="Arial"/>
                          <a:ea typeface="Arial"/>
                          <a:cs typeface="Arial"/>
                          <a:sym typeface="Arial"/>
                        </a:rPr>
                        <a:t>The organization’s ability and openness to use and incorporate the use case. This includes the willingness of internal stakeholders to make the necessary policy, the talent required by the use case, and procedural and change management activities to adopt the solution.</a:t>
                      </a:r>
                      <a:endParaRPr sz="1400" u="none" strike="noStrike" cap="none"/>
                    </a:p>
                  </a:txBody>
                  <a:tcPr marL="63500" marR="63500" marT="63500" marB="63500"/>
                </a:tc>
                <a:extLst>
                  <a:ext uri="{0D108BD9-81ED-4DB2-BD59-A6C34878D82A}">
                    <a16:rowId xmlns:a16="http://schemas.microsoft.com/office/drawing/2014/main" val="10007"/>
                  </a:ext>
                </a:extLst>
              </a:tr>
              <a:tr h="370850">
                <a:tc>
                  <a:txBody>
                    <a:bodyPr/>
                    <a:lstStyle/>
                    <a:p>
                      <a:pPr marL="0" marR="0" lvl="0" indent="0" algn="l" rtl="0">
                        <a:lnSpc>
                          <a:spcPct val="100000"/>
                        </a:lnSpc>
                        <a:spcBef>
                          <a:spcPts val="0"/>
                        </a:spcBef>
                        <a:spcAft>
                          <a:spcPts val="0"/>
                        </a:spcAft>
                        <a:buNone/>
                      </a:pPr>
                      <a:r>
                        <a:rPr lang="en-US" sz="1100" b="0" i="0" u="none" strike="noStrike" cap="none">
                          <a:solidFill>
                            <a:srgbClr val="444444"/>
                          </a:solidFill>
                          <a:latin typeface="Arial"/>
                          <a:ea typeface="Arial"/>
                          <a:cs typeface="Arial"/>
                          <a:sym typeface="Arial"/>
                        </a:rPr>
                        <a:t>External</a:t>
                      </a:r>
                      <a:endParaRPr sz="1400" u="none" strike="noStrike" cap="none"/>
                    </a:p>
                  </a:txBody>
                  <a:tcPr marL="63500" marR="63500" marT="63500" marB="63500"/>
                </a:tc>
                <a:tc>
                  <a:txBody>
                    <a:bodyPr/>
                    <a:lstStyle/>
                    <a:p>
                      <a:pPr marL="0" marR="0" lvl="0" indent="0" algn="l" rtl="0">
                        <a:lnSpc>
                          <a:spcPct val="100000"/>
                        </a:lnSpc>
                        <a:spcBef>
                          <a:spcPts val="0"/>
                        </a:spcBef>
                        <a:spcAft>
                          <a:spcPts val="0"/>
                        </a:spcAft>
                        <a:buNone/>
                      </a:pPr>
                      <a:r>
                        <a:rPr lang="en-US" sz="1100" b="0" i="0" u="none" strike="noStrike" cap="none">
                          <a:solidFill>
                            <a:srgbClr val="000000"/>
                          </a:solidFill>
                          <a:latin typeface="Arial"/>
                          <a:ea typeface="Arial"/>
                          <a:cs typeface="Arial"/>
                          <a:sym typeface="Arial"/>
                        </a:rPr>
                        <a:t>The extent to which the environment outside the organization is conducive to successful execution, including consideration of the legal and regulatory environment, privacy, and public opinion.</a:t>
                      </a:r>
                      <a:endParaRPr sz="1400" u="none" strike="noStrike" cap="none"/>
                    </a:p>
                  </a:txBody>
                  <a:tcPr marL="63500" marR="63500" marT="63500" marB="63500"/>
                </a:tc>
                <a:extLst>
                  <a:ext uri="{0D108BD9-81ED-4DB2-BD59-A6C34878D82A}">
                    <a16:rowId xmlns:a16="http://schemas.microsoft.com/office/drawing/2014/main" val="10008"/>
                  </a:ext>
                </a:extLst>
              </a:tr>
            </a:tbl>
          </a:graphicData>
        </a:graphic>
      </p:graphicFrame>
    </p:spTree>
  </p:cSld>
  <p:clrMapOvr>
    <a:masterClrMapping/>
  </p:clrMapOvr>
</p:sld>
</file>

<file path=ppt/theme/theme1.xml><?xml version="1.0" encoding="utf-8"?>
<a:theme xmlns:a="http://schemas.openxmlformats.org/drawingml/2006/main" name="Blue bk accent color options">
  <a:themeElements>
    <a:clrScheme name="2020 Gartner Theme-003">
      <a:dk1>
        <a:srgbClr val="000000"/>
      </a:dk1>
      <a:lt1>
        <a:srgbClr val="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bkgrnd master">
  <a:themeElements>
    <a:clrScheme name="2020 Gartner Theme-003">
      <a:dk1>
        <a:srgbClr val="000000"/>
      </a:dk1>
      <a:lt1>
        <a:srgbClr val="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2020 Gartner Theme-001">
      <a:dk1>
        <a:srgbClr val="000000"/>
      </a:dk1>
      <a:lt1>
        <a:srgbClr val="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7"/>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5f2dff4f-77c9-40ed-98ac-1da4daff356e">
      <Terms xmlns="http://schemas.microsoft.com/office/infopath/2007/PartnerControls"/>
    </lcf76f155ced4ddcb4097134ff3c332f>
    <TaxCatchAll xmlns="1ba5ba06-f500-414f-bf53-b06a231759ed"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62BCC8E2652044EAAB025460F63C08C" ma:contentTypeVersion="15" ma:contentTypeDescription="Create a new document." ma:contentTypeScope="" ma:versionID="ad2d3fed3986f9b8358be0c6c4ef8506">
  <xsd:schema xmlns:xsd="http://www.w3.org/2001/XMLSchema" xmlns:xs="http://www.w3.org/2001/XMLSchema" xmlns:p="http://schemas.microsoft.com/office/2006/metadata/properties" xmlns:ns2="5f2dff4f-77c9-40ed-98ac-1da4daff356e" xmlns:ns3="1ba5ba06-f500-414f-bf53-b06a231759ed" targetNamespace="http://schemas.microsoft.com/office/2006/metadata/properties" ma:root="true" ma:fieldsID="cbfe543934e90af2cdb3319b67c9cf7f" ns2:_="" ns3:_="">
    <xsd:import namespace="5f2dff4f-77c9-40ed-98ac-1da4daff356e"/>
    <xsd:import namespace="1ba5ba06-f500-414f-bf53-b06a231759ed"/>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OCR" minOccurs="0"/>
                <xsd:element ref="ns2:MediaServiceGenerationTime" minOccurs="0"/>
                <xsd:element ref="ns2:MediaServiceEventHashCode" minOccurs="0"/>
                <xsd:element ref="ns2:MediaLengthInSeconds" minOccurs="0"/>
                <xsd:element ref="ns2:MediaServiceDateTaken" minOccurs="0"/>
                <xsd:element ref="ns3:SharedWithUsers" minOccurs="0"/>
                <xsd:element ref="ns3:SharedWithDetails" minOccurs="0"/>
                <xsd:element ref="ns2:MediaServiceObjectDetectorVersions" minOccurs="0"/>
                <xsd:element ref="ns2:MediaServiceLocation"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2dff4f-77c9-40ed-98ac-1da4daff356e"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8af5e99b-f45a-473e-9035-af188538fb08"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Location" ma:index="21" nillable="true" ma:displayName="Location" ma:indexed="true" ma:internalName="MediaServiceLocation"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ba5ba06-f500-414f-bf53-b06a231759ed"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87c0a907-f395-44d4-b506-331c5c10ad73}" ma:internalName="TaxCatchAll" ma:showField="CatchAllData" ma:web="1ba5ba06-f500-414f-bf53-b06a231759ed">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C3AA40D-6BCE-4912-A751-96984AB18450}">
  <ds:schemaRefs>
    <ds:schemaRef ds:uri="http://schemas.microsoft.com/sharepoint/v3/contenttype/forms"/>
  </ds:schemaRefs>
</ds:datastoreItem>
</file>

<file path=customXml/itemProps2.xml><?xml version="1.0" encoding="utf-8"?>
<ds:datastoreItem xmlns:ds="http://schemas.openxmlformats.org/officeDocument/2006/customXml" ds:itemID="{F4670FF0-4C48-4E7C-9FE5-0392989EF25E}">
  <ds:schemaRefs>
    <ds:schemaRef ds:uri="http://schemas.microsoft.com/office/2006/metadata/properties"/>
    <ds:schemaRef ds:uri="http://schemas.microsoft.com/office/infopath/2007/PartnerControls"/>
    <ds:schemaRef ds:uri="5f2dff4f-77c9-40ed-98ac-1da4daff356e"/>
    <ds:schemaRef ds:uri="1ba5ba06-f500-414f-bf53-b06a231759ed"/>
  </ds:schemaRefs>
</ds:datastoreItem>
</file>

<file path=customXml/itemProps3.xml><?xml version="1.0" encoding="utf-8"?>
<ds:datastoreItem xmlns:ds="http://schemas.openxmlformats.org/officeDocument/2006/customXml" ds:itemID="{29DB8D4D-A04C-415C-8A10-3C50F69364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2dff4f-77c9-40ed-98ac-1da4daff356e"/>
    <ds:schemaRef ds:uri="1ba5ba06-f500-414f-bf53-b06a231759e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TotalTime>
  <Words>606</Words>
  <Application>Microsoft Office PowerPoint</Application>
  <PresentationFormat>Widescreen</PresentationFormat>
  <Paragraphs>69</Paragraphs>
  <Slides>7</Slides>
  <Notes>7</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7</vt:i4>
      </vt:variant>
    </vt:vector>
  </HeadingPairs>
  <TitlesOfParts>
    <vt:vector size="11" baseType="lpstr">
      <vt:lpstr>Arial Black</vt:lpstr>
      <vt:lpstr>Arial</vt:lpstr>
      <vt:lpstr>Blue bk accent color options</vt:lpstr>
      <vt:lpstr>White bkgrnd master</vt:lpstr>
      <vt:lpstr>Use-Case Comparison:  GenAI for Marketing</vt:lpstr>
      <vt:lpstr>Overview</vt:lpstr>
      <vt:lpstr>Overview</vt:lpstr>
      <vt:lpstr>GenAI Use-Case Comparison for Marketing</vt:lpstr>
      <vt:lpstr>How to Use</vt:lpstr>
      <vt:lpstr>GenAI Use-Case Scorecard for Marketing</vt:lpstr>
      <vt:lpstr>Use-Case Dimension Explanations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Redfearn-Murray,Chris</dc:creator>
  <cp:lastModifiedBy>Charlotte B Beal</cp:lastModifiedBy>
  <cp:revision>2</cp:revision>
  <dcterms:created xsi:type="dcterms:W3CDTF">2022-05-25T11:51:14Z</dcterms:created>
  <dcterms:modified xsi:type="dcterms:W3CDTF">2025-01-16T15:50:29Z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0x010100C62BCC8E2652044EAAB025460F63C08C</vt:lpwstr>
  </property>
  <property fmtid="{D5CDD505-2E9C-101B-9397-08002B2CF9AE}" pid="3" name="MediaServiceImageTags">
    <vt:lpwstr/>
  </property>
</Properties>
</file>