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svg" ContentType="image/svg"/>
  <Default Extension="emf" ContentType="image/x-emf"/>
  <Override PartName="/customXml/item1.xml" ContentType="application/xml"/>
  <Override PartName="/customXml/item2.xml" ContentType="application/xml"/>
  <Override PartName="/customXml/item3.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xml" ContentType="application/vnd.openxmlformats-officedocument.presentationml.tags+xml"/>
  <Override PartName="/ppt/tags/tag1510.xml" ContentType="application/vnd.openxmlformats-officedocument.presentationml.tags+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tags/tag199.xml" ContentType="application/vnd.openxmlformats-officedocument.presentationml.tags+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tags/tag2248.xml" ContentType="application/vnd.openxmlformats-officedocument.presentationml.tags+xml"/>
  <Override PartName="/ppt/tags/tag2249.xml" ContentType="application/vnd.openxmlformats-officedocument.presentationml.tags+xml"/>
  <Override PartName="/ppt/tags/tag225.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xml" ContentType="application/vnd.openxmlformats-officedocument.presentationml.tags+xml"/>
  <Override PartName="/ppt/tags/tag2260.xml" ContentType="application/vnd.openxmlformats-officedocument.presentationml.tags+xml"/>
  <Override PartName="/ppt/tags/tag2261.xml" ContentType="application/vnd.openxmlformats-officedocument.presentationml.tags+xml"/>
  <Override PartName="/ppt/tags/tag2262.xml" ContentType="application/vnd.openxmlformats-officedocument.presentationml.tags+xml"/>
  <Override PartName="/ppt/tags/tag2263.xml" ContentType="application/vnd.openxmlformats-officedocument.presentationml.tags+xml"/>
  <Override PartName="/ppt/tags/tag2264.xml" ContentType="application/vnd.openxmlformats-officedocument.presentationml.tags+xml"/>
  <Override PartName="/ppt/tags/tag2265.xml" ContentType="application/vnd.openxmlformats-officedocument.presentationml.tags+xml"/>
  <Override PartName="/ppt/tags/tag2266.xml" ContentType="application/vnd.openxmlformats-officedocument.presentationml.tags+xml"/>
  <Override PartName="/ppt/tags/tag2267.xml" ContentType="application/vnd.openxmlformats-officedocument.presentationml.tags+xml"/>
  <Override PartName="/ppt/tags/tag2268.xml" ContentType="application/vnd.openxmlformats-officedocument.presentationml.tags+xml"/>
  <Override PartName="/ppt/tags/tag2269.xml" ContentType="application/vnd.openxmlformats-officedocument.presentationml.tags+xml"/>
  <Override PartName="/ppt/tags/tag227.xml" ContentType="application/vnd.openxmlformats-officedocument.presentationml.tags+xml"/>
  <Override PartName="/ppt/tags/tag2270.xml" ContentType="application/vnd.openxmlformats-officedocument.presentationml.tags+xml"/>
  <Override PartName="/ppt/tags/tag2271.xml" ContentType="application/vnd.openxmlformats-officedocument.presentationml.tags+xml"/>
  <Override PartName="/ppt/tags/tag2272.xml" ContentType="application/vnd.openxmlformats-officedocument.presentationml.tags+xml"/>
  <Override PartName="/ppt/tags/tag2273.xml" ContentType="application/vnd.openxmlformats-officedocument.presentationml.tags+xml"/>
  <Override PartName="/ppt/tags/tag2274.xml" ContentType="application/vnd.openxmlformats-officedocument.presentationml.tags+xml"/>
  <Override PartName="/ppt/tags/tag2275.xml" ContentType="application/vnd.openxmlformats-officedocument.presentationml.tags+xml"/>
  <Override PartName="/ppt/tags/tag2276.xml" ContentType="application/vnd.openxmlformats-officedocument.presentationml.tags+xml"/>
  <Override PartName="/ppt/tags/tag2277.xml" ContentType="application/vnd.openxmlformats-officedocument.presentationml.tags+xml"/>
  <Override PartName="/ppt/tags/tag2278.xml" ContentType="application/vnd.openxmlformats-officedocument.presentationml.tags+xml"/>
  <Override PartName="/ppt/tags/tag2279.xml" ContentType="application/vnd.openxmlformats-officedocument.presentationml.tags+xml"/>
  <Override PartName="/ppt/tags/tag228.xml" ContentType="application/vnd.openxmlformats-officedocument.presentationml.tags+xml"/>
  <Override PartName="/ppt/tags/tag2280.xml" ContentType="application/vnd.openxmlformats-officedocument.presentationml.tags+xml"/>
  <Override PartName="/ppt/tags/tag2281.xml" ContentType="application/vnd.openxmlformats-officedocument.presentationml.tags+xml"/>
  <Override PartName="/ppt/tags/tag2282.xml" ContentType="application/vnd.openxmlformats-officedocument.presentationml.tags+xml"/>
  <Override PartName="/ppt/tags/tag2283.xml" ContentType="application/vnd.openxmlformats-officedocument.presentationml.tags+xml"/>
  <Override PartName="/ppt/tags/tag2284.xml" ContentType="application/vnd.openxmlformats-officedocument.presentationml.tags+xml"/>
  <Override PartName="/ppt/tags/tag2285.xml" ContentType="application/vnd.openxmlformats-officedocument.presentationml.tags+xml"/>
  <Override PartName="/ppt/tags/tag2286.xml" ContentType="application/vnd.openxmlformats-officedocument.presentationml.tags+xml"/>
  <Override PartName="/ppt/tags/tag2287.xml" ContentType="application/vnd.openxmlformats-officedocument.presentationml.tags+xml"/>
  <Override PartName="/ppt/tags/tag2288.xml" ContentType="application/vnd.openxmlformats-officedocument.presentationml.tags+xml"/>
  <Override PartName="/ppt/tags/tag2289.xml" ContentType="application/vnd.openxmlformats-officedocument.presentationml.tags+xml"/>
  <Override PartName="/ppt/tags/tag229.xml" ContentType="application/vnd.openxmlformats-officedocument.presentationml.tags+xml"/>
  <Override PartName="/ppt/tags/tag2290.xml" ContentType="application/vnd.openxmlformats-officedocument.presentationml.tags+xml"/>
  <Override PartName="/ppt/tags/tag2291.xml" ContentType="application/vnd.openxmlformats-officedocument.presentationml.tags+xml"/>
  <Override PartName="/ppt/tags/tag2292.xml" ContentType="application/vnd.openxmlformats-officedocument.presentationml.tags+xml"/>
  <Override PartName="/ppt/tags/tag2293.xml" ContentType="application/vnd.openxmlformats-officedocument.presentationml.tags+xml"/>
  <Override PartName="/ppt/tags/tag2294.xml" ContentType="application/vnd.openxmlformats-officedocument.presentationml.tags+xml"/>
  <Override PartName="/ppt/tags/tag2295.xml" ContentType="application/vnd.openxmlformats-officedocument.presentationml.tags+xml"/>
  <Override PartName="/ppt/tags/tag2296.xml" ContentType="application/vnd.openxmlformats-officedocument.presentationml.tags+xml"/>
  <Override PartName="/ppt/tags/tag2297.xml" ContentType="application/vnd.openxmlformats-officedocument.presentationml.tags+xml"/>
  <Override PartName="/ppt/tags/tag2298.xml" ContentType="application/vnd.openxmlformats-officedocument.presentationml.tags+xml"/>
  <Override PartName="/ppt/tags/tag229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00.xml" ContentType="application/vnd.openxmlformats-officedocument.presentationml.tags+xml"/>
  <Override PartName="/ppt/tags/tag2301.xml" ContentType="application/vnd.openxmlformats-officedocument.presentationml.tags+xml"/>
  <Override PartName="/ppt/tags/tag2302.xml" ContentType="application/vnd.openxmlformats-officedocument.presentationml.tags+xml"/>
  <Override PartName="/ppt/tags/tag2303.xml" ContentType="application/vnd.openxmlformats-officedocument.presentationml.tags+xml"/>
  <Override PartName="/ppt/tags/tag2304.xml" ContentType="application/vnd.openxmlformats-officedocument.presentationml.tags+xml"/>
  <Override PartName="/ppt/tags/tag2305.xml" ContentType="application/vnd.openxmlformats-officedocument.presentationml.tags+xml"/>
  <Override PartName="/ppt/tags/tag2306.xml" ContentType="application/vnd.openxmlformats-officedocument.presentationml.tags+xml"/>
  <Override PartName="/ppt/tags/tag2307.xml" ContentType="application/vnd.openxmlformats-officedocument.presentationml.tags+xml"/>
  <Override PartName="/ppt/tags/tag2308.xml" ContentType="application/vnd.openxmlformats-officedocument.presentationml.tags+xml"/>
  <Override PartName="/ppt/tags/tag2309.xml" ContentType="application/vnd.openxmlformats-officedocument.presentationml.tags+xml"/>
  <Override PartName="/ppt/tags/tag231.xml" ContentType="application/vnd.openxmlformats-officedocument.presentationml.tags+xml"/>
  <Override PartName="/ppt/tags/tag2310.xml" ContentType="application/vnd.openxmlformats-officedocument.presentationml.tags+xml"/>
  <Override PartName="/ppt/tags/tag2311.xml" ContentType="application/vnd.openxmlformats-officedocument.presentationml.tags+xml"/>
  <Override PartName="/ppt/tags/tag2312.xml" ContentType="application/vnd.openxmlformats-officedocument.presentationml.tags+xml"/>
  <Override PartName="/ppt/tags/tag2313.xml" ContentType="application/vnd.openxmlformats-officedocument.presentationml.tags+xml"/>
  <Override PartName="/ppt/tags/tag2314.xml" ContentType="application/vnd.openxmlformats-officedocument.presentationml.tags+xml"/>
  <Override PartName="/ppt/tags/tag2315.xml" ContentType="application/vnd.openxmlformats-officedocument.presentationml.tags+xml"/>
  <Override PartName="/ppt/tags/tag2316.xml" ContentType="application/vnd.openxmlformats-officedocument.presentationml.tags+xml"/>
  <Override PartName="/ppt/tags/tag2317.xml" ContentType="application/vnd.openxmlformats-officedocument.presentationml.tags+xml"/>
  <Override PartName="/ppt/tags/tag2318.xml" ContentType="application/vnd.openxmlformats-officedocument.presentationml.tags+xml"/>
  <Override PartName="/ppt/tags/tag2319.xml" ContentType="application/vnd.openxmlformats-officedocument.presentationml.tags+xml"/>
  <Override PartName="/ppt/tags/tag232.xml" ContentType="application/vnd.openxmlformats-officedocument.presentationml.tags+xml"/>
  <Override PartName="/ppt/tags/tag2320.xml" ContentType="application/vnd.openxmlformats-officedocument.presentationml.tags+xml"/>
  <Override PartName="/ppt/tags/tag2321.xml" ContentType="application/vnd.openxmlformats-officedocument.presentationml.tags+xml"/>
  <Override PartName="/ppt/tags/tag2322.xml" ContentType="application/vnd.openxmlformats-officedocument.presentationml.tags+xml"/>
  <Override PartName="/ppt/tags/tag2323.xml" ContentType="application/vnd.openxmlformats-officedocument.presentationml.tags+xml"/>
  <Override PartName="/ppt/tags/tag2324.xml" ContentType="application/vnd.openxmlformats-officedocument.presentationml.tags+xml"/>
  <Override PartName="/ppt/tags/tag2325.xml" ContentType="application/vnd.openxmlformats-officedocument.presentationml.tags+xml"/>
  <Override PartName="/ppt/tags/tag2326.xml" ContentType="application/vnd.openxmlformats-officedocument.presentationml.tags+xml"/>
  <Override PartName="/ppt/tags/tag2327.xml" ContentType="application/vnd.openxmlformats-officedocument.presentationml.tags+xml"/>
  <Override PartName="/ppt/tags/tag2328.xml" ContentType="application/vnd.openxmlformats-officedocument.presentationml.tags+xml"/>
  <Override PartName="/ppt/tags/tag2329.xml" ContentType="application/vnd.openxmlformats-officedocument.presentationml.tags+xml"/>
  <Override PartName="/ppt/tags/tag233.xml" ContentType="application/vnd.openxmlformats-officedocument.presentationml.tags+xml"/>
  <Override PartName="/ppt/tags/tag2330.xml" ContentType="application/vnd.openxmlformats-officedocument.presentationml.tags+xml"/>
  <Override PartName="/ppt/tags/tag2331.xml" ContentType="application/vnd.openxmlformats-officedocument.presentationml.tags+xml"/>
  <Override PartName="/ppt/tags/tag2332.xml" ContentType="application/vnd.openxmlformats-officedocument.presentationml.tags+xml"/>
  <Override PartName="/ppt/tags/tag2333.xml" ContentType="application/vnd.openxmlformats-officedocument.presentationml.tags+xml"/>
  <Override PartName="/ppt/tags/tag2334.xml" ContentType="application/vnd.openxmlformats-officedocument.presentationml.tags+xml"/>
  <Override PartName="/ppt/tags/tag2335.xml" ContentType="application/vnd.openxmlformats-officedocument.presentationml.tags+xml"/>
  <Override PartName="/ppt/tags/tag2336.xml" ContentType="application/vnd.openxmlformats-officedocument.presentationml.tags+xml"/>
  <Override PartName="/ppt/tags/tag2337.xml" ContentType="application/vnd.openxmlformats-officedocument.presentationml.tags+xml"/>
  <Override PartName="/ppt/tags/tag2338.xml" ContentType="application/vnd.openxmlformats-officedocument.presentationml.tags+xml"/>
  <Override PartName="/ppt/tags/tag2339.xml" ContentType="application/vnd.openxmlformats-officedocument.presentationml.tags+xml"/>
  <Override PartName="/ppt/tags/tag234.xml" ContentType="application/vnd.openxmlformats-officedocument.presentationml.tags+xml"/>
  <Override PartName="/ppt/tags/tag2340.xml" ContentType="application/vnd.openxmlformats-officedocument.presentationml.tags+xml"/>
  <Override PartName="/ppt/tags/tag2341.xml" ContentType="application/vnd.openxmlformats-officedocument.presentationml.tags+xml"/>
  <Override PartName="/ppt/tags/tag2342.xml" ContentType="application/vnd.openxmlformats-officedocument.presentationml.tags+xml"/>
  <Override PartName="/ppt/tags/tag2343.xml" ContentType="application/vnd.openxmlformats-officedocument.presentationml.tags+xml"/>
  <Override PartName="/ppt/tags/tag2344.xml" ContentType="application/vnd.openxmlformats-officedocument.presentationml.tags+xml"/>
  <Override PartName="/ppt/tags/tag2345.xml" ContentType="application/vnd.openxmlformats-officedocument.presentationml.tags+xml"/>
  <Override PartName="/ppt/tags/tag2346.xml" ContentType="application/vnd.openxmlformats-officedocument.presentationml.tags+xml"/>
  <Override PartName="/ppt/tags/tag2347.xml" ContentType="application/vnd.openxmlformats-officedocument.presentationml.tags+xml"/>
  <Override PartName="/ppt/tags/tag2348.xml" ContentType="application/vnd.openxmlformats-officedocument.presentationml.tags+xml"/>
  <Override PartName="/ppt/tags/tag2349.xml" ContentType="application/vnd.openxmlformats-officedocument.presentationml.tags+xml"/>
  <Override PartName="/ppt/tags/tag235.xml" ContentType="application/vnd.openxmlformats-officedocument.presentationml.tags+xml"/>
  <Override PartName="/ppt/tags/tag2350.xml" ContentType="application/vnd.openxmlformats-officedocument.presentationml.tags+xml"/>
  <Override PartName="/ppt/tags/tag2351.xml" ContentType="application/vnd.openxmlformats-officedocument.presentationml.tags+xml"/>
  <Override PartName="/ppt/tags/tag2352.xml" ContentType="application/vnd.openxmlformats-officedocument.presentationml.tags+xml"/>
  <Override PartName="/ppt/tags/tag2353.xml" ContentType="application/vnd.openxmlformats-officedocument.presentationml.tags+xml"/>
  <Override PartName="/ppt/tags/tag2354.xml" ContentType="application/vnd.openxmlformats-officedocument.presentationml.tags+xml"/>
  <Override PartName="/ppt/tags/tag2355.xml" ContentType="application/vnd.openxmlformats-officedocument.presentationml.tags+xml"/>
  <Override PartName="/ppt/tags/tag2356.xml" ContentType="application/vnd.openxmlformats-officedocument.presentationml.tags+xml"/>
  <Override PartName="/ppt/tags/tag2357.xml" ContentType="application/vnd.openxmlformats-officedocument.presentationml.tags+xml"/>
  <Override PartName="/ppt/tags/tag2358.xml" ContentType="application/vnd.openxmlformats-officedocument.presentationml.tags+xml"/>
  <Override PartName="/ppt/tags/tag2359.xml" ContentType="application/vnd.openxmlformats-officedocument.presentationml.tags+xml"/>
  <Override PartName="/ppt/tags/tag236.xml" ContentType="application/vnd.openxmlformats-officedocument.presentationml.tags+xml"/>
  <Override PartName="/ppt/tags/tag2360.xml" ContentType="application/vnd.openxmlformats-officedocument.presentationml.tags+xml"/>
  <Override PartName="/ppt/tags/tag2361.xml" ContentType="application/vnd.openxmlformats-officedocument.presentationml.tags+xml"/>
  <Override PartName="/ppt/tags/tag2362.xml" ContentType="application/vnd.openxmlformats-officedocument.presentationml.tags+xml"/>
  <Override PartName="/ppt/tags/tag2363.xml" ContentType="application/vnd.openxmlformats-officedocument.presentationml.tags+xml"/>
  <Override PartName="/ppt/tags/tag2364.xml" ContentType="application/vnd.openxmlformats-officedocument.presentationml.tags+xml"/>
  <Override PartName="/ppt/tags/tag2365.xml" ContentType="application/vnd.openxmlformats-officedocument.presentationml.tags+xml"/>
  <Override PartName="/ppt/tags/tag2366.xml" ContentType="application/vnd.openxmlformats-officedocument.presentationml.tags+xml"/>
  <Override PartName="/ppt/tags/tag2367.xml" ContentType="application/vnd.openxmlformats-officedocument.presentationml.tags+xml"/>
  <Override PartName="/ppt/tags/tag2368.xml" ContentType="application/vnd.openxmlformats-officedocument.presentationml.tags+xml"/>
  <Override PartName="/ppt/tags/tag2369.xml" ContentType="application/vnd.openxmlformats-officedocument.presentationml.tags+xml"/>
  <Override PartName="/ppt/tags/tag237.xml" ContentType="application/vnd.openxmlformats-officedocument.presentationml.tags+xml"/>
  <Override PartName="/ppt/tags/tag2370.xml" ContentType="application/vnd.openxmlformats-officedocument.presentationml.tags+xml"/>
  <Override PartName="/ppt/tags/tag2371.xml" ContentType="application/vnd.openxmlformats-officedocument.presentationml.tags+xml"/>
  <Override PartName="/ppt/tags/tag2372.xml" ContentType="application/vnd.openxmlformats-officedocument.presentationml.tags+xml"/>
  <Override PartName="/ppt/tags/tag2373.xml" ContentType="application/vnd.openxmlformats-officedocument.presentationml.tags+xml"/>
  <Override PartName="/ppt/tags/tag2374.xml" ContentType="application/vnd.openxmlformats-officedocument.presentationml.tags+xml"/>
  <Override PartName="/ppt/tags/tag2375.xml" ContentType="application/vnd.openxmlformats-officedocument.presentationml.tags+xml"/>
  <Override PartName="/ppt/tags/tag2376.xml" ContentType="application/vnd.openxmlformats-officedocument.presentationml.tags+xml"/>
  <Override PartName="/ppt/tags/tag2377.xml" ContentType="application/vnd.openxmlformats-officedocument.presentationml.tags+xml"/>
  <Override PartName="/ppt/tags/tag2378.xml" ContentType="application/vnd.openxmlformats-officedocument.presentationml.tags+xml"/>
  <Override PartName="/ppt/tags/tag2379.xml" ContentType="application/vnd.openxmlformats-officedocument.presentationml.tags+xml"/>
  <Override PartName="/ppt/tags/tag238.xml" ContentType="application/vnd.openxmlformats-officedocument.presentationml.tags+xml"/>
  <Override PartName="/ppt/tags/tag2380.xml" ContentType="application/vnd.openxmlformats-officedocument.presentationml.tags+xml"/>
  <Override PartName="/ppt/tags/tag2381.xml" ContentType="application/vnd.openxmlformats-officedocument.presentationml.tags+xml"/>
  <Override PartName="/ppt/tags/tag2382.xml" ContentType="application/vnd.openxmlformats-officedocument.presentationml.tags+xml"/>
  <Override PartName="/ppt/tags/tag2383.xml" ContentType="application/vnd.openxmlformats-officedocument.presentationml.tags+xml"/>
  <Override PartName="/ppt/tags/tag2384.xml" ContentType="application/vnd.openxmlformats-officedocument.presentationml.tags+xml"/>
  <Override PartName="/ppt/tags/tag2385.xml" ContentType="application/vnd.openxmlformats-officedocument.presentationml.tags+xml"/>
  <Override PartName="/ppt/tags/tag2386.xml" ContentType="application/vnd.openxmlformats-officedocument.presentationml.tags+xml"/>
  <Override PartName="/ppt/tags/tag2387.xml" ContentType="application/vnd.openxmlformats-officedocument.presentationml.tags+xml"/>
  <Override PartName="/ppt/tags/tag2388.xml" ContentType="application/vnd.openxmlformats-officedocument.presentationml.tags+xml"/>
  <Override PartName="/ppt/tags/tag2389.xml" ContentType="application/vnd.openxmlformats-officedocument.presentationml.tags+xml"/>
  <Override PartName="/ppt/tags/tag239.xml" ContentType="application/vnd.openxmlformats-officedocument.presentationml.tags+xml"/>
  <Override PartName="/ppt/tags/tag2390.xml" ContentType="application/vnd.openxmlformats-officedocument.presentationml.tags+xml"/>
  <Override PartName="/ppt/tags/tag2391.xml" ContentType="application/vnd.openxmlformats-officedocument.presentationml.tags+xml"/>
  <Override PartName="/ppt/tags/tag2392.xml" ContentType="application/vnd.openxmlformats-officedocument.presentationml.tags+xml"/>
  <Override PartName="/ppt/tags/tag2393.xml" ContentType="application/vnd.openxmlformats-officedocument.presentationml.tags+xml"/>
  <Override PartName="/ppt/tags/tag2394.xml" ContentType="application/vnd.openxmlformats-officedocument.presentationml.tags+xml"/>
  <Override PartName="/ppt/tags/tag2395.xml" ContentType="application/vnd.openxmlformats-officedocument.presentationml.tags+xml"/>
  <Override PartName="/ppt/tags/tag2396.xml" ContentType="application/vnd.openxmlformats-officedocument.presentationml.tags+xml"/>
  <Override PartName="/ppt/tags/tag2397.xml" ContentType="application/vnd.openxmlformats-officedocument.presentationml.tags+xml"/>
  <Override PartName="/ppt/tags/tag2398.xml" ContentType="application/vnd.openxmlformats-officedocument.presentationml.tags+xml"/>
  <Override PartName="/ppt/tags/tag239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00.xml" ContentType="application/vnd.openxmlformats-officedocument.presentationml.tags+xml"/>
  <Override PartName="/ppt/tags/tag2401.xml" ContentType="application/vnd.openxmlformats-officedocument.presentationml.tags+xml"/>
  <Override PartName="/ppt/tags/tag2402.xml" ContentType="application/vnd.openxmlformats-officedocument.presentationml.tags+xml"/>
  <Override PartName="/ppt/tags/tag2403.xml" ContentType="application/vnd.openxmlformats-officedocument.presentationml.tags+xml"/>
  <Override PartName="/ppt/tags/tag2404.xml" ContentType="application/vnd.openxmlformats-officedocument.presentationml.tags+xml"/>
  <Override PartName="/ppt/tags/tag2405.xml" ContentType="application/vnd.openxmlformats-officedocument.presentationml.tags+xml"/>
  <Override PartName="/ppt/tags/tag2406.xml" ContentType="application/vnd.openxmlformats-officedocument.presentationml.tags+xml"/>
  <Override PartName="/ppt/tags/tag2407.xml" ContentType="application/vnd.openxmlformats-officedocument.presentationml.tags+xml"/>
  <Override PartName="/ppt/tags/tag2408.xml" ContentType="application/vnd.openxmlformats-officedocument.presentationml.tags+xml"/>
  <Override PartName="/ppt/tags/tag2409.xml" ContentType="application/vnd.openxmlformats-officedocument.presentationml.tags+xml"/>
  <Override PartName="/ppt/tags/tag241.xml" ContentType="application/vnd.openxmlformats-officedocument.presentationml.tags+xml"/>
  <Override PartName="/ppt/tags/tag2410.xml" ContentType="application/vnd.openxmlformats-officedocument.presentationml.tags+xml"/>
  <Override PartName="/ppt/tags/tag2411.xml" ContentType="application/vnd.openxmlformats-officedocument.presentationml.tags+xml"/>
  <Override PartName="/ppt/tags/tag2412.xml" ContentType="application/vnd.openxmlformats-officedocument.presentationml.tags+xml"/>
  <Override PartName="/ppt/tags/tag2413.xml" ContentType="application/vnd.openxmlformats-officedocument.presentationml.tags+xml"/>
  <Override PartName="/ppt/tags/tag2414.xml" ContentType="application/vnd.openxmlformats-officedocument.presentationml.tags+xml"/>
  <Override PartName="/ppt/tags/tag2415.xml" ContentType="application/vnd.openxmlformats-officedocument.presentationml.tags+xml"/>
  <Override PartName="/ppt/tags/tag2416.xml" ContentType="application/vnd.openxmlformats-officedocument.presentationml.tags+xml"/>
  <Override PartName="/ppt/tags/tag2417.xml" ContentType="application/vnd.openxmlformats-officedocument.presentationml.tags+xml"/>
  <Override PartName="/ppt/tags/tag2418.xml" ContentType="application/vnd.openxmlformats-officedocument.presentationml.tags+xml"/>
  <Override PartName="/ppt/tags/tag2419.xml" ContentType="application/vnd.openxmlformats-officedocument.presentationml.tags+xml"/>
  <Override PartName="/ppt/tags/tag242.xml" ContentType="application/vnd.openxmlformats-officedocument.presentationml.tags+xml"/>
  <Override PartName="/ppt/tags/tag2420.xml" ContentType="application/vnd.openxmlformats-officedocument.presentationml.tags+xml"/>
  <Override PartName="/ppt/tags/tag2421.xml" ContentType="application/vnd.openxmlformats-officedocument.presentationml.tags+xml"/>
  <Override PartName="/ppt/tags/tag2422.xml" ContentType="application/vnd.openxmlformats-officedocument.presentationml.tags+xml"/>
  <Override PartName="/ppt/tags/tag2423.xml" ContentType="application/vnd.openxmlformats-officedocument.presentationml.tags+xml"/>
  <Override PartName="/ppt/tags/tag2424.xml" ContentType="application/vnd.openxmlformats-officedocument.presentationml.tags+xml"/>
  <Override PartName="/ppt/tags/tag2425.xml" ContentType="application/vnd.openxmlformats-officedocument.presentationml.tags+xml"/>
  <Override PartName="/ppt/tags/tag2426.xml" ContentType="application/vnd.openxmlformats-officedocument.presentationml.tags+xml"/>
  <Override PartName="/ppt/tags/tag2427.xml" ContentType="application/vnd.openxmlformats-officedocument.presentationml.tags+xml"/>
  <Override PartName="/ppt/tags/tag2428.xml" ContentType="application/vnd.openxmlformats-officedocument.presentationml.tags+xml"/>
  <Override PartName="/ppt/tags/tag2429.xml" ContentType="application/vnd.openxmlformats-officedocument.presentationml.tags+xml"/>
  <Override PartName="/ppt/tags/tag243.xml" ContentType="application/vnd.openxmlformats-officedocument.presentationml.tags+xml"/>
  <Override PartName="/ppt/tags/tag2430.xml" ContentType="application/vnd.openxmlformats-officedocument.presentationml.tags+xml"/>
  <Override PartName="/ppt/tags/tag2431.xml" ContentType="application/vnd.openxmlformats-officedocument.presentationml.tags+xml"/>
  <Override PartName="/ppt/tags/tag2432.xml" ContentType="application/vnd.openxmlformats-officedocument.presentationml.tags+xml"/>
  <Override PartName="/ppt/tags/tag2433.xml" ContentType="application/vnd.openxmlformats-officedocument.presentationml.tags+xml"/>
  <Override PartName="/ppt/tags/tag2434.xml" ContentType="application/vnd.openxmlformats-officedocument.presentationml.tags+xml"/>
  <Override PartName="/ppt/tags/tag2435.xml" ContentType="application/vnd.openxmlformats-officedocument.presentationml.tags+xml"/>
  <Override PartName="/ppt/tags/tag2436.xml" ContentType="application/vnd.openxmlformats-officedocument.presentationml.tags+xml"/>
  <Override PartName="/ppt/tags/tag2437.xml" ContentType="application/vnd.openxmlformats-officedocument.presentationml.tags+xml"/>
  <Override PartName="/ppt/tags/tag2438.xml" ContentType="application/vnd.openxmlformats-officedocument.presentationml.tags+xml"/>
  <Override PartName="/ppt/tags/tag2439.xml" ContentType="application/vnd.openxmlformats-officedocument.presentationml.tags+xml"/>
  <Override PartName="/ppt/tags/tag244.xml" ContentType="application/vnd.openxmlformats-officedocument.presentationml.tags+xml"/>
  <Override PartName="/ppt/tags/tag2440.xml" ContentType="application/vnd.openxmlformats-officedocument.presentationml.tags+xml"/>
  <Override PartName="/ppt/tags/tag2441.xml" ContentType="application/vnd.openxmlformats-officedocument.presentationml.tags+xml"/>
  <Override PartName="/ppt/tags/tag2442.xml" ContentType="application/vnd.openxmlformats-officedocument.presentationml.tags+xml"/>
  <Override PartName="/ppt/tags/tag2443.xml" ContentType="application/vnd.openxmlformats-officedocument.presentationml.tags+xml"/>
  <Override PartName="/ppt/tags/tag2444.xml" ContentType="application/vnd.openxmlformats-officedocument.presentationml.tags+xml"/>
  <Override PartName="/ppt/tags/tag2445.xml" ContentType="application/vnd.openxmlformats-officedocument.presentationml.tags+xml"/>
  <Override PartName="/ppt/tags/tag2446.xml" ContentType="application/vnd.openxmlformats-officedocument.presentationml.tags+xml"/>
  <Override PartName="/ppt/tags/tag2447.xml" ContentType="application/vnd.openxmlformats-officedocument.presentationml.tags+xml"/>
  <Override PartName="/ppt/tags/tag2448.xml" ContentType="application/vnd.openxmlformats-officedocument.presentationml.tags+xml"/>
  <Override PartName="/ppt/tags/tag2449.xml" ContentType="application/vnd.openxmlformats-officedocument.presentationml.tags+xml"/>
  <Override PartName="/ppt/tags/tag245.xml" ContentType="application/vnd.openxmlformats-officedocument.presentationml.tags+xml"/>
  <Override PartName="/ppt/tags/tag2450.xml" ContentType="application/vnd.openxmlformats-officedocument.presentationml.tags+xml"/>
  <Override PartName="/ppt/tags/tag2451.xml" ContentType="application/vnd.openxmlformats-officedocument.presentationml.tags+xml"/>
  <Override PartName="/ppt/tags/tag2452.xml" ContentType="application/vnd.openxmlformats-officedocument.presentationml.tags+xml"/>
  <Override PartName="/ppt/tags/tag2453.xml" ContentType="application/vnd.openxmlformats-officedocument.presentationml.tags+xml"/>
  <Override PartName="/ppt/tags/tag2454.xml" ContentType="application/vnd.openxmlformats-officedocument.presentationml.tags+xml"/>
  <Override PartName="/ppt/tags/tag2455.xml" ContentType="application/vnd.openxmlformats-officedocument.presentationml.tags+xml"/>
  <Override PartName="/ppt/tags/tag2456.xml" ContentType="application/vnd.openxmlformats-officedocument.presentationml.tags+xml"/>
  <Override PartName="/ppt/tags/tag2457.xml" ContentType="application/vnd.openxmlformats-officedocument.presentationml.tags+xml"/>
  <Override PartName="/ppt/tags/tag2458.xml" ContentType="application/vnd.openxmlformats-officedocument.presentationml.tags+xml"/>
  <Override PartName="/ppt/tags/tag2459.xml" ContentType="application/vnd.openxmlformats-officedocument.presentationml.tags+xml"/>
  <Override PartName="/ppt/tags/tag246.xml" ContentType="application/vnd.openxmlformats-officedocument.presentationml.tags+xml"/>
  <Override PartName="/ppt/tags/tag2460.xml" ContentType="application/vnd.openxmlformats-officedocument.presentationml.tags+xml"/>
  <Override PartName="/ppt/tags/tag2461.xml" ContentType="application/vnd.openxmlformats-officedocument.presentationml.tags+xml"/>
  <Override PartName="/ppt/tags/tag2462.xml" ContentType="application/vnd.openxmlformats-officedocument.presentationml.tags+xml"/>
  <Override PartName="/ppt/tags/tag2463.xml" ContentType="application/vnd.openxmlformats-officedocument.presentationml.tags+xml"/>
  <Override PartName="/ppt/tags/tag2464.xml" ContentType="application/vnd.openxmlformats-officedocument.presentationml.tags+xml"/>
  <Override PartName="/ppt/tags/tag2465.xml" ContentType="application/vnd.openxmlformats-officedocument.presentationml.tags+xml"/>
  <Override PartName="/ppt/tags/tag2466.xml" ContentType="application/vnd.openxmlformats-officedocument.presentationml.tags+xml"/>
  <Override PartName="/ppt/tags/tag2467.xml" ContentType="application/vnd.openxmlformats-officedocument.presentationml.tags+xml"/>
  <Override PartName="/ppt/tags/tag2468.xml" ContentType="application/vnd.openxmlformats-officedocument.presentationml.tags+xml"/>
  <Override PartName="/ppt/tags/tag2469.xml" ContentType="application/vnd.openxmlformats-officedocument.presentationml.tags+xml"/>
  <Override PartName="/ppt/tags/tag247.xml" ContentType="application/vnd.openxmlformats-officedocument.presentationml.tags+xml"/>
  <Override PartName="/ppt/tags/tag2470.xml" ContentType="application/vnd.openxmlformats-officedocument.presentationml.tags+xml"/>
  <Override PartName="/ppt/tags/tag2471.xml" ContentType="application/vnd.openxmlformats-officedocument.presentationml.tags+xml"/>
  <Override PartName="/ppt/tags/tag2472.xml" ContentType="application/vnd.openxmlformats-officedocument.presentationml.tags+xml"/>
  <Override PartName="/ppt/tags/tag2473.xml" ContentType="application/vnd.openxmlformats-officedocument.presentationml.tags+xml"/>
  <Override PartName="/ppt/tags/tag2474.xml" ContentType="application/vnd.openxmlformats-officedocument.presentationml.tags+xml"/>
  <Override PartName="/ppt/tags/tag2475.xml" ContentType="application/vnd.openxmlformats-officedocument.presentationml.tags+xml"/>
  <Override PartName="/ppt/tags/tag2476.xml" ContentType="application/vnd.openxmlformats-officedocument.presentationml.tags+xml"/>
  <Override PartName="/ppt/tags/tag2477.xml" ContentType="application/vnd.openxmlformats-officedocument.presentationml.tags+xml"/>
  <Override PartName="/ppt/tags/tag2478.xml" ContentType="application/vnd.openxmlformats-officedocument.presentationml.tags+xml"/>
  <Override PartName="/ppt/tags/tag2479.xml" ContentType="application/vnd.openxmlformats-officedocument.presentationml.tags+xml"/>
  <Override PartName="/ppt/tags/tag248.xml" ContentType="application/vnd.openxmlformats-officedocument.presentationml.tags+xml"/>
  <Override PartName="/ppt/tags/tag2480.xml" ContentType="application/vnd.openxmlformats-officedocument.presentationml.tags+xml"/>
  <Override PartName="/ppt/tags/tag2481.xml" ContentType="application/vnd.openxmlformats-officedocument.presentationml.tags+xml"/>
  <Override PartName="/ppt/tags/tag2482.xml" ContentType="application/vnd.openxmlformats-officedocument.presentationml.tags+xml"/>
  <Override PartName="/ppt/tags/tag2483.xml" ContentType="application/vnd.openxmlformats-officedocument.presentationml.tags+xml"/>
  <Override PartName="/ppt/tags/tag2484.xml" ContentType="application/vnd.openxmlformats-officedocument.presentationml.tags+xml"/>
  <Override PartName="/ppt/tags/tag2485.xml" ContentType="application/vnd.openxmlformats-officedocument.presentationml.tags+xml"/>
  <Override PartName="/ppt/tags/tag2486.xml" ContentType="application/vnd.openxmlformats-officedocument.presentationml.tags+xml"/>
  <Override PartName="/ppt/tags/tag2487.xml" ContentType="application/vnd.openxmlformats-officedocument.presentationml.tags+xml"/>
  <Override PartName="/ppt/tags/tag2488.xml" ContentType="application/vnd.openxmlformats-officedocument.presentationml.tags+xml"/>
  <Override PartName="/ppt/tags/tag2489.xml" ContentType="application/vnd.openxmlformats-officedocument.presentationml.tags+xml"/>
  <Override PartName="/ppt/tags/tag249.xml" ContentType="application/vnd.openxmlformats-officedocument.presentationml.tags+xml"/>
  <Override PartName="/ppt/tags/tag2490.xml" ContentType="application/vnd.openxmlformats-officedocument.presentationml.tags+xml"/>
  <Override PartName="/ppt/tags/tag2491.xml" ContentType="application/vnd.openxmlformats-officedocument.presentationml.tags+xml"/>
  <Override PartName="/ppt/tags/tag2492.xml" ContentType="application/vnd.openxmlformats-officedocument.presentationml.tags+xml"/>
  <Override PartName="/ppt/tags/tag2493.xml" ContentType="application/vnd.openxmlformats-officedocument.presentationml.tags+xml"/>
  <Override PartName="/ppt/tags/tag2494.xml" ContentType="application/vnd.openxmlformats-officedocument.presentationml.tags+xml"/>
  <Override PartName="/ppt/tags/tag2495.xml" ContentType="application/vnd.openxmlformats-officedocument.presentationml.tags+xml"/>
  <Override PartName="/ppt/tags/tag2496.xml" ContentType="application/vnd.openxmlformats-officedocument.presentationml.tags+xml"/>
  <Override PartName="/ppt/tags/tag2497.xml" ContentType="application/vnd.openxmlformats-officedocument.presentationml.tags+xml"/>
  <Override PartName="/ppt/tags/tag2498.xml" ContentType="application/vnd.openxmlformats-officedocument.presentationml.tags+xml"/>
  <Override PartName="/ppt/tags/tag249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00.xml" ContentType="application/vnd.openxmlformats-officedocument.presentationml.tags+xml"/>
  <Override PartName="/ppt/tags/tag2501.xml" ContentType="application/vnd.openxmlformats-officedocument.presentationml.tags+xml"/>
  <Override PartName="/ppt/tags/tag2502.xml" ContentType="application/vnd.openxmlformats-officedocument.presentationml.tags+xml"/>
  <Override PartName="/ppt/tags/tag2503.xml" ContentType="application/vnd.openxmlformats-officedocument.presentationml.tags+xml"/>
  <Override PartName="/ppt/tags/tag2504.xml" ContentType="application/vnd.openxmlformats-officedocument.presentationml.tags+xml"/>
  <Override PartName="/ppt/tags/tag2505.xml" ContentType="application/vnd.openxmlformats-officedocument.presentationml.tags+xml"/>
  <Override PartName="/ppt/tags/tag2506.xml" ContentType="application/vnd.openxmlformats-officedocument.presentationml.tags+xml"/>
  <Override PartName="/ppt/tags/tag2507.xml" ContentType="application/vnd.openxmlformats-officedocument.presentationml.tags+xml"/>
  <Override PartName="/ppt/tags/tag2508.xml" ContentType="application/vnd.openxmlformats-officedocument.presentationml.tags+xml"/>
  <Override PartName="/ppt/tags/tag2509.xml" ContentType="application/vnd.openxmlformats-officedocument.presentationml.tags+xml"/>
  <Override PartName="/ppt/tags/tag251.xml" ContentType="application/vnd.openxmlformats-officedocument.presentationml.tags+xml"/>
  <Override PartName="/ppt/tags/tag2510.xml" ContentType="application/vnd.openxmlformats-officedocument.presentationml.tags+xml"/>
  <Override PartName="/ppt/tags/tag2511.xml" ContentType="application/vnd.openxmlformats-officedocument.presentationml.tags+xml"/>
  <Override PartName="/ppt/tags/tag2512.xml" ContentType="application/vnd.openxmlformats-officedocument.presentationml.tags+xml"/>
  <Override PartName="/ppt/tags/tag2513.xml" ContentType="application/vnd.openxmlformats-officedocument.presentationml.tags+xml"/>
  <Override PartName="/ppt/tags/tag2514.xml" ContentType="application/vnd.openxmlformats-officedocument.presentationml.tags+xml"/>
  <Override PartName="/ppt/tags/tag2515.xml" ContentType="application/vnd.openxmlformats-officedocument.presentationml.tags+xml"/>
  <Override PartName="/ppt/tags/tag2516.xml" ContentType="application/vnd.openxmlformats-officedocument.presentationml.tags+xml"/>
  <Override PartName="/ppt/tags/tag2517.xml" ContentType="application/vnd.openxmlformats-officedocument.presentationml.tags+xml"/>
  <Override PartName="/ppt/tags/tag2518.xml" ContentType="application/vnd.openxmlformats-officedocument.presentationml.tags+xml"/>
  <Override PartName="/ppt/tags/tag2519.xml" ContentType="application/vnd.openxmlformats-officedocument.presentationml.tags+xml"/>
  <Override PartName="/ppt/tags/tag252.xml" ContentType="application/vnd.openxmlformats-officedocument.presentationml.tags+xml"/>
  <Override PartName="/ppt/tags/tag2520.xml" ContentType="application/vnd.openxmlformats-officedocument.presentationml.tags+xml"/>
  <Override PartName="/ppt/tags/tag2521.xml" ContentType="application/vnd.openxmlformats-officedocument.presentationml.tags+xml"/>
  <Override PartName="/ppt/tags/tag2522.xml" ContentType="application/vnd.openxmlformats-officedocument.presentationml.tags+xml"/>
  <Override PartName="/ppt/tags/tag2523.xml" ContentType="application/vnd.openxmlformats-officedocument.presentationml.tags+xml"/>
  <Override PartName="/ppt/tags/tag2524.xml" ContentType="application/vnd.openxmlformats-officedocument.presentationml.tags+xml"/>
  <Override PartName="/ppt/tags/tag2525.xml" ContentType="application/vnd.openxmlformats-officedocument.presentationml.tags+xml"/>
  <Override PartName="/ppt/tags/tag2526.xml" ContentType="application/vnd.openxmlformats-officedocument.presentationml.tags+xml"/>
  <Override PartName="/ppt/tags/tag2527.xml" ContentType="application/vnd.openxmlformats-officedocument.presentationml.tags+xml"/>
  <Override PartName="/ppt/tags/tag2528.xml" ContentType="application/vnd.openxmlformats-officedocument.presentationml.tags+xml"/>
  <Override PartName="/ppt/tags/tag2529.xml" ContentType="application/vnd.openxmlformats-officedocument.presentationml.tags+xml"/>
  <Override PartName="/ppt/tags/tag253.xml" ContentType="application/vnd.openxmlformats-officedocument.presentationml.tags+xml"/>
  <Override PartName="/ppt/tags/tag2530.xml" ContentType="application/vnd.openxmlformats-officedocument.presentationml.tags+xml"/>
  <Override PartName="/ppt/tags/tag2531.xml" ContentType="application/vnd.openxmlformats-officedocument.presentationml.tags+xml"/>
  <Override PartName="/ppt/tags/tag2532.xml" ContentType="application/vnd.openxmlformats-officedocument.presentationml.tags+xml"/>
  <Override PartName="/ppt/tags/tag2533.xml" ContentType="application/vnd.openxmlformats-officedocument.presentationml.tags+xml"/>
  <Override PartName="/ppt/tags/tag2534.xml" ContentType="application/vnd.openxmlformats-officedocument.presentationml.tags+xml"/>
  <Override PartName="/ppt/tags/tag2535.xml" ContentType="application/vnd.openxmlformats-officedocument.presentationml.tags+xml"/>
  <Override PartName="/ppt/tags/tag2536.xml" ContentType="application/vnd.openxmlformats-officedocument.presentationml.tags+xml"/>
  <Override PartName="/ppt/tags/tag2537.xml" ContentType="application/vnd.openxmlformats-officedocument.presentationml.tags+xml"/>
  <Override PartName="/ppt/tags/tag2538.xml" ContentType="application/vnd.openxmlformats-officedocument.presentationml.tags+xml"/>
  <Override PartName="/ppt/tags/tag2539.xml" ContentType="application/vnd.openxmlformats-officedocument.presentationml.tags+xml"/>
  <Override PartName="/ppt/tags/tag254.xml" ContentType="application/vnd.openxmlformats-officedocument.presentationml.tags+xml"/>
  <Override PartName="/ppt/tags/tag2540.xml" ContentType="application/vnd.openxmlformats-officedocument.presentationml.tags+xml"/>
  <Override PartName="/ppt/tags/tag2541.xml" ContentType="application/vnd.openxmlformats-officedocument.presentationml.tags+xml"/>
  <Override PartName="/ppt/tags/tag2542.xml" ContentType="application/vnd.openxmlformats-officedocument.presentationml.tags+xml"/>
  <Override PartName="/ppt/tags/tag2543.xml" ContentType="application/vnd.openxmlformats-officedocument.presentationml.tags+xml"/>
  <Override PartName="/ppt/tags/tag2544.xml" ContentType="application/vnd.openxmlformats-officedocument.presentationml.tags+xml"/>
  <Override PartName="/ppt/tags/tag2545.xml" ContentType="application/vnd.openxmlformats-officedocument.presentationml.tags+xml"/>
  <Override PartName="/ppt/tags/tag2546.xml" ContentType="application/vnd.openxmlformats-officedocument.presentationml.tags+xml"/>
  <Override PartName="/ppt/tags/tag2547.xml" ContentType="application/vnd.openxmlformats-officedocument.presentationml.tags+xml"/>
  <Override PartName="/ppt/tags/tag2548.xml" ContentType="application/vnd.openxmlformats-officedocument.presentationml.tags+xml"/>
  <Override PartName="/ppt/tags/tag2549.xml" ContentType="application/vnd.openxmlformats-officedocument.presentationml.tags+xml"/>
  <Override PartName="/ppt/tags/tag255.xml" ContentType="application/vnd.openxmlformats-officedocument.presentationml.tags+xml"/>
  <Override PartName="/ppt/tags/tag2550.xml" ContentType="application/vnd.openxmlformats-officedocument.presentationml.tags+xml"/>
  <Override PartName="/ppt/tags/tag2551.xml" ContentType="application/vnd.openxmlformats-officedocument.presentationml.tags+xml"/>
  <Override PartName="/ppt/tags/tag2552.xml" ContentType="application/vnd.openxmlformats-officedocument.presentationml.tags+xml"/>
  <Override PartName="/ppt/tags/tag2553.xml" ContentType="application/vnd.openxmlformats-officedocument.presentationml.tags+xml"/>
  <Override PartName="/ppt/tags/tag2554.xml" ContentType="application/vnd.openxmlformats-officedocument.presentationml.tags+xml"/>
  <Override PartName="/ppt/tags/tag2555.xml" ContentType="application/vnd.openxmlformats-officedocument.presentationml.tags+xml"/>
  <Override PartName="/ppt/tags/tag2556.xml" ContentType="application/vnd.openxmlformats-officedocument.presentationml.tags+xml"/>
  <Override PartName="/ppt/tags/tag2557.xml" ContentType="application/vnd.openxmlformats-officedocument.presentationml.tags+xml"/>
  <Override PartName="/ppt/tags/tag2558.xml" ContentType="application/vnd.openxmlformats-officedocument.presentationml.tags+xml"/>
  <Override PartName="/ppt/tags/tag2559.xml" ContentType="application/vnd.openxmlformats-officedocument.presentationml.tags+xml"/>
  <Override PartName="/ppt/tags/tag256.xml" ContentType="application/vnd.openxmlformats-officedocument.presentationml.tags+xml"/>
  <Override PartName="/ppt/tags/tag2560.xml" ContentType="application/vnd.openxmlformats-officedocument.presentationml.tags+xml"/>
  <Override PartName="/ppt/tags/tag2561.xml" ContentType="application/vnd.openxmlformats-officedocument.presentationml.tags+xml"/>
  <Override PartName="/ppt/tags/tag2562.xml" ContentType="application/vnd.openxmlformats-officedocument.presentationml.tags+xml"/>
  <Override PartName="/ppt/tags/tag2563.xml" ContentType="application/vnd.openxmlformats-officedocument.presentationml.tags+xml"/>
  <Override PartName="/ppt/tags/tag2564.xml" ContentType="application/vnd.openxmlformats-officedocument.presentationml.tags+xml"/>
  <Override PartName="/ppt/tags/tag2565.xml" ContentType="application/vnd.openxmlformats-officedocument.presentationml.tags+xml"/>
  <Override PartName="/ppt/tags/tag2566.xml" ContentType="application/vnd.openxmlformats-officedocument.presentationml.tags+xml"/>
  <Override PartName="/ppt/tags/tag2567.xml" ContentType="application/vnd.openxmlformats-officedocument.presentationml.tags+xml"/>
  <Override PartName="/ppt/tags/tag2568.xml" ContentType="application/vnd.openxmlformats-officedocument.presentationml.tags+xml"/>
  <Override PartName="/ppt/tags/tag2569.xml" ContentType="application/vnd.openxmlformats-officedocument.presentationml.tags+xml"/>
  <Override PartName="/ppt/tags/tag257.xml" ContentType="application/vnd.openxmlformats-officedocument.presentationml.tags+xml"/>
  <Override PartName="/ppt/tags/tag2570.xml" ContentType="application/vnd.openxmlformats-officedocument.presentationml.tags+xml"/>
  <Override PartName="/ppt/tags/tag2571.xml" ContentType="application/vnd.openxmlformats-officedocument.presentationml.tags+xml"/>
  <Override PartName="/ppt/tags/tag2572.xml" ContentType="application/vnd.openxmlformats-officedocument.presentationml.tags+xml"/>
  <Override PartName="/ppt/tags/tag2573.xml" ContentType="application/vnd.openxmlformats-officedocument.presentationml.tags+xml"/>
  <Override PartName="/ppt/tags/tag2574.xml" ContentType="application/vnd.openxmlformats-officedocument.presentationml.tags+xml"/>
  <Override PartName="/ppt/tags/tag2575.xml" ContentType="application/vnd.openxmlformats-officedocument.presentationml.tags+xml"/>
  <Override PartName="/ppt/tags/tag2576.xml" ContentType="application/vnd.openxmlformats-officedocument.presentationml.tags+xml"/>
  <Override PartName="/ppt/tags/tag2577.xml" ContentType="application/vnd.openxmlformats-officedocument.presentationml.tags+xml"/>
  <Override PartName="/ppt/tags/tag2578.xml" ContentType="application/vnd.openxmlformats-officedocument.presentationml.tags+xml"/>
  <Override PartName="/ppt/tags/tag2579.xml" ContentType="application/vnd.openxmlformats-officedocument.presentationml.tags+xml"/>
  <Override PartName="/ppt/tags/tag258.xml" ContentType="application/vnd.openxmlformats-officedocument.presentationml.tags+xml"/>
  <Override PartName="/ppt/tags/tag2580.xml" ContentType="application/vnd.openxmlformats-officedocument.presentationml.tags+xml"/>
  <Override PartName="/ppt/tags/tag2581.xml" ContentType="application/vnd.openxmlformats-officedocument.presentationml.tags+xml"/>
  <Override PartName="/ppt/tags/tag2582.xml" ContentType="application/vnd.openxmlformats-officedocument.presentationml.tags+xml"/>
  <Override PartName="/ppt/tags/tag2583.xml" ContentType="application/vnd.openxmlformats-officedocument.presentationml.tags+xml"/>
  <Override PartName="/ppt/tags/tag2584.xml" ContentType="application/vnd.openxmlformats-officedocument.presentationml.tags+xml"/>
  <Override PartName="/ppt/tags/tag2585.xml" ContentType="application/vnd.openxmlformats-officedocument.presentationml.tags+xml"/>
  <Override PartName="/ppt/tags/tag2586.xml" ContentType="application/vnd.openxmlformats-officedocument.presentationml.tags+xml"/>
  <Override PartName="/ppt/tags/tag2587.xml" ContentType="application/vnd.openxmlformats-officedocument.presentationml.tags+xml"/>
  <Override PartName="/ppt/tags/tag2588.xml" ContentType="application/vnd.openxmlformats-officedocument.presentationml.tags+xml"/>
  <Override PartName="/ppt/tags/tag2589.xml" ContentType="application/vnd.openxmlformats-officedocument.presentationml.tags+xml"/>
  <Override PartName="/ppt/tags/tag259.xml" ContentType="application/vnd.openxmlformats-officedocument.presentationml.tags+xml"/>
  <Override PartName="/ppt/tags/tag2590.xml" ContentType="application/vnd.openxmlformats-officedocument.presentationml.tags+xml"/>
  <Override PartName="/ppt/tags/tag2591.xml" ContentType="application/vnd.openxmlformats-officedocument.presentationml.tags+xml"/>
  <Override PartName="/ppt/tags/tag2592.xml" ContentType="application/vnd.openxmlformats-officedocument.presentationml.tags+xml"/>
  <Override PartName="/ppt/tags/tag2593.xml" ContentType="application/vnd.openxmlformats-officedocument.presentationml.tags+xml"/>
  <Override PartName="/ppt/tags/tag2594.xml" ContentType="application/vnd.openxmlformats-officedocument.presentationml.tags+xml"/>
  <Override PartName="/ppt/tags/tag2595.xml" ContentType="application/vnd.openxmlformats-officedocument.presentationml.tags+xml"/>
  <Override PartName="/ppt/tags/tag2596.xml" ContentType="application/vnd.openxmlformats-officedocument.presentationml.tags+xml"/>
  <Override PartName="/ppt/tags/tag2597.xml" ContentType="application/vnd.openxmlformats-officedocument.presentationml.tags+xml"/>
  <Override PartName="/ppt/tags/tag2598.xml" ContentType="application/vnd.openxmlformats-officedocument.presentationml.tags+xml"/>
  <Override PartName="/ppt/tags/tag259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00.xml" ContentType="application/vnd.openxmlformats-officedocument.presentationml.tags+xml"/>
  <Override PartName="/ppt/tags/tag2601.xml" ContentType="application/vnd.openxmlformats-officedocument.presentationml.tags+xml"/>
  <Override PartName="/ppt/tags/tag2602.xml" ContentType="application/vnd.openxmlformats-officedocument.presentationml.tags+xml"/>
  <Override PartName="/ppt/tags/tag2603.xml" ContentType="application/vnd.openxmlformats-officedocument.presentationml.tags+xml"/>
  <Override PartName="/ppt/tags/tag2604.xml" ContentType="application/vnd.openxmlformats-officedocument.presentationml.tags+xml"/>
  <Override PartName="/ppt/tags/tag2605.xml" ContentType="application/vnd.openxmlformats-officedocument.presentationml.tags+xml"/>
  <Override PartName="/ppt/tags/tag2606.xml" ContentType="application/vnd.openxmlformats-officedocument.presentationml.tags+xml"/>
  <Override PartName="/ppt/tags/tag2607.xml" ContentType="application/vnd.openxmlformats-officedocument.presentationml.tags+xml"/>
  <Override PartName="/ppt/tags/tag2608.xml" ContentType="application/vnd.openxmlformats-officedocument.presentationml.tags+xml"/>
  <Override PartName="/ppt/tags/tag2609.xml" ContentType="application/vnd.openxmlformats-officedocument.presentationml.tags+xml"/>
  <Override PartName="/ppt/tags/tag261.xml" ContentType="application/vnd.openxmlformats-officedocument.presentationml.tags+xml"/>
  <Override PartName="/ppt/tags/tag2610.xml" ContentType="application/vnd.openxmlformats-officedocument.presentationml.tags+xml"/>
  <Override PartName="/ppt/tags/tag2611.xml" ContentType="application/vnd.openxmlformats-officedocument.presentationml.tags+xml"/>
  <Override PartName="/ppt/tags/tag2612.xml" ContentType="application/vnd.openxmlformats-officedocument.presentationml.tags+xml"/>
  <Override PartName="/ppt/tags/tag2613.xml" ContentType="application/vnd.openxmlformats-officedocument.presentationml.tags+xml"/>
  <Override PartName="/ppt/tags/tag2614.xml" ContentType="application/vnd.openxmlformats-officedocument.presentationml.tags+xml"/>
  <Override PartName="/ppt/tags/tag2615.xml" ContentType="application/vnd.openxmlformats-officedocument.presentationml.tags+xml"/>
  <Override PartName="/ppt/tags/tag2616.xml" ContentType="application/vnd.openxmlformats-officedocument.presentationml.tags+xml"/>
  <Override PartName="/ppt/tags/tag2617.xml" ContentType="application/vnd.openxmlformats-officedocument.presentationml.tags+xml"/>
  <Override PartName="/ppt/tags/tag2618.xml" ContentType="application/vnd.openxmlformats-officedocument.presentationml.tags+xml"/>
  <Override PartName="/ppt/tags/tag2619.xml" ContentType="application/vnd.openxmlformats-officedocument.presentationml.tags+xml"/>
  <Override PartName="/ppt/tags/tag262.xml" ContentType="application/vnd.openxmlformats-officedocument.presentationml.tags+xml"/>
  <Override PartName="/ppt/tags/tag2620.xml" ContentType="application/vnd.openxmlformats-officedocument.presentationml.tags+xml"/>
  <Override PartName="/ppt/tags/tag2621.xml" ContentType="application/vnd.openxmlformats-officedocument.presentationml.tags+xml"/>
  <Override PartName="/ppt/tags/tag2622.xml" ContentType="application/vnd.openxmlformats-officedocument.presentationml.tags+xml"/>
  <Override PartName="/ppt/tags/tag2623.xml" ContentType="application/vnd.openxmlformats-officedocument.presentationml.tags+xml"/>
  <Override PartName="/ppt/tags/tag2624.xml" ContentType="application/vnd.openxmlformats-officedocument.presentationml.tags+xml"/>
  <Override PartName="/ppt/tags/tag2625.xml" ContentType="application/vnd.openxmlformats-officedocument.presentationml.tags+xml"/>
  <Override PartName="/ppt/tags/tag2626.xml" ContentType="application/vnd.openxmlformats-officedocument.presentationml.tags+xml"/>
  <Override PartName="/ppt/tags/tag2627.xml" ContentType="application/vnd.openxmlformats-officedocument.presentationml.tags+xml"/>
  <Override PartName="/ppt/tags/tag2628.xml" ContentType="application/vnd.openxmlformats-officedocument.presentationml.tags+xml"/>
  <Override PartName="/ppt/tags/tag2629.xml" ContentType="application/vnd.openxmlformats-officedocument.presentationml.tags+xml"/>
  <Override PartName="/ppt/tags/tag263.xml" ContentType="application/vnd.openxmlformats-officedocument.presentationml.tags+xml"/>
  <Override PartName="/ppt/tags/tag2630.xml" ContentType="application/vnd.openxmlformats-officedocument.presentationml.tags+xml"/>
  <Override PartName="/ppt/tags/tag2631.xml" ContentType="application/vnd.openxmlformats-officedocument.presentationml.tags+xml"/>
  <Override PartName="/ppt/tags/tag2632.xml" ContentType="application/vnd.openxmlformats-officedocument.presentationml.tags+xml"/>
  <Override PartName="/ppt/tags/tag2633.xml" ContentType="application/vnd.openxmlformats-officedocument.presentationml.tags+xml"/>
  <Override PartName="/ppt/tags/tag2634.xml" ContentType="application/vnd.openxmlformats-officedocument.presentationml.tags+xml"/>
  <Override PartName="/ppt/tags/tag2635.xml" ContentType="application/vnd.openxmlformats-officedocument.presentationml.tags+xml"/>
  <Override PartName="/ppt/tags/tag2636.xml" ContentType="application/vnd.openxmlformats-officedocument.presentationml.tags+xml"/>
  <Override PartName="/ppt/tags/tag2637.xml" ContentType="application/vnd.openxmlformats-officedocument.presentationml.tags+xml"/>
  <Override PartName="/ppt/tags/tag2638.xml" ContentType="application/vnd.openxmlformats-officedocument.presentationml.tags+xml"/>
  <Override PartName="/ppt/tags/tag2639.xml" ContentType="application/vnd.openxmlformats-officedocument.presentationml.tags+xml"/>
  <Override PartName="/ppt/tags/tag264.xml" ContentType="application/vnd.openxmlformats-officedocument.presentationml.tags+xml"/>
  <Override PartName="/ppt/tags/tag2640.xml" ContentType="application/vnd.openxmlformats-officedocument.presentationml.tags+xml"/>
  <Override PartName="/ppt/tags/tag2641.xml" ContentType="application/vnd.openxmlformats-officedocument.presentationml.tags+xml"/>
  <Override PartName="/ppt/tags/tag2642.xml" ContentType="application/vnd.openxmlformats-officedocument.presentationml.tags+xml"/>
  <Override PartName="/ppt/tags/tag2643.xml" ContentType="application/vnd.openxmlformats-officedocument.presentationml.tags+xml"/>
  <Override PartName="/ppt/tags/tag2644.xml" ContentType="application/vnd.openxmlformats-officedocument.presentationml.tags+xml"/>
  <Override PartName="/ppt/tags/tag2645.xml" ContentType="application/vnd.openxmlformats-officedocument.presentationml.tags+xml"/>
  <Override PartName="/ppt/tags/tag2646.xml" ContentType="application/vnd.openxmlformats-officedocument.presentationml.tags+xml"/>
  <Override PartName="/ppt/tags/tag2647.xml" ContentType="application/vnd.openxmlformats-officedocument.presentationml.tags+xml"/>
  <Override PartName="/ppt/tags/tag2648.xml" ContentType="application/vnd.openxmlformats-officedocument.presentationml.tags+xml"/>
  <Override PartName="/ppt/tags/tag2649.xml" ContentType="application/vnd.openxmlformats-officedocument.presentationml.tags+xml"/>
  <Override PartName="/ppt/tags/tag265.xml" ContentType="application/vnd.openxmlformats-officedocument.presentationml.tags+xml"/>
  <Override PartName="/ppt/tags/tag2650.xml" ContentType="application/vnd.openxmlformats-officedocument.presentationml.tags+xml"/>
  <Override PartName="/ppt/tags/tag2651.xml" ContentType="application/vnd.openxmlformats-officedocument.presentationml.tags+xml"/>
  <Override PartName="/ppt/tags/tag2652.xml" ContentType="application/vnd.openxmlformats-officedocument.presentationml.tags+xml"/>
  <Override PartName="/ppt/tags/tag2653.xml" ContentType="application/vnd.openxmlformats-officedocument.presentationml.tags+xml"/>
  <Override PartName="/ppt/tags/tag2654.xml" ContentType="application/vnd.openxmlformats-officedocument.presentationml.tags+xml"/>
  <Override PartName="/ppt/tags/tag2655.xml" ContentType="application/vnd.openxmlformats-officedocument.presentationml.tags+xml"/>
  <Override PartName="/ppt/tags/tag2656.xml" ContentType="application/vnd.openxmlformats-officedocument.presentationml.tags+xml"/>
  <Override PartName="/ppt/tags/tag2657.xml" ContentType="application/vnd.openxmlformats-officedocument.presentationml.tags+xml"/>
  <Override PartName="/ppt/tags/tag2658.xml" ContentType="application/vnd.openxmlformats-officedocument.presentationml.tags+xml"/>
  <Override PartName="/ppt/tags/tag2659.xml" ContentType="application/vnd.openxmlformats-officedocument.presentationml.tags+xml"/>
  <Override PartName="/ppt/tags/tag266.xml" ContentType="application/vnd.openxmlformats-officedocument.presentationml.tags+xml"/>
  <Override PartName="/ppt/tags/tag2660.xml" ContentType="application/vnd.openxmlformats-officedocument.presentationml.tags+xml"/>
  <Override PartName="/ppt/tags/tag2661.xml" ContentType="application/vnd.openxmlformats-officedocument.presentationml.tags+xml"/>
  <Override PartName="/ppt/tags/tag2662.xml" ContentType="application/vnd.openxmlformats-officedocument.presentationml.tags+xml"/>
  <Override PartName="/ppt/tags/tag2663.xml" ContentType="application/vnd.openxmlformats-officedocument.presentationml.tags+xml"/>
  <Override PartName="/ppt/tags/tag2664.xml" ContentType="application/vnd.openxmlformats-officedocument.presentationml.tags+xml"/>
  <Override PartName="/ppt/tags/tag2665.xml" ContentType="application/vnd.openxmlformats-officedocument.presentationml.tags+xml"/>
  <Override PartName="/ppt/tags/tag2666.xml" ContentType="application/vnd.openxmlformats-officedocument.presentationml.tags+xml"/>
  <Override PartName="/ppt/tags/tag2667.xml" ContentType="application/vnd.openxmlformats-officedocument.presentationml.tags+xml"/>
  <Override PartName="/ppt/tags/tag2668.xml" ContentType="application/vnd.openxmlformats-officedocument.presentationml.tags+xml"/>
  <Override PartName="/ppt/tags/tag2669.xml" ContentType="application/vnd.openxmlformats-officedocument.presentationml.tags+xml"/>
  <Override PartName="/ppt/tags/tag267.xml" ContentType="application/vnd.openxmlformats-officedocument.presentationml.tags+xml"/>
  <Override PartName="/ppt/tags/tag2670.xml" ContentType="application/vnd.openxmlformats-officedocument.presentationml.tags+xml"/>
  <Override PartName="/ppt/tags/tag2671.xml" ContentType="application/vnd.openxmlformats-officedocument.presentationml.tags+xml"/>
  <Override PartName="/ppt/tags/tag2672.xml" ContentType="application/vnd.openxmlformats-officedocument.presentationml.tags+xml"/>
  <Override PartName="/ppt/tags/tag2673.xml" ContentType="application/vnd.openxmlformats-officedocument.presentationml.tags+xml"/>
  <Override PartName="/ppt/tags/tag2674.xml" ContentType="application/vnd.openxmlformats-officedocument.presentationml.tags+xml"/>
  <Override PartName="/ppt/tags/tag2675.xml" ContentType="application/vnd.openxmlformats-officedocument.presentationml.tags+xml"/>
  <Override PartName="/ppt/tags/tag2676.xml" ContentType="application/vnd.openxmlformats-officedocument.presentationml.tags+xml"/>
  <Override PartName="/ppt/tags/tag2677.xml" ContentType="application/vnd.openxmlformats-officedocument.presentationml.tags+xml"/>
  <Override PartName="/ppt/tags/tag2678.xml" ContentType="application/vnd.openxmlformats-officedocument.presentationml.tags+xml"/>
  <Override PartName="/ppt/tags/tag2679.xml" ContentType="application/vnd.openxmlformats-officedocument.presentationml.tags+xml"/>
  <Override PartName="/ppt/tags/tag268.xml" ContentType="application/vnd.openxmlformats-officedocument.presentationml.tags+xml"/>
  <Override PartName="/ppt/tags/tag2680.xml" ContentType="application/vnd.openxmlformats-officedocument.presentationml.tags+xml"/>
  <Override PartName="/ppt/tags/tag2681.xml" ContentType="application/vnd.openxmlformats-officedocument.presentationml.tags+xml"/>
  <Override PartName="/ppt/tags/tag2682.xml" ContentType="application/vnd.openxmlformats-officedocument.presentationml.tags+xml"/>
  <Override PartName="/ppt/tags/tag2683.xml" ContentType="application/vnd.openxmlformats-officedocument.presentationml.tags+xml"/>
  <Override PartName="/ppt/tags/tag2684.xml" ContentType="application/vnd.openxmlformats-officedocument.presentationml.tags+xml"/>
  <Override PartName="/ppt/tags/tag2685.xml" ContentType="application/vnd.openxmlformats-officedocument.presentationml.tags+xml"/>
  <Override PartName="/ppt/tags/tag2686.xml" ContentType="application/vnd.openxmlformats-officedocument.presentationml.tags+xml"/>
  <Override PartName="/ppt/tags/tag2687.xml" ContentType="application/vnd.openxmlformats-officedocument.presentationml.tags+xml"/>
  <Override PartName="/ppt/tags/tag2688.xml" ContentType="application/vnd.openxmlformats-officedocument.presentationml.tags+xml"/>
  <Override PartName="/ppt/tags/tag2689.xml" ContentType="application/vnd.openxmlformats-officedocument.presentationml.tags+xml"/>
  <Override PartName="/ppt/tags/tag269.xml" ContentType="application/vnd.openxmlformats-officedocument.presentationml.tags+xml"/>
  <Override PartName="/ppt/tags/tag2690.xml" ContentType="application/vnd.openxmlformats-officedocument.presentationml.tags+xml"/>
  <Override PartName="/ppt/tags/tag2691.xml" ContentType="application/vnd.openxmlformats-officedocument.presentationml.tags+xml"/>
  <Override PartName="/ppt/tags/tag2692.xml" ContentType="application/vnd.openxmlformats-officedocument.presentationml.tags+xml"/>
  <Override PartName="/ppt/tags/tag2693.xml" ContentType="application/vnd.openxmlformats-officedocument.presentationml.tags+xml"/>
  <Override PartName="/ppt/tags/tag2694.xml" ContentType="application/vnd.openxmlformats-officedocument.presentationml.tags+xml"/>
  <Override PartName="/ppt/tags/tag2695.xml" ContentType="application/vnd.openxmlformats-officedocument.presentationml.tags+xml"/>
  <Override PartName="/ppt/tags/tag2696.xml" ContentType="application/vnd.openxmlformats-officedocument.presentationml.tags+xml"/>
  <Override PartName="/ppt/tags/tag2697.xml" ContentType="application/vnd.openxmlformats-officedocument.presentationml.tags+xml"/>
  <Override PartName="/ppt/tags/tag2698.xml" ContentType="application/vnd.openxmlformats-officedocument.presentationml.tags+xml"/>
  <Override PartName="/ppt/tags/tag269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00.xml" ContentType="application/vnd.openxmlformats-officedocument.presentationml.tags+xml"/>
  <Override PartName="/ppt/tags/tag2701.xml" ContentType="application/vnd.openxmlformats-officedocument.presentationml.tags+xml"/>
  <Override PartName="/ppt/tags/tag2702.xml" ContentType="application/vnd.openxmlformats-officedocument.presentationml.tags+xml"/>
  <Override PartName="/ppt/tags/tag2703.xml" ContentType="application/vnd.openxmlformats-officedocument.presentationml.tags+xml"/>
  <Override PartName="/ppt/tags/tag2704.xml" ContentType="application/vnd.openxmlformats-officedocument.presentationml.tags+xml"/>
  <Override PartName="/ppt/tags/tag2705.xml" ContentType="application/vnd.openxmlformats-officedocument.presentationml.tags+xml"/>
  <Override PartName="/ppt/tags/tag2706.xml" ContentType="application/vnd.openxmlformats-officedocument.presentationml.tags+xml"/>
  <Override PartName="/ppt/tags/tag2707.xml" ContentType="application/vnd.openxmlformats-officedocument.presentationml.tags+xml"/>
  <Override PartName="/ppt/tags/tag2708.xml" ContentType="application/vnd.openxmlformats-officedocument.presentationml.tags+xml"/>
  <Override PartName="/ppt/tags/tag2709.xml" ContentType="application/vnd.openxmlformats-officedocument.presentationml.tags+xml"/>
  <Override PartName="/ppt/tags/tag271.xml" ContentType="application/vnd.openxmlformats-officedocument.presentationml.tags+xml"/>
  <Override PartName="/ppt/tags/tag2710.xml" ContentType="application/vnd.openxmlformats-officedocument.presentationml.tags+xml"/>
  <Override PartName="/ppt/tags/tag2711.xml" ContentType="application/vnd.openxmlformats-officedocument.presentationml.tags+xml"/>
  <Override PartName="/ppt/tags/tag2712.xml" ContentType="application/vnd.openxmlformats-officedocument.presentationml.tags+xml"/>
  <Override PartName="/ppt/tags/tag2713.xml" ContentType="application/vnd.openxmlformats-officedocument.presentationml.tags+xml"/>
  <Override PartName="/ppt/tags/tag2714.xml" ContentType="application/vnd.openxmlformats-officedocument.presentationml.tags+xml"/>
  <Override PartName="/ppt/tags/tag2715.xml" ContentType="application/vnd.openxmlformats-officedocument.presentationml.tags+xml"/>
  <Override PartName="/ppt/tags/tag2716.xml" ContentType="application/vnd.openxmlformats-officedocument.presentationml.tags+xml"/>
  <Override PartName="/ppt/tags/tag2717.xml" ContentType="application/vnd.openxmlformats-officedocument.presentationml.tags+xml"/>
  <Override PartName="/ppt/tags/tag2718.xml" ContentType="application/vnd.openxmlformats-officedocument.presentationml.tags+xml"/>
  <Override PartName="/ppt/tags/tag2719.xml" ContentType="application/vnd.openxmlformats-officedocument.presentationml.tags+xml"/>
  <Override PartName="/ppt/tags/tag272.xml" ContentType="application/vnd.openxmlformats-officedocument.presentationml.tags+xml"/>
  <Override PartName="/ppt/tags/tag2720.xml" ContentType="application/vnd.openxmlformats-officedocument.presentationml.tags+xml"/>
  <Override PartName="/ppt/tags/tag2721.xml" ContentType="application/vnd.openxmlformats-officedocument.presentationml.tags+xml"/>
  <Override PartName="/ppt/tags/tag2722.xml" ContentType="application/vnd.openxmlformats-officedocument.presentationml.tags+xml"/>
  <Override PartName="/ppt/tags/tag2723.xml" ContentType="application/vnd.openxmlformats-officedocument.presentationml.tags+xml"/>
  <Override PartName="/ppt/tags/tag2724.xml" ContentType="application/vnd.openxmlformats-officedocument.presentationml.tags+xml"/>
  <Override PartName="/ppt/tags/tag2725.xml" ContentType="application/vnd.openxmlformats-officedocument.presentationml.tags+xml"/>
  <Override PartName="/ppt/tags/tag2726.xml" ContentType="application/vnd.openxmlformats-officedocument.presentationml.tags+xml"/>
  <Override PartName="/ppt/tags/tag2727.xml" ContentType="application/vnd.openxmlformats-officedocument.presentationml.tags+xml"/>
  <Override PartName="/ppt/tags/tag2728.xml" ContentType="application/vnd.openxmlformats-officedocument.presentationml.tags+xml"/>
  <Override PartName="/ppt/tags/tag2729.xml" ContentType="application/vnd.openxmlformats-officedocument.presentationml.tags+xml"/>
  <Override PartName="/ppt/tags/tag273.xml" ContentType="application/vnd.openxmlformats-officedocument.presentationml.tags+xml"/>
  <Override PartName="/ppt/tags/tag2730.xml" ContentType="application/vnd.openxmlformats-officedocument.presentationml.tags+xml"/>
  <Override PartName="/ppt/tags/tag2731.xml" ContentType="application/vnd.openxmlformats-officedocument.presentationml.tags+xml"/>
  <Override PartName="/ppt/tags/tag2732.xml" ContentType="application/vnd.openxmlformats-officedocument.presentationml.tags+xml"/>
  <Override PartName="/ppt/tags/tag2733.xml" ContentType="application/vnd.openxmlformats-officedocument.presentationml.tags+xml"/>
  <Override PartName="/ppt/tags/tag2734.xml" ContentType="application/vnd.openxmlformats-officedocument.presentationml.tags+xml"/>
  <Override PartName="/ppt/tags/tag2735.xml" ContentType="application/vnd.openxmlformats-officedocument.presentationml.tags+xml"/>
  <Override PartName="/ppt/tags/tag2736.xml" ContentType="application/vnd.openxmlformats-officedocument.presentationml.tags+xml"/>
  <Override PartName="/ppt/tags/tag2737.xml" ContentType="application/vnd.openxmlformats-officedocument.presentationml.tags+xml"/>
  <Override PartName="/ppt/tags/tag2738.xml" ContentType="application/vnd.openxmlformats-officedocument.presentationml.tags+xml"/>
  <Override PartName="/ppt/tags/tag2739.xml" ContentType="application/vnd.openxmlformats-officedocument.presentationml.tags+xml"/>
  <Override PartName="/ppt/tags/tag274.xml" ContentType="application/vnd.openxmlformats-officedocument.presentationml.tags+xml"/>
  <Override PartName="/ppt/tags/tag2740.xml" ContentType="application/vnd.openxmlformats-officedocument.presentationml.tags+xml"/>
  <Override PartName="/ppt/tags/tag2741.xml" ContentType="application/vnd.openxmlformats-officedocument.presentationml.tags+xml"/>
  <Override PartName="/ppt/tags/tag2742.xml" ContentType="application/vnd.openxmlformats-officedocument.presentationml.tags+xml"/>
  <Override PartName="/ppt/tags/tag2743.xml" ContentType="application/vnd.openxmlformats-officedocument.presentationml.tags+xml"/>
  <Override PartName="/ppt/tags/tag2744.xml" ContentType="application/vnd.openxmlformats-officedocument.presentationml.tags+xml"/>
  <Override PartName="/ppt/tags/tag2745.xml" ContentType="application/vnd.openxmlformats-officedocument.presentationml.tags+xml"/>
  <Override PartName="/ppt/tags/tag2746.xml" ContentType="application/vnd.openxmlformats-officedocument.presentationml.tags+xml"/>
  <Override PartName="/ppt/tags/tag2747.xml" ContentType="application/vnd.openxmlformats-officedocument.presentationml.tags+xml"/>
  <Override PartName="/ppt/tags/tag2748.xml" ContentType="application/vnd.openxmlformats-officedocument.presentationml.tags+xml"/>
  <Override PartName="/ppt/tags/tag2749.xml" ContentType="application/vnd.openxmlformats-officedocument.presentationml.tags+xml"/>
  <Override PartName="/ppt/tags/tag275.xml" ContentType="application/vnd.openxmlformats-officedocument.presentationml.tags+xml"/>
  <Override PartName="/ppt/tags/tag2750.xml" ContentType="application/vnd.openxmlformats-officedocument.presentationml.tags+xml"/>
  <Override PartName="/ppt/tags/tag2751.xml" ContentType="application/vnd.openxmlformats-officedocument.presentationml.tags+xml"/>
  <Override PartName="/ppt/tags/tag2752.xml" ContentType="application/vnd.openxmlformats-officedocument.presentationml.tags+xml"/>
  <Override PartName="/ppt/tags/tag2753.xml" ContentType="application/vnd.openxmlformats-officedocument.presentationml.tags+xml"/>
  <Override PartName="/ppt/tags/tag2754.xml" ContentType="application/vnd.openxmlformats-officedocument.presentationml.tags+xml"/>
  <Override PartName="/ppt/tags/tag2755.xml" ContentType="application/vnd.openxmlformats-officedocument.presentationml.tags+xml"/>
  <Override PartName="/ppt/tags/tag2756.xml" ContentType="application/vnd.openxmlformats-officedocument.presentationml.tags+xml"/>
  <Override PartName="/ppt/tags/tag2757.xml" ContentType="application/vnd.openxmlformats-officedocument.presentationml.tags+xml"/>
  <Override PartName="/ppt/tags/tag2758.xml" ContentType="application/vnd.openxmlformats-officedocument.presentationml.tags+xml"/>
  <Override PartName="/ppt/tags/tag2759.xml" ContentType="application/vnd.openxmlformats-officedocument.presentationml.tags+xml"/>
  <Override PartName="/ppt/tags/tag276.xml" ContentType="application/vnd.openxmlformats-officedocument.presentationml.tags+xml"/>
  <Override PartName="/ppt/tags/tag2760.xml" ContentType="application/vnd.openxmlformats-officedocument.presentationml.tags+xml"/>
  <Override PartName="/ppt/tags/tag2761.xml" ContentType="application/vnd.openxmlformats-officedocument.presentationml.tags+xml"/>
  <Override PartName="/ppt/tags/tag2762.xml" ContentType="application/vnd.openxmlformats-officedocument.presentationml.tags+xml"/>
  <Override PartName="/ppt/tags/tag2763.xml" ContentType="application/vnd.openxmlformats-officedocument.presentationml.tags+xml"/>
  <Override PartName="/ppt/tags/tag2764.xml" ContentType="application/vnd.openxmlformats-officedocument.presentationml.tags+xml"/>
  <Override PartName="/ppt/tags/tag2765.xml" ContentType="application/vnd.openxmlformats-officedocument.presentationml.tags+xml"/>
  <Override PartName="/ppt/tags/tag2766.xml" ContentType="application/vnd.openxmlformats-officedocument.presentationml.tags+xml"/>
  <Override PartName="/ppt/tags/tag2767.xml" ContentType="application/vnd.openxmlformats-officedocument.presentationml.tags+xml"/>
  <Override PartName="/ppt/tags/tag2768.xml" ContentType="application/vnd.openxmlformats-officedocument.presentationml.tags+xml"/>
  <Override PartName="/ppt/tags/tag2769.xml" ContentType="application/vnd.openxmlformats-officedocument.presentationml.tags+xml"/>
  <Override PartName="/ppt/tags/tag277.xml" ContentType="application/vnd.openxmlformats-officedocument.presentationml.tags+xml"/>
  <Override PartName="/ppt/tags/tag2770.xml" ContentType="application/vnd.openxmlformats-officedocument.presentationml.tags+xml"/>
  <Override PartName="/ppt/tags/tag2771.xml" ContentType="application/vnd.openxmlformats-officedocument.presentationml.tags+xml"/>
  <Override PartName="/ppt/tags/tag2772.xml" ContentType="application/vnd.openxmlformats-officedocument.presentationml.tags+xml"/>
  <Override PartName="/ppt/tags/tag2773.xml" ContentType="application/vnd.openxmlformats-officedocument.presentationml.tags+xml"/>
  <Override PartName="/ppt/tags/tag2774.xml" ContentType="application/vnd.openxmlformats-officedocument.presentationml.tags+xml"/>
  <Override PartName="/ppt/tags/tag2775.xml" ContentType="application/vnd.openxmlformats-officedocument.presentationml.tags+xml"/>
  <Override PartName="/ppt/tags/tag2776.xml" ContentType="application/vnd.openxmlformats-officedocument.presentationml.tags+xml"/>
  <Override PartName="/ppt/tags/tag2777.xml" ContentType="application/vnd.openxmlformats-officedocument.presentationml.tags+xml"/>
  <Override PartName="/ppt/tags/tag2778.xml" ContentType="application/vnd.openxmlformats-officedocument.presentationml.tags+xml"/>
  <Override PartName="/ppt/tags/tag2779.xml" ContentType="application/vnd.openxmlformats-officedocument.presentationml.tags+xml"/>
  <Override PartName="/ppt/tags/tag278.xml" ContentType="application/vnd.openxmlformats-officedocument.presentationml.tags+xml"/>
  <Override PartName="/ppt/tags/tag2780.xml" ContentType="application/vnd.openxmlformats-officedocument.presentationml.tags+xml"/>
  <Override PartName="/ppt/tags/tag2781.xml" ContentType="application/vnd.openxmlformats-officedocument.presentationml.tags+xml"/>
  <Override PartName="/ppt/tags/tag2782.xml" ContentType="application/vnd.openxmlformats-officedocument.presentationml.tags+xml"/>
  <Override PartName="/ppt/tags/tag2783.xml" ContentType="application/vnd.openxmlformats-officedocument.presentationml.tags+xml"/>
  <Override PartName="/ppt/tags/tag2784.xml" ContentType="application/vnd.openxmlformats-officedocument.presentationml.tags+xml"/>
  <Override PartName="/ppt/tags/tag2785.xml" ContentType="application/vnd.openxmlformats-officedocument.presentationml.tags+xml"/>
  <Override PartName="/ppt/tags/tag2786.xml" ContentType="application/vnd.openxmlformats-officedocument.presentationml.tags+xml"/>
  <Override PartName="/ppt/tags/tag2787.xml" ContentType="application/vnd.openxmlformats-officedocument.presentationml.tags+xml"/>
  <Override PartName="/ppt/tags/tag2788.xml" ContentType="application/vnd.openxmlformats-officedocument.presentationml.tags+xml"/>
  <Override PartName="/ppt/tags/tag2789.xml" ContentType="application/vnd.openxmlformats-officedocument.presentationml.tags+xml"/>
  <Override PartName="/ppt/tags/tag279.xml" ContentType="application/vnd.openxmlformats-officedocument.presentationml.tags+xml"/>
  <Override PartName="/ppt/tags/tag2790.xml" ContentType="application/vnd.openxmlformats-officedocument.presentationml.tags+xml"/>
  <Override PartName="/ppt/tags/tag2791.xml" ContentType="application/vnd.openxmlformats-officedocument.presentationml.tags+xml"/>
  <Override PartName="/ppt/tags/tag2792.xml" ContentType="application/vnd.openxmlformats-officedocument.presentationml.tags+xml"/>
  <Override PartName="/ppt/tags/tag2793.xml" ContentType="application/vnd.openxmlformats-officedocument.presentationml.tags+xml"/>
  <Override PartName="/ppt/tags/tag2794.xml" ContentType="application/vnd.openxmlformats-officedocument.presentationml.tags+xml"/>
  <Override PartName="/ppt/tags/tag2795.xml" ContentType="application/vnd.openxmlformats-officedocument.presentationml.tags+xml"/>
  <Override PartName="/ppt/tags/tag2796.xml" ContentType="application/vnd.openxmlformats-officedocument.presentationml.tags+xml"/>
  <Override PartName="/ppt/tags/tag2797.xml" ContentType="application/vnd.openxmlformats-officedocument.presentationml.tags+xml"/>
  <Override PartName="/ppt/tags/tag2798.xml" ContentType="application/vnd.openxmlformats-officedocument.presentationml.tags+xml"/>
  <Override PartName="/ppt/tags/tag279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00.xml" ContentType="application/vnd.openxmlformats-officedocument.presentationml.tags+xml"/>
  <Override PartName="/ppt/tags/tag2801.xml" ContentType="application/vnd.openxmlformats-officedocument.presentationml.tags+xml"/>
  <Override PartName="/ppt/tags/tag2802.xml" ContentType="application/vnd.openxmlformats-officedocument.presentationml.tags+xml"/>
  <Override PartName="/ppt/tags/tag2803.xml" ContentType="application/vnd.openxmlformats-officedocument.presentationml.tags+xml"/>
  <Override PartName="/ppt/tags/tag2804.xml" ContentType="application/vnd.openxmlformats-officedocument.presentationml.tags+xml"/>
  <Override PartName="/ppt/tags/tag2805.xml" ContentType="application/vnd.openxmlformats-officedocument.presentationml.tags+xml"/>
  <Override PartName="/ppt/tags/tag2806.xml" ContentType="application/vnd.openxmlformats-officedocument.presentationml.tags+xml"/>
  <Override PartName="/ppt/tags/tag2807.xml" ContentType="application/vnd.openxmlformats-officedocument.presentationml.tags+xml"/>
  <Override PartName="/ppt/tags/tag2808.xml" ContentType="application/vnd.openxmlformats-officedocument.presentationml.tags+xml"/>
  <Override PartName="/ppt/tags/tag2809.xml" ContentType="application/vnd.openxmlformats-officedocument.presentationml.tags+xml"/>
  <Override PartName="/ppt/tags/tag281.xml" ContentType="application/vnd.openxmlformats-officedocument.presentationml.tags+xml"/>
  <Override PartName="/ppt/tags/tag2810.xml" ContentType="application/vnd.openxmlformats-officedocument.presentationml.tags+xml"/>
  <Override PartName="/ppt/tags/tag2811.xml" ContentType="application/vnd.openxmlformats-officedocument.presentationml.tags+xml"/>
  <Override PartName="/ppt/tags/tag2812.xml" ContentType="application/vnd.openxmlformats-officedocument.presentationml.tags+xml"/>
  <Override PartName="/ppt/tags/tag2813.xml" ContentType="application/vnd.openxmlformats-officedocument.presentationml.tags+xml"/>
  <Override PartName="/ppt/tags/tag2814.xml" ContentType="application/vnd.openxmlformats-officedocument.presentationml.tags+xml"/>
  <Override PartName="/ppt/tags/tag2815.xml" ContentType="application/vnd.openxmlformats-officedocument.presentationml.tags+xml"/>
  <Override PartName="/ppt/tags/tag2816.xml" ContentType="application/vnd.openxmlformats-officedocument.presentationml.tags+xml"/>
  <Override PartName="/ppt/tags/tag2817.xml" ContentType="application/vnd.openxmlformats-officedocument.presentationml.tags+xml"/>
  <Override PartName="/ppt/tags/tag2818.xml" ContentType="application/vnd.openxmlformats-officedocument.presentationml.tags+xml"/>
  <Override PartName="/ppt/tags/tag2819.xml" ContentType="application/vnd.openxmlformats-officedocument.presentationml.tags+xml"/>
  <Override PartName="/ppt/tags/tag282.xml" ContentType="application/vnd.openxmlformats-officedocument.presentationml.tags+xml"/>
  <Override PartName="/ppt/tags/tag2820.xml" ContentType="application/vnd.openxmlformats-officedocument.presentationml.tags+xml"/>
  <Override PartName="/ppt/tags/tag2821.xml" ContentType="application/vnd.openxmlformats-officedocument.presentationml.tags+xml"/>
  <Override PartName="/ppt/tags/tag2822.xml" ContentType="application/vnd.openxmlformats-officedocument.presentationml.tags+xml"/>
  <Override PartName="/ppt/tags/tag2823.xml" ContentType="application/vnd.openxmlformats-officedocument.presentationml.tags+xml"/>
  <Override PartName="/ppt/tags/tag2824.xml" ContentType="application/vnd.openxmlformats-officedocument.presentationml.tags+xml"/>
  <Override PartName="/ppt/tags/tag2825.xml" ContentType="application/vnd.openxmlformats-officedocument.presentationml.tags+xml"/>
  <Override PartName="/ppt/tags/tag2826.xml" ContentType="application/vnd.openxmlformats-officedocument.presentationml.tags+xml"/>
  <Override PartName="/ppt/tags/tag2827.xml" ContentType="application/vnd.openxmlformats-officedocument.presentationml.tags+xml"/>
  <Override PartName="/ppt/tags/tag2828.xml" ContentType="application/vnd.openxmlformats-officedocument.presentationml.tags+xml"/>
  <Override PartName="/ppt/tags/tag2829.xml" ContentType="application/vnd.openxmlformats-officedocument.presentationml.tags+xml"/>
  <Override PartName="/ppt/tags/tag283.xml" ContentType="application/vnd.openxmlformats-officedocument.presentationml.tags+xml"/>
  <Override PartName="/ppt/tags/tag2830.xml" ContentType="application/vnd.openxmlformats-officedocument.presentationml.tags+xml"/>
  <Override PartName="/ppt/tags/tag2831.xml" ContentType="application/vnd.openxmlformats-officedocument.presentationml.tags+xml"/>
  <Override PartName="/ppt/tags/tag2832.xml" ContentType="application/vnd.openxmlformats-officedocument.presentationml.tags+xml"/>
  <Override PartName="/ppt/tags/tag2833.xml" ContentType="application/vnd.openxmlformats-officedocument.presentationml.tags+xml"/>
  <Override PartName="/ppt/tags/tag2834.xml" ContentType="application/vnd.openxmlformats-officedocument.presentationml.tags+xml"/>
  <Override PartName="/ppt/tags/tag2835.xml" ContentType="application/vnd.openxmlformats-officedocument.presentationml.tags+xml"/>
  <Override PartName="/ppt/tags/tag2836.xml" ContentType="application/vnd.openxmlformats-officedocument.presentationml.tags+xml"/>
  <Override PartName="/ppt/tags/tag2837.xml" ContentType="application/vnd.openxmlformats-officedocument.presentationml.tags+xml"/>
  <Override PartName="/ppt/tags/tag2838.xml" ContentType="application/vnd.openxmlformats-officedocument.presentationml.tags+xml"/>
  <Override PartName="/ppt/tags/tag2839.xml" ContentType="application/vnd.openxmlformats-officedocument.presentationml.tags+xml"/>
  <Override PartName="/ppt/tags/tag284.xml" ContentType="application/vnd.openxmlformats-officedocument.presentationml.tags+xml"/>
  <Override PartName="/ppt/tags/tag2840.xml" ContentType="application/vnd.openxmlformats-officedocument.presentationml.tags+xml"/>
  <Override PartName="/ppt/tags/tag2841.xml" ContentType="application/vnd.openxmlformats-officedocument.presentationml.tags+xml"/>
  <Override PartName="/ppt/tags/tag2842.xml" ContentType="application/vnd.openxmlformats-officedocument.presentationml.tags+xml"/>
  <Override PartName="/ppt/tags/tag2843.xml" ContentType="application/vnd.openxmlformats-officedocument.presentationml.tags+xml"/>
  <Override PartName="/ppt/tags/tag2844.xml" ContentType="application/vnd.openxmlformats-officedocument.presentationml.tags+xml"/>
  <Override PartName="/ppt/tags/tag2845.xml" ContentType="application/vnd.openxmlformats-officedocument.presentationml.tags+xml"/>
  <Override PartName="/ppt/tags/tag2846.xml" ContentType="application/vnd.openxmlformats-officedocument.presentationml.tags+xml"/>
  <Override PartName="/ppt/tags/tag2847.xml" ContentType="application/vnd.openxmlformats-officedocument.presentationml.tags+xml"/>
  <Override PartName="/ppt/tags/tag2848.xml" ContentType="application/vnd.openxmlformats-officedocument.presentationml.tags+xml"/>
  <Override PartName="/ppt/tags/tag2849.xml" ContentType="application/vnd.openxmlformats-officedocument.presentationml.tags+xml"/>
  <Override PartName="/ppt/tags/tag285.xml" ContentType="application/vnd.openxmlformats-officedocument.presentationml.tags+xml"/>
  <Override PartName="/ppt/tags/tag2850.xml" ContentType="application/vnd.openxmlformats-officedocument.presentationml.tags+xml"/>
  <Override PartName="/ppt/tags/tag2851.xml" ContentType="application/vnd.openxmlformats-officedocument.presentationml.tags+xml"/>
  <Override PartName="/ppt/tags/tag2852.xml" ContentType="application/vnd.openxmlformats-officedocument.presentationml.tags+xml"/>
  <Override PartName="/ppt/tags/tag2853.xml" ContentType="application/vnd.openxmlformats-officedocument.presentationml.tags+xml"/>
  <Override PartName="/ppt/tags/tag2854.xml" ContentType="application/vnd.openxmlformats-officedocument.presentationml.tags+xml"/>
  <Override PartName="/ppt/tags/tag2855.xml" ContentType="application/vnd.openxmlformats-officedocument.presentationml.tags+xml"/>
  <Override PartName="/ppt/tags/tag2856.xml" ContentType="application/vnd.openxmlformats-officedocument.presentationml.tags+xml"/>
  <Override PartName="/ppt/tags/tag2857.xml" ContentType="application/vnd.openxmlformats-officedocument.presentationml.tags+xml"/>
  <Override PartName="/ppt/tags/tag2858.xml" ContentType="application/vnd.openxmlformats-officedocument.presentationml.tags+xml"/>
  <Override PartName="/ppt/tags/tag2859.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24.2-->
<p:presentation xmlns:r="http://schemas.openxmlformats.org/officeDocument/2006/relationships" xmlns:a="http://schemas.openxmlformats.org/drawingml/2006/main" xmlns:p="http://schemas.openxmlformats.org/presentationml/2006/main" saveSubsetFonts="1">
  <p:sldMasterIdLst>
    <p:sldMasterId id="2147483851" r:id="rId5"/>
    <p:sldMasterId id="2147483869" r:id="rId6"/>
    <p:sldMasterId id="2147483886" r:id="rId7"/>
    <p:sldMasterId id="2147483913" r:id="rId8"/>
    <p:sldMasterId id="2147483952" r:id="rId9"/>
    <p:sldMasterId id="2147483970" r:id="rId10"/>
  </p:sldMasterIdLst>
  <p:notesMasterIdLst>
    <p:notesMasterId r:id="rId11"/>
  </p:notesMasterIdLst>
  <p:handoutMasterIdLst>
    <p:handoutMasterId r:id="rId12"/>
  </p:handoutMasterIdLst>
  <p:sldIdLst>
    <p:sldId id="5497" r:id="rId13"/>
    <p:sldId id="5137" r:id="rId14"/>
    <p:sldId id="5092" r:id="rId15"/>
    <p:sldId id="5285" r:id="rId16"/>
    <p:sldId id="5304" r:id="rId17"/>
    <p:sldId id="5284" r:id="rId18"/>
    <p:sldId id="5267" r:id="rId19"/>
    <p:sldId id="5124" r:id="rId20"/>
    <p:sldId id="5282" r:id="rId21"/>
    <p:sldId id="5287" r:id="rId22"/>
    <p:sldId id="5278" r:id="rId23"/>
    <p:sldId id="6134" r:id="rId24"/>
    <p:sldId id="6137" r:id="rId25"/>
    <p:sldId id="5279" r:id="rId26"/>
    <p:sldId id="5289" r:id="rId27"/>
    <p:sldId id="6140" r:id="rId28"/>
    <p:sldId id="5280" r:id="rId29"/>
    <p:sldId id="5290" r:id="rId30"/>
    <p:sldId id="6143" r:id="rId31"/>
    <p:sldId id="5281" r:id="rId32"/>
    <p:sldId id="5286" r:id="rId33"/>
    <p:sldId id="6026" r:id="rId34"/>
    <p:sldId id="6023" r:id="rId35"/>
    <p:sldId id="6020" r:id="rId36"/>
    <p:sldId id="6017" r:id="rId37"/>
    <p:sldId id="6014" r:id="rId38"/>
    <p:sldId id="6011" r:id="rId39"/>
    <p:sldId id="6008" r:id="rId40"/>
    <p:sldId id="6005" r:id="rId41"/>
    <p:sldId id="6002" r:id="rId42"/>
    <p:sldId id="5999" r:id="rId43"/>
    <p:sldId id="5996" r:id="rId44"/>
    <p:sldId id="5993" r:id="rId45"/>
    <p:sldId id="5990" r:id="rId46"/>
    <p:sldId id="5987" r:id="rId47"/>
    <p:sldId id="5984" r:id="rId48"/>
    <p:sldId id="5981" r:id="rId49"/>
    <p:sldId id="5978" r:id="rId50"/>
    <p:sldId id="5975" r:id="rId51"/>
    <p:sldId id="5972" r:id="rId52"/>
    <p:sldId id="5302" r:id="rId53"/>
    <p:sldId id="6086" r:id="rId54"/>
    <p:sldId id="6083" r:id="rId55"/>
    <p:sldId id="6080" r:id="rId56"/>
    <p:sldId id="6077" r:id="rId57"/>
    <p:sldId id="6074" r:id="rId58"/>
    <p:sldId id="6071" r:id="rId59"/>
    <p:sldId id="6068" r:id="rId60"/>
    <p:sldId id="6065" r:id="rId61"/>
    <p:sldId id="6062" r:id="rId62"/>
    <p:sldId id="6059" r:id="rId63"/>
    <p:sldId id="6056" r:id="rId64"/>
    <p:sldId id="6053" r:id="rId65"/>
    <p:sldId id="6050" r:id="rId66"/>
    <p:sldId id="6047" r:id="rId67"/>
    <p:sldId id="6044" r:id="rId68"/>
    <p:sldId id="6041" r:id="rId69"/>
    <p:sldId id="6038" r:id="rId70"/>
    <p:sldId id="6035" r:id="rId71"/>
    <p:sldId id="6032" r:id="rId72"/>
    <p:sldId id="6029" r:id="rId73"/>
    <p:sldId id="5303" r:id="rId74"/>
    <p:sldId id="6131" r:id="rId75"/>
    <p:sldId id="6128" r:id="rId76"/>
    <p:sldId id="6125" r:id="rId77"/>
    <p:sldId id="6122" r:id="rId78"/>
    <p:sldId id="6119" r:id="rId79"/>
    <p:sldId id="6116" r:id="rId80"/>
    <p:sldId id="6113" r:id="rId81"/>
    <p:sldId id="6110" r:id="rId82"/>
    <p:sldId id="6107" r:id="rId83"/>
    <p:sldId id="6104" r:id="rId84"/>
    <p:sldId id="6101" r:id="rId85"/>
    <p:sldId id="6098" r:id="rId86"/>
    <p:sldId id="6095" r:id="rId87"/>
    <p:sldId id="6092" r:id="rId88"/>
    <p:sldId id="6089" r:id="rId89"/>
    <p:sldId id="5292" r:id="rId90"/>
    <p:sldId id="5291" r:id="rId91"/>
    <p:sldId id="5305" r:id="rId92"/>
  </p:sldIdLst>
  <p:sldSz cx="12192000" cy="6858000"/>
  <p:notesSz cx="6858000" cy="9144000"/>
  <p:custDataLst>
    <p:tags r:id="rId9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3CBEEF-C3C1-684F-B925-0AB7E6B1464F}">
          <p14:sldIdLst>
            <p14:sldId id="5497"/>
            <p14:sldId id="5137"/>
            <p14:sldId id="5092"/>
            <p14:sldId id="5285"/>
            <p14:sldId id="5304"/>
            <p14:sldId id="5284"/>
            <p14:sldId id="5267"/>
            <p14:sldId id="5124"/>
            <p14:sldId id="5282"/>
            <p14:sldId id="5287"/>
            <p14:sldId id="5278"/>
            <p14:sldId id="6134"/>
            <p14:sldId id="6137"/>
            <p14:sldId id="5279"/>
            <p14:sldId id="5289"/>
            <p14:sldId id="6140"/>
            <p14:sldId id="5280"/>
            <p14:sldId id="5290"/>
            <p14:sldId id="6143"/>
            <p14:sldId id="5281"/>
            <p14:sldId id="5286"/>
            <p14:sldId id="6026"/>
            <p14:sldId id="6023"/>
            <p14:sldId id="6020"/>
            <p14:sldId id="6017"/>
            <p14:sldId id="6014"/>
            <p14:sldId id="6011"/>
            <p14:sldId id="6008"/>
            <p14:sldId id="6005"/>
            <p14:sldId id="6002"/>
            <p14:sldId id="5999"/>
            <p14:sldId id="5996"/>
            <p14:sldId id="5993"/>
            <p14:sldId id="5990"/>
            <p14:sldId id="5987"/>
            <p14:sldId id="5984"/>
            <p14:sldId id="5981"/>
            <p14:sldId id="5978"/>
            <p14:sldId id="5975"/>
            <p14:sldId id="5972"/>
            <p14:sldId id="5302"/>
            <p14:sldId id="6086"/>
            <p14:sldId id="6083"/>
            <p14:sldId id="6080"/>
            <p14:sldId id="6077"/>
            <p14:sldId id="6074"/>
            <p14:sldId id="6071"/>
            <p14:sldId id="6068"/>
            <p14:sldId id="6065"/>
            <p14:sldId id="6062"/>
            <p14:sldId id="6059"/>
            <p14:sldId id="6056"/>
            <p14:sldId id="6053"/>
            <p14:sldId id="6050"/>
            <p14:sldId id="6047"/>
            <p14:sldId id="6044"/>
            <p14:sldId id="6041"/>
            <p14:sldId id="6038"/>
            <p14:sldId id="6035"/>
            <p14:sldId id="6032"/>
            <p14:sldId id="6029"/>
            <p14:sldId id="5303"/>
            <p14:sldId id="6131"/>
            <p14:sldId id="6128"/>
            <p14:sldId id="6125"/>
            <p14:sldId id="6122"/>
            <p14:sldId id="6119"/>
            <p14:sldId id="6116"/>
            <p14:sldId id="6113"/>
            <p14:sldId id="6110"/>
            <p14:sldId id="6107"/>
            <p14:sldId id="6104"/>
            <p14:sldId id="6101"/>
            <p14:sldId id="6098"/>
            <p14:sldId id="6095"/>
            <p14:sldId id="6092"/>
            <p14:sldId id="6089"/>
            <p14:sldId id="5292"/>
            <p14:sldId id="5291"/>
            <p14:sldId id="530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p="http://schemas.openxmlformats.org/presentationml/2006/main">
  <p:cmAuthor id="1" name="Enders,Rich" initials="E" lastIdx="0" clrIdx="0">
    <p:extLst>
      <p:ext uri="{19B8F6BF-5375-455C-9EA6-DF929625EA0E}">
        <p15:presenceInfo xmlns:p15="http://schemas.microsoft.com/office/powerpoint/2012/main" userId="S::Rich.Enders@gartner.com::1ad872d4-5fa0-4d3e-b9bc-40fded2a6f6d" providerId="AD"/>
      </p:ext>
    </p:extLst>
  </p:cmAuthor>
  <p:cmAuthor id="2" name="Puleio,Michelle" initials="P" lastIdx="0" clrIdx="1">
    <p:extLst>
      <p:ext uri="{19B8F6BF-5375-455C-9EA6-DF929625EA0E}">
        <p15:presenceInfo xmlns:p15="http://schemas.microsoft.com/office/powerpoint/2012/main" userId="S::Michelle.Puleio@gartner.com::4d61dde0-08c5-41fb-925d-691e51c28e04" providerId="AD"/>
      </p:ext>
    </p:extLst>
  </p:cmAuthor>
  <p:cmAuthor id="3" name="Rafferty,Charles" initials="R" lastIdx="0" clrIdx="2">
    <p:extLst>
      <p:ext uri="{19B8F6BF-5375-455C-9EA6-DF929625EA0E}">
        <p15:presenceInfo xmlns:p15="http://schemas.microsoft.com/office/powerpoint/2012/main" userId="S::Charles.Rafferty@gartner.com::7a4208b7-acfc-4cce-8499-c63b78448d8d" providerId="AD"/>
      </p:ext>
    </p:extLst>
  </p:cmAuthor>
  <p:cmAuthor id="4" name="Gupta,Prashast" initials="G" lastIdx="0" clrIdx="3"/>
  <p:cmAuthor id="5" name="Schumaecker,Beth" initials="Sc" lastIdx="0" clrIdx="4"/>
  <p:cmAuthor id="6" name="Chamberlin,Debra" initials="C" lastIdx="0" clrIdx="5"/>
  <p:cmAuthor id="7" name="Ferreira,Corinne" initials="Fe" lastIdx="0" clrIdx="6"/>
  <p:cmAuthor id="8" name="Hayes,Jeremy E" initials="HE" lastIdx="0" clrIdx="7"/>
  <p:cmAuthor id="9" name="Chamberlin,Debra" initials="Ch" lastIdx="0" clrIdx="8"/>
  <p:cmAuthor id="10" name="Capron,Chris" initials="C" lastIdx="0" clrIdx="9"/>
  <p:cmAuthor id="11" name="Spendley,Kevin R." initials="SR" lastIdx="0" clrIdx="10"/>
  <p:cmAuthor id="12" name="Gupta,Prashast" initials="Gu" lastIdx="0" clrIdx="11"/>
</p:cmAuthorLst>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1"/>
          </a:solidFill>
        </a:fill>
      </a:tcStyle>
    </a:lastCol>
    <a:firstCol>
      <a:tcTxStyle b="on">
        <a:fontRef idx="minor">
          <a:scrgbClr r="0" g="0" b="0"/>
        </a:fontRef>
        <a:schemeClr val="lt1"/>
      </a:tcTxStyle>
      <a:tcStyle>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fill>
          <a:solidFill>
            <a:schemeClr val="dk1">
              <a:tint val="20000"/>
            </a:schemeClr>
          </a:solidFill>
        </a:fill>
      </a:tcStyle>
    </a:band1H>
    <a:band1V>
      <a:tcStyle>
        <a:fill>
          <a:solidFill>
            <a:schemeClr val="dk1">
              <a:tint val="20000"/>
            </a:schemeClr>
          </a:solidFill>
        </a:fill>
      </a:tcStyle>
    </a:band1V>
    <a:lastCol>
      <a:tcTxStyle b="on">
        <a:fontRef idx="minor">
          <a:scrgbClr r="0" g="0" b="0"/>
        </a:fontRef>
        <a:schemeClr val="lt1"/>
      </a:tcTxStyle>
      <a:tcStyle>
        <a:fill>
          <a:solidFill>
            <a:schemeClr val="accent6"/>
          </a:solidFill>
        </a:fill>
      </a:tcStyle>
    </a:lastCol>
    <a:firstCol>
      <a:tcTxStyle b="on">
        <a:fontRef idx="minor">
          <a:scrgbClr r="0" g="0" b="0"/>
        </a:fontRef>
        <a:schemeClr val="lt1"/>
      </a:tcTxStyle>
      <a:tcStyle>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seCell>
    <a:swCell>
      <a:tcTxStyle b="on">
        <a:fontRef idx="minor">
          <a:scrgbClr r="0" g="0" b="0"/>
        </a:fontRef>
        <a:schemeClr val="dk1"/>
      </a:tcTx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fill>
          <a:solidFill>
            <a:schemeClr val="lt1">
              <a:alpha val="20000"/>
            </a:schemeClr>
          </a:solidFill>
        </a:fill>
      </a:tcStyle>
    </a:band1H>
    <a:band1V>
      <a:tcStyle>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fill>
          <a:solidFill>
            <a:schemeClr val="accent3">
              <a:alpha val="20000"/>
            </a:schemeClr>
          </a:solidFill>
        </a:fill>
      </a:tcStyle>
    </a:band1H>
    <a:band1V>
      <a:tcStyle>
        <a:fill>
          <a:solidFill>
            <a:schemeClr val="accent3">
              <a:alpha val="20000"/>
            </a:schemeClr>
          </a:solidFill>
        </a:fill>
      </a:tcStyle>
    </a:band1V>
    <a:lastCol>
      <a:tcTxStyle b="on"/>
    </a:lastCol>
    <a:firstCol>
      <a:tcTxStyle b="on"/>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autoAdjust="0"/>
    <p:restoredTop sz="94712" autoAdjust="0"/>
  </p:normalViewPr>
  <p:slideViewPr>
    <p:cSldViewPr snapToGrid="0">
      <p:cViewPr varScale="1">
        <p:scale>
          <a:sx n="90" d="100"/>
          <a:sy n="90" d="100"/>
        </p:scale>
        <p:origin x="451" y="67"/>
      </p:cViewPr>
      <p:guideLst/>
    </p:cSldViewPr>
  </p:slideViewPr>
  <p:notesTextViewPr>
    <p:cViewPr>
      <p:scale>
        <a:sx n="1" d="1"/>
        <a:sy n="1" d="1"/>
      </p:scale>
      <p:origin x="0" y="0"/>
    </p:cViewPr>
  </p:notesTextViewPr>
  <p:notesViewPr>
    <p:cSldViewPr snapToGrid="0">
      <p:cViewPr>
        <p:scale>
          <a:sx n="1" d="100"/>
          <a:sy n="1" d="100"/>
        </p:scale>
        <p:origin x="4620" y="1122"/>
      </p:cViewPr>
      <p:guideLst/>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customXml" Target="../customXml/item1.xml" /><Relationship Id="rId10" Type="http://schemas.openxmlformats.org/officeDocument/2006/relationships/slideMaster" Target="slideMasters/slideMaster6.xml" /><Relationship Id="rId11" Type="http://schemas.openxmlformats.org/officeDocument/2006/relationships/notesMaster" Target="notesMasters/notesMaster1.xml" /><Relationship Id="rId12" Type="http://schemas.openxmlformats.org/officeDocument/2006/relationships/handoutMaster" Target="handoutMasters/handoutMaster1.xml" /><Relationship Id="rId13" Type="http://schemas.openxmlformats.org/officeDocument/2006/relationships/slide" Target="slides/slide1.xml" /><Relationship Id="rId14" Type="http://schemas.openxmlformats.org/officeDocument/2006/relationships/slide" Target="slides/slide2.xml" /><Relationship Id="rId15" Type="http://schemas.openxmlformats.org/officeDocument/2006/relationships/slide" Target="slides/slide3.xml" /><Relationship Id="rId16" Type="http://schemas.openxmlformats.org/officeDocument/2006/relationships/slide" Target="slides/slide4.xml" /><Relationship Id="rId17" Type="http://schemas.openxmlformats.org/officeDocument/2006/relationships/slide" Target="slides/slide5.xml" /><Relationship Id="rId18" Type="http://schemas.openxmlformats.org/officeDocument/2006/relationships/slide" Target="slides/slide6.xml" /><Relationship Id="rId19" Type="http://schemas.openxmlformats.org/officeDocument/2006/relationships/slide" Target="slides/slide7.xml" /><Relationship Id="rId2" Type="http://schemas.openxmlformats.org/officeDocument/2006/relationships/customXml" Target="../customXml/item2.xml" /><Relationship Id="rId20" Type="http://schemas.openxmlformats.org/officeDocument/2006/relationships/slide" Target="slides/slide8.xml" /><Relationship Id="rId21" Type="http://schemas.openxmlformats.org/officeDocument/2006/relationships/slide" Target="slides/slide9.xml" /><Relationship Id="rId22" Type="http://schemas.openxmlformats.org/officeDocument/2006/relationships/slide" Target="slides/slide10.xml" /><Relationship Id="rId23" Type="http://schemas.openxmlformats.org/officeDocument/2006/relationships/slide" Target="slides/slide11.xml" /><Relationship Id="rId24" Type="http://schemas.openxmlformats.org/officeDocument/2006/relationships/slide" Target="slides/slide12.xml" /><Relationship Id="rId25" Type="http://schemas.openxmlformats.org/officeDocument/2006/relationships/slide" Target="slides/slide13.xml" /><Relationship Id="rId26" Type="http://schemas.openxmlformats.org/officeDocument/2006/relationships/slide" Target="slides/slide14.xml" /><Relationship Id="rId27" Type="http://schemas.openxmlformats.org/officeDocument/2006/relationships/slide" Target="slides/slide15.xml" /><Relationship Id="rId28" Type="http://schemas.openxmlformats.org/officeDocument/2006/relationships/slide" Target="slides/slide16.xml" /><Relationship Id="rId29" Type="http://schemas.openxmlformats.org/officeDocument/2006/relationships/slide" Target="slides/slide17.xml" /><Relationship Id="rId3" Type="http://schemas.openxmlformats.org/officeDocument/2006/relationships/customXml" Target="../customXml/item3.xml" /><Relationship Id="rId30" Type="http://schemas.openxmlformats.org/officeDocument/2006/relationships/slide" Target="slides/slide18.xml" /><Relationship Id="rId31" Type="http://schemas.openxmlformats.org/officeDocument/2006/relationships/slide" Target="slides/slide19.xml" /><Relationship Id="rId32" Type="http://schemas.openxmlformats.org/officeDocument/2006/relationships/slide" Target="slides/slide20.xml" /><Relationship Id="rId33" Type="http://schemas.openxmlformats.org/officeDocument/2006/relationships/slide" Target="slides/slide21.xml" /><Relationship Id="rId34" Type="http://schemas.openxmlformats.org/officeDocument/2006/relationships/slide" Target="slides/slide22.xml" /><Relationship Id="rId35" Type="http://schemas.openxmlformats.org/officeDocument/2006/relationships/slide" Target="slides/slide23.xml" /><Relationship Id="rId36" Type="http://schemas.openxmlformats.org/officeDocument/2006/relationships/slide" Target="slides/slide24.xml" /><Relationship Id="rId37" Type="http://schemas.openxmlformats.org/officeDocument/2006/relationships/slide" Target="slides/slide25.xml" /><Relationship Id="rId38" Type="http://schemas.openxmlformats.org/officeDocument/2006/relationships/slide" Target="slides/slide26.xml" /><Relationship Id="rId39" Type="http://schemas.openxmlformats.org/officeDocument/2006/relationships/slide" Target="slides/slide27.xml" /><Relationship Id="rId4" Type="http://schemas.openxmlformats.org/officeDocument/2006/relationships/commentAuthors" Target="commentAuthors.xml" /><Relationship Id="rId40" Type="http://schemas.openxmlformats.org/officeDocument/2006/relationships/slide" Target="slides/slide28.xml" /><Relationship Id="rId41" Type="http://schemas.openxmlformats.org/officeDocument/2006/relationships/slide" Target="slides/slide29.xml" /><Relationship Id="rId42" Type="http://schemas.openxmlformats.org/officeDocument/2006/relationships/slide" Target="slides/slide30.xml" /><Relationship Id="rId43" Type="http://schemas.openxmlformats.org/officeDocument/2006/relationships/slide" Target="slides/slide31.xml" /><Relationship Id="rId44" Type="http://schemas.openxmlformats.org/officeDocument/2006/relationships/slide" Target="slides/slide32.xml" /><Relationship Id="rId45" Type="http://schemas.openxmlformats.org/officeDocument/2006/relationships/slide" Target="slides/slide33.xml" /><Relationship Id="rId46" Type="http://schemas.openxmlformats.org/officeDocument/2006/relationships/slide" Target="slides/slide34.xml" /><Relationship Id="rId47" Type="http://schemas.openxmlformats.org/officeDocument/2006/relationships/slide" Target="slides/slide35.xml" /><Relationship Id="rId48" Type="http://schemas.openxmlformats.org/officeDocument/2006/relationships/slide" Target="slides/slide36.xml" /><Relationship Id="rId49" Type="http://schemas.openxmlformats.org/officeDocument/2006/relationships/slide" Target="slides/slide37.xml" /><Relationship Id="rId5" Type="http://schemas.openxmlformats.org/officeDocument/2006/relationships/slideMaster" Target="slideMasters/slideMaster1.xml" /><Relationship Id="rId50" Type="http://schemas.openxmlformats.org/officeDocument/2006/relationships/slide" Target="slides/slide38.xml" /><Relationship Id="rId51" Type="http://schemas.openxmlformats.org/officeDocument/2006/relationships/slide" Target="slides/slide39.xml" /><Relationship Id="rId52" Type="http://schemas.openxmlformats.org/officeDocument/2006/relationships/slide" Target="slides/slide40.xml" /><Relationship Id="rId53" Type="http://schemas.openxmlformats.org/officeDocument/2006/relationships/slide" Target="slides/slide41.xml" /><Relationship Id="rId54" Type="http://schemas.openxmlformats.org/officeDocument/2006/relationships/slide" Target="slides/slide42.xml" /><Relationship Id="rId55" Type="http://schemas.openxmlformats.org/officeDocument/2006/relationships/slide" Target="slides/slide43.xml" /><Relationship Id="rId56" Type="http://schemas.openxmlformats.org/officeDocument/2006/relationships/slide" Target="slides/slide44.xml" /><Relationship Id="rId57" Type="http://schemas.openxmlformats.org/officeDocument/2006/relationships/slide" Target="slides/slide45.xml" /><Relationship Id="rId58" Type="http://schemas.openxmlformats.org/officeDocument/2006/relationships/slide" Target="slides/slide46.xml" /><Relationship Id="rId59" Type="http://schemas.openxmlformats.org/officeDocument/2006/relationships/slide" Target="slides/slide47.xml" /><Relationship Id="rId6" Type="http://schemas.openxmlformats.org/officeDocument/2006/relationships/slideMaster" Target="slideMasters/slideMaster2.xml" /><Relationship Id="rId60" Type="http://schemas.openxmlformats.org/officeDocument/2006/relationships/slide" Target="slides/slide48.xml" /><Relationship Id="rId61" Type="http://schemas.openxmlformats.org/officeDocument/2006/relationships/slide" Target="slides/slide49.xml" /><Relationship Id="rId62" Type="http://schemas.openxmlformats.org/officeDocument/2006/relationships/slide" Target="slides/slide50.xml" /><Relationship Id="rId63" Type="http://schemas.openxmlformats.org/officeDocument/2006/relationships/slide" Target="slides/slide51.xml" /><Relationship Id="rId64" Type="http://schemas.openxmlformats.org/officeDocument/2006/relationships/slide" Target="slides/slide52.xml" /><Relationship Id="rId65" Type="http://schemas.openxmlformats.org/officeDocument/2006/relationships/slide" Target="slides/slide53.xml" /><Relationship Id="rId66" Type="http://schemas.openxmlformats.org/officeDocument/2006/relationships/slide" Target="slides/slide54.xml" /><Relationship Id="rId67" Type="http://schemas.openxmlformats.org/officeDocument/2006/relationships/slide" Target="slides/slide55.xml" /><Relationship Id="rId68" Type="http://schemas.openxmlformats.org/officeDocument/2006/relationships/slide" Target="slides/slide56.xml" /><Relationship Id="rId69" Type="http://schemas.openxmlformats.org/officeDocument/2006/relationships/slide" Target="slides/slide57.xml" /><Relationship Id="rId7" Type="http://schemas.openxmlformats.org/officeDocument/2006/relationships/slideMaster" Target="slideMasters/slideMaster3.xml" /><Relationship Id="rId70" Type="http://schemas.openxmlformats.org/officeDocument/2006/relationships/slide" Target="slides/slide58.xml" /><Relationship Id="rId71" Type="http://schemas.openxmlformats.org/officeDocument/2006/relationships/slide" Target="slides/slide59.xml" /><Relationship Id="rId72" Type="http://schemas.openxmlformats.org/officeDocument/2006/relationships/slide" Target="slides/slide60.xml" /><Relationship Id="rId73" Type="http://schemas.openxmlformats.org/officeDocument/2006/relationships/slide" Target="slides/slide61.xml" /><Relationship Id="rId74" Type="http://schemas.openxmlformats.org/officeDocument/2006/relationships/slide" Target="slides/slide62.xml" /><Relationship Id="rId75" Type="http://schemas.openxmlformats.org/officeDocument/2006/relationships/slide" Target="slides/slide63.xml" /><Relationship Id="rId76" Type="http://schemas.openxmlformats.org/officeDocument/2006/relationships/slide" Target="slides/slide64.xml" /><Relationship Id="rId77" Type="http://schemas.openxmlformats.org/officeDocument/2006/relationships/slide" Target="slides/slide65.xml" /><Relationship Id="rId78" Type="http://schemas.openxmlformats.org/officeDocument/2006/relationships/slide" Target="slides/slide66.xml" /><Relationship Id="rId79" Type="http://schemas.openxmlformats.org/officeDocument/2006/relationships/slide" Target="slides/slide67.xml" /><Relationship Id="rId8" Type="http://schemas.openxmlformats.org/officeDocument/2006/relationships/slideMaster" Target="slideMasters/slideMaster4.xml" /><Relationship Id="rId80" Type="http://schemas.openxmlformats.org/officeDocument/2006/relationships/slide" Target="slides/slide68.xml" /><Relationship Id="rId81" Type="http://schemas.openxmlformats.org/officeDocument/2006/relationships/slide" Target="slides/slide69.xml" /><Relationship Id="rId82" Type="http://schemas.openxmlformats.org/officeDocument/2006/relationships/slide" Target="slides/slide70.xml" /><Relationship Id="rId83" Type="http://schemas.openxmlformats.org/officeDocument/2006/relationships/slide" Target="slides/slide71.xml" /><Relationship Id="rId84" Type="http://schemas.openxmlformats.org/officeDocument/2006/relationships/slide" Target="slides/slide72.xml" /><Relationship Id="rId85" Type="http://schemas.openxmlformats.org/officeDocument/2006/relationships/slide" Target="slides/slide73.xml" /><Relationship Id="rId86" Type="http://schemas.openxmlformats.org/officeDocument/2006/relationships/slide" Target="slides/slide74.xml" /><Relationship Id="rId87" Type="http://schemas.openxmlformats.org/officeDocument/2006/relationships/slide" Target="slides/slide75.xml" /><Relationship Id="rId88" Type="http://schemas.openxmlformats.org/officeDocument/2006/relationships/slide" Target="slides/slide76.xml" /><Relationship Id="rId89" Type="http://schemas.openxmlformats.org/officeDocument/2006/relationships/slide" Target="slides/slide77.xml" /><Relationship Id="rId9" Type="http://schemas.openxmlformats.org/officeDocument/2006/relationships/slideMaster" Target="slideMasters/slideMaster5.xml" /><Relationship Id="rId90" Type="http://schemas.openxmlformats.org/officeDocument/2006/relationships/slide" Target="slides/slide78.xml" /><Relationship Id="rId91" Type="http://schemas.openxmlformats.org/officeDocument/2006/relationships/slide" Target="slides/slide79.xml" /><Relationship Id="rId92" Type="http://schemas.openxmlformats.org/officeDocument/2006/relationships/slide" Target="slides/slide80.xml" /><Relationship Id="rId93" Type="http://schemas.openxmlformats.org/officeDocument/2006/relationships/tags" Target="tags/tag2859.xml" /><Relationship Id="rId94" Type="http://schemas.openxmlformats.org/officeDocument/2006/relationships/presProps" Target="presProps.xml" /><Relationship Id="rId95" Type="http://schemas.openxmlformats.org/officeDocument/2006/relationships/viewProps" Target="viewProps.xml" /><Relationship Id="rId96" Type="http://schemas.openxmlformats.org/officeDocument/2006/relationships/theme" Target="theme/theme1.xml" /><Relationship Id="rId97" Type="http://schemas.openxmlformats.org/officeDocument/2006/relationships/tableStyles" Target="tableStyles.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31.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34.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36.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42.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44.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46.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48.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50.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52.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54.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56.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58.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60.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62.xlsx" /></Relationships>
</file>

<file path=ppt/charts/_rels/chart37.xml.rels>&#65279;<?xml version="1.0" encoding="utf-8" standalone="yes"?><Relationships xmlns="http://schemas.openxmlformats.org/package/2006/relationships"><Relationship Id="rId1" Type="http://schemas.openxmlformats.org/officeDocument/2006/relationships/package" Target="../embeddings/Microsoft_Excel_Worksheet64.xlsx" /></Relationships>
</file>

<file path=ppt/charts/_rels/chart38.xml.rels>&#65279;<?xml version="1.0" encoding="utf-8" standalone="yes"?><Relationships xmlns="http://schemas.openxmlformats.org/package/2006/relationships"><Relationship Id="rId1" Type="http://schemas.openxmlformats.org/officeDocument/2006/relationships/package" Target="../embeddings/Microsoft_Excel_Worksheet66.xlsx" /></Relationships>
</file>

<file path=ppt/charts/_rels/chart39.xml.rels>&#65279;<?xml version="1.0" encoding="utf-8" standalone="yes"?><Relationships xmlns="http://schemas.openxmlformats.org/package/2006/relationships"><Relationship Id="rId1" Type="http://schemas.openxmlformats.org/officeDocument/2006/relationships/package" Target="../embeddings/Microsoft_Excel_Worksheet68.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40.xml.rels>&#65279;<?xml version="1.0" encoding="utf-8" standalone="yes"?><Relationships xmlns="http://schemas.openxmlformats.org/package/2006/relationships"><Relationship Id="rId1" Type="http://schemas.openxmlformats.org/officeDocument/2006/relationships/package" Target="../embeddings/Microsoft_Excel_Worksheet70.xlsx" /></Relationships>
</file>

<file path=ppt/charts/_rels/chart41.xml.rels>&#65279;<?xml version="1.0" encoding="utf-8" standalone="yes"?><Relationships xmlns="http://schemas.openxmlformats.org/package/2006/relationships"><Relationship Id="rId1" Type="http://schemas.openxmlformats.org/officeDocument/2006/relationships/package" Target="../embeddings/Microsoft_Excel_Worksheet72.xlsx" /></Relationships>
</file>

<file path=ppt/charts/_rels/chart42.xml.rels>&#65279;<?xml version="1.0" encoding="utf-8" standalone="yes"?><Relationships xmlns="http://schemas.openxmlformats.org/package/2006/relationships"><Relationship Id="rId1" Type="http://schemas.openxmlformats.org/officeDocument/2006/relationships/package" Target="../embeddings/Microsoft_Excel_Worksheet74.xlsx" /></Relationships>
</file>

<file path=ppt/charts/_rels/chart43.xml.rels>&#65279;<?xml version="1.0" encoding="utf-8" standalone="yes"?><Relationships xmlns="http://schemas.openxmlformats.org/package/2006/relationships"><Relationship Id="rId1" Type="http://schemas.openxmlformats.org/officeDocument/2006/relationships/package" Target="../embeddings/Microsoft_Excel_Worksheet77.xlsx" /></Relationships>
</file>

<file path=ppt/charts/_rels/chart44.xml.rels>&#65279;<?xml version="1.0" encoding="utf-8" standalone="yes"?><Relationships xmlns="http://schemas.openxmlformats.org/package/2006/relationships"><Relationship Id="rId1" Type="http://schemas.openxmlformats.org/officeDocument/2006/relationships/package" Target="../embeddings/Microsoft_Excel_Worksheet79.xlsx" /></Relationships>
</file>

<file path=ppt/charts/_rels/chart45.xml.rels>&#65279;<?xml version="1.0" encoding="utf-8" standalone="yes"?><Relationships xmlns="http://schemas.openxmlformats.org/package/2006/relationships"><Relationship Id="rId1" Type="http://schemas.openxmlformats.org/officeDocument/2006/relationships/package" Target="../embeddings/Microsoft_Excel_Worksheet81.xlsx" /></Relationships>
</file>

<file path=ppt/charts/_rels/chart46.xml.rels>&#65279;<?xml version="1.0" encoding="utf-8" standalone="yes"?><Relationships xmlns="http://schemas.openxmlformats.org/package/2006/relationships"><Relationship Id="rId1" Type="http://schemas.openxmlformats.org/officeDocument/2006/relationships/package" Target="../embeddings/Microsoft_Excel_Worksheet83.xlsx" /></Relationships>
</file>

<file path=ppt/charts/_rels/chart47.xml.rels>&#65279;<?xml version="1.0" encoding="utf-8" standalone="yes"?><Relationships xmlns="http://schemas.openxmlformats.org/package/2006/relationships"><Relationship Id="rId1" Type="http://schemas.openxmlformats.org/officeDocument/2006/relationships/package" Target="../embeddings/Microsoft_Excel_Worksheet85.xlsx" /></Relationships>
</file>

<file path=ppt/charts/_rels/chart48.xml.rels>&#65279;<?xml version="1.0" encoding="utf-8" standalone="yes"?><Relationships xmlns="http://schemas.openxmlformats.org/package/2006/relationships"><Relationship Id="rId1" Type="http://schemas.openxmlformats.org/officeDocument/2006/relationships/package" Target="../embeddings/Microsoft_Excel_Worksheet87.xlsx" /></Relationships>
</file>

<file path=ppt/charts/_rels/chart49.xml.rels>&#65279;<?xml version="1.0" encoding="utf-8" standalone="yes"?><Relationships xmlns="http://schemas.openxmlformats.org/package/2006/relationships"><Relationship Id="rId1" Type="http://schemas.openxmlformats.org/officeDocument/2006/relationships/package" Target="../embeddings/Microsoft_Excel_Worksheet89.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50.xml.rels>&#65279;<?xml version="1.0" encoding="utf-8" standalone="yes"?><Relationships xmlns="http://schemas.openxmlformats.org/package/2006/relationships"><Relationship Id="rId1" Type="http://schemas.openxmlformats.org/officeDocument/2006/relationships/package" Target="../embeddings/Microsoft_Excel_Worksheet91.xlsx" /></Relationships>
</file>

<file path=ppt/charts/_rels/chart51.xml.rels>&#65279;<?xml version="1.0" encoding="utf-8" standalone="yes"?><Relationships xmlns="http://schemas.openxmlformats.org/package/2006/relationships"><Relationship Id="rId1" Type="http://schemas.openxmlformats.org/officeDocument/2006/relationships/package" Target="../embeddings/Microsoft_Excel_Worksheet93.xlsx" /></Relationships>
</file>

<file path=ppt/charts/_rels/chart52.xml.rels>&#65279;<?xml version="1.0" encoding="utf-8" standalone="yes"?><Relationships xmlns="http://schemas.openxmlformats.org/package/2006/relationships"><Relationship Id="rId1" Type="http://schemas.openxmlformats.org/officeDocument/2006/relationships/package" Target="../embeddings/Microsoft_Excel_Worksheet95.xlsx" /></Relationships>
</file>

<file path=ppt/charts/_rels/chart53.xml.rels>&#65279;<?xml version="1.0" encoding="utf-8" standalone="yes"?><Relationships xmlns="http://schemas.openxmlformats.org/package/2006/relationships"><Relationship Id="rId1" Type="http://schemas.openxmlformats.org/officeDocument/2006/relationships/package" Target="../embeddings/Microsoft_Excel_Worksheet97.xlsx" /></Relationships>
</file>

<file path=ppt/charts/_rels/chart54.xml.rels>&#65279;<?xml version="1.0" encoding="utf-8" standalone="yes"?><Relationships xmlns="http://schemas.openxmlformats.org/package/2006/relationships"><Relationship Id="rId1" Type="http://schemas.openxmlformats.org/officeDocument/2006/relationships/package" Target="../embeddings/Microsoft_Excel_Worksheet99.xlsx" /></Relationships>
</file>

<file path=ppt/charts/_rels/chart55.xml.rels>&#65279;<?xml version="1.0" encoding="utf-8" standalone="yes"?><Relationships xmlns="http://schemas.openxmlformats.org/package/2006/relationships"><Relationship Id="rId1" Type="http://schemas.openxmlformats.org/officeDocument/2006/relationships/package" Target="../embeddings/Microsoft_Excel_Worksheet101.xlsx" /></Relationships>
</file>

<file path=ppt/charts/_rels/chart56.xml.rels>&#65279;<?xml version="1.0" encoding="utf-8" standalone="yes"?><Relationships xmlns="http://schemas.openxmlformats.org/package/2006/relationships"><Relationship Id="rId1" Type="http://schemas.openxmlformats.org/officeDocument/2006/relationships/package" Target="../embeddings/Microsoft_Excel_Worksheet103.xlsx" /></Relationships>
</file>

<file path=ppt/charts/_rels/chart57.xml.rels>&#65279;<?xml version="1.0" encoding="utf-8" standalone="yes"?><Relationships xmlns="http://schemas.openxmlformats.org/package/2006/relationships"><Relationship Id="rId1" Type="http://schemas.openxmlformats.org/officeDocument/2006/relationships/package" Target="../embeddings/Microsoft_Excel_Worksheet105.xlsx" /></Relationships>
</file>

<file path=ppt/charts/_rels/chart58.xml.rels>&#65279;<?xml version="1.0" encoding="utf-8" standalone="yes"?><Relationships xmlns="http://schemas.openxmlformats.org/package/2006/relationships"><Relationship Id="rId1" Type="http://schemas.openxmlformats.org/officeDocument/2006/relationships/package" Target="../embeddings/Microsoft_Excel_Worksheet107.xlsx" /></Relationships>
</file>

<file path=ppt/charts/_rels/chart59.xml.rels>&#65279;<?xml version="1.0" encoding="utf-8" standalone="yes"?><Relationships xmlns="http://schemas.openxmlformats.org/package/2006/relationships"><Relationship Id="rId1" Type="http://schemas.openxmlformats.org/officeDocument/2006/relationships/package" Target="../embeddings/Microsoft_Excel_Worksheet109.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60.xml.rels>&#65279;<?xml version="1.0" encoding="utf-8" standalone="yes"?><Relationships xmlns="http://schemas.openxmlformats.org/package/2006/relationships"><Relationship Id="rId1" Type="http://schemas.openxmlformats.org/officeDocument/2006/relationships/package" Target="../embeddings/Microsoft_Excel_Worksheet111.xlsx" /></Relationships>
</file>

<file path=ppt/charts/_rels/chart61.xml.rels>&#65279;<?xml version="1.0" encoding="utf-8" standalone="yes"?><Relationships xmlns="http://schemas.openxmlformats.org/package/2006/relationships"><Relationship Id="rId1" Type="http://schemas.openxmlformats.org/officeDocument/2006/relationships/package" Target="../embeddings/Microsoft_Excel_Worksheet113.xlsx" /></Relationships>
</file>

<file path=ppt/charts/_rels/chart62.xml.rels>&#65279;<?xml version="1.0" encoding="utf-8" standalone="yes"?><Relationships xmlns="http://schemas.openxmlformats.org/package/2006/relationships"><Relationship Id="rId1" Type="http://schemas.openxmlformats.org/officeDocument/2006/relationships/package" Target="../embeddings/Microsoft_Excel_Worksheet115.xlsx" /></Relationships>
</file>

<file path=ppt/charts/_rels/chart63.xml.rels>&#65279;<?xml version="1.0" encoding="utf-8" standalone="yes"?><Relationships xmlns="http://schemas.openxmlformats.org/package/2006/relationships"><Relationship Id="rId1" Type="http://schemas.openxmlformats.org/officeDocument/2006/relationships/package" Target="../embeddings/Microsoft_Excel_Worksheet118.xlsx" /></Relationships>
</file>

<file path=ppt/charts/_rels/chart64.xml.rels>&#65279;<?xml version="1.0" encoding="utf-8" standalone="yes"?><Relationships xmlns="http://schemas.openxmlformats.org/package/2006/relationships"><Relationship Id="rId1" Type="http://schemas.openxmlformats.org/officeDocument/2006/relationships/package" Target="../embeddings/Microsoft_Excel_Worksheet120.xlsx" /></Relationships>
</file>

<file path=ppt/charts/_rels/chart65.xml.rels>&#65279;<?xml version="1.0" encoding="utf-8" standalone="yes"?><Relationships xmlns="http://schemas.openxmlformats.org/package/2006/relationships"><Relationship Id="rId1" Type="http://schemas.openxmlformats.org/officeDocument/2006/relationships/package" Target="../embeddings/Microsoft_Excel_Worksheet122.xlsx" /></Relationships>
</file>

<file path=ppt/charts/_rels/chart66.xml.rels>&#65279;<?xml version="1.0" encoding="utf-8" standalone="yes"?><Relationships xmlns="http://schemas.openxmlformats.org/package/2006/relationships"><Relationship Id="rId1" Type="http://schemas.openxmlformats.org/officeDocument/2006/relationships/package" Target="../embeddings/Microsoft_Excel_Worksheet124.xlsx" /></Relationships>
</file>

<file path=ppt/charts/_rels/chart67.xml.rels>&#65279;<?xml version="1.0" encoding="utf-8" standalone="yes"?><Relationships xmlns="http://schemas.openxmlformats.org/package/2006/relationships"><Relationship Id="rId1" Type="http://schemas.openxmlformats.org/officeDocument/2006/relationships/package" Target="../embeddings/Microsoft_Excel_Worksheet126.xlsx" /></Relationships>
</file>

<file path=ppt/charts/_rels/chart68.xml.rels>&#65279;<?xml version="1.0" encoding="utf-8" standalone="yes"?><Relationships xmlns="http://schemas.openxmlformats.org/package/2006/relationships"><Relationship Id="rId1" Type="http://schemas.openxmlformats.org/officeDocument/2006/relationships/package" Target="../embeddings/Microsoft_Excel_Worksheet128.xlsx" /></Relationships>
</file>

<file path=ppt/charts/_rels/chart69.xml.rels>&#65279;<?xml version="1.0" encoding="utf-8" standalone="yes"?><Relationships xmlns="http://schemas.openxmlformats.org/package/2006/relationships"><Relationship Id="rId1" Type="http://schemas.openxmlformats.org/officeDocument/2006/relationships/package" Target="../embeddings/Microsoft_Excel_Worksheet130.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70.xml.rels>&#65279;<?xml version="1.0" encoding="utf-8" standalone="yes"?><Relationships xmlns="http://schemas.openxmlformats.org/package/2006/relationships"><Relationship Id="rId1" Type="http://schemas.openxmlformats.org/officeDocument/2006/relationships/package" Target="../embeddings/Microsoft_Excel_Worksheet132.xlsx" /></Relationships>
</file>

<file path=ppt/charts/_rels/chart71.xml.rels>&#65279;<?xml version="1.0" encoding="utf-8" standalone="yes"?><Relationships xmlns="http://schemas.openxmlformats.org/package/2006/relationships"><Relationship Id="rId1" Type="http://schemas.openxmlformats.org/officeDocument/2006/relationships/package" Target="../embeddings/Microsoft_Excel_Worksheet134.xlsx" /></Relationships>
</file>

<file path=ppt/charts/_rels/chart72.xml.rels>&#65279;<?xml version="1.0" encoding="utf-8" standalone="yes"?><Relationships xmlns="http://schemas.openxmlformats.org/package/2006/relationships"><Relationship Id="rId1" Type="http://schemas.openxmlformats.org/officeDocument/2006/relationships/package" Target="../embeddings/Microsoft_Excel_Worksheet136.xlsx" /></Relationships>
</file>

<file path=ppt/charts/_rels/chart73.xml.rels>&#65279;<?xml version="1.0" encoding="utf-8" standalone="yes"?><Relationships xmlns="http://schemas.openxmlformats.org/package/2006/relationships"><Relationship Id="rId1" Type="http://schemas.openxmlformats.org/officeDocument/2006/relationships/package" Target="../embeddings/Microsoft_Excel_Worksheet138.xlsx" /></Relationships>
</file>

<file path=ppt/charts/_rels/chart74.xml.rels>&#65279;<?xml version="1.0" encoding="utf-8" standalone="yes"?><Relationships xmlns="http://schemas.openxmlformats.org/package/2006/relationships"><Relationship Id="rId1" Type="http://schemas.openxmlformats.org/officeDocument/2006/relationships/package" Target="../embeddings/Microsoft_Excel_Worksheet140.xlsx" /></Relationships>
</file>

<file path=ppt/charts/_rels/chart75.xml.rels>&#65279;<?xml version="1.0" encoding="utf-8" standalone="yes"?><Relationships xmlns="http://schemas.openxmlformats.org/package/2006/relationships"><Relationship Id="rId1" Type="http://schemas.openxmlformats.org/officeDocument/2006/relationships/package" Target="../embeddings/Microsoft_Excel_Worksheet142.xlsx" /></Relationships>
</file>

<file path=ppt/charts/_rels/chart76.xml.rels>&#65279;<?xml version="1.0" encoding="utf-8" standalone="yes"?><Relationships xmlns="http://schemas.openxmlformats.org/package/2006/relationships"><Relationship Id="rId1" Type="http://schemas.openxmlformats.org/officeDocument/2006/relationships/package" Target="../embeddings/Microsoft_Excel_Worksheet144.xlsx" /></Relationships>
</file>

<file path=ppt/charts/_rels/chart77.xml.rels>&#65279;<?xml version="1.0" encoding="utf-8" standalone="yes"?><Relationships xmlns="http://schemas.openxmlformats.org/package/2006/relationships"><Relationship Id="rId1" Type="http://schemas.openxmlformats.org/officeDocument/2006/relationships/package" Target="../embeddings/Microsoft_Excel_Worksheet146.xlsx" /></Relationships>
</file>

<file path=ppt/charts/_rels/chart78.xml.rels>&#65279;<?xml version="1.0" encoding="utf-8" standalone="yes"?><Relationships xmlns="http://schemas.openxmlformats.org/package/2006/relationships"><Relationship Id="rId1" Type="http://schemas.openxmlformats.org/officeDocument/2006/relationships/package" Target="../embeddings/Microsoft_Excel_Worksheet149.xlsx" /></Relationships>
</file>

<file path=ppt/charts/_rels/chart79.xml.rels>&#65279;<?xml version="1.0" encoding="utf-8" standalone="yes"?><Relationships xmlns="http://schemas.openxmlformats.org/package/2006/relationships"><Relationship Id="rId1" Type="http://schemas.openxmlformats.org/officeDocument/2006/relationships/package" Target="../embeddings/Microsoft_Excel_Worksheet150.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8"/>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Sheet1!$B$2:$B$10</c:f>
              <c:numCache>
                <c:ptCount val="9"/>
                <c:pt idx="0">
                  <c:v>100</c:v>
                </c:pt>
                <c:pt idx="1">
                  <c:v>0</c:v>
                </c:pt>
                <c:pt idx="2">
                  <c:v>100</c:v>
                </c:pt>
                <c:pt idx="3">
                  <c:v>0</c:v>
                </c:pt>
                <c:pt idx="4">
                  <c:v>100</c:v>
                </c:pt>
                <c:pt idx="5">
                  <c:v>0</c:v>
                </c:pt>
                <c:pt idx="6">
                  <c:v>100</c:v>
                </c:pt>
                <c:pt idx="7">
                  <c:v>0</c:v>
                </c:pt>
                <c:pt idx="8">
                  <c:v>100</c:v>
                </c:pt>
              </c:numCache>
            </c:numRef>
          </c:val>
          <c:extLst>
            <c:ext xmlns:c15="http://schemas.microsoft.com/office/drawing/2012/chart" uri="{02D57815-91ED-43cb-92C2-25804820EDAC}">
              <c15:datalabelsRange xmlns:c15="http://schemas.microsoft.com/office/drawing/2012/chart">
                <c15:f/>
                <c15:dlblRangeCache>
                  <c:ptCount val="9"/>
                </c15:dlblRangeCache>
              </c15:datalabelsRange>
            </c:ext>
          </c:extLst>
        </c:ser>
        <c:ser>
          <c:idx val="1"/>
          <c:order val="1"/>
          <c:tx>
            <c:strRef>
              <c:f>Sheet1!$C$1</c:f>
              <c:strCache>
                <c:ptCount val="1"/>
                <c:pt idx="0">
                  <c:v>S2</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Sheet1!$C$2:$C$10</c:f>
              <c:numCache>
                <c:ptCount val="9"/>
                <c:pt idx="0">
                  <c:v>0</c:v>
                </c:pt>
                <c:pt idx="1">
                  <c:v>100</c:v>
                </c:pt>
                <c:pt idx="2">
                  <c:v>0</c:v>
                </c:pt>
                <c:pt idx="3">
                  <c:v>100</c:v>
                </c:pt>
                <c:pt idx="4">
                  <c:v>0</c:v>
                </c:pt>
                <c:pt idx="5">
                  <c:v>100</c:v>
                </c:pt>
                <c:pt idx="6">
                  <c:v>0</c:v>
                </c:pt>
                <c:pt idx="7">
                  <c:v>100</c:v>
                </c:pt>
                <c:pt idx="8">
                  <c:v>0</c:v>
                </c:pt>
              </c:numCache>
            </c:numRef>
          </c:val>
        </c:ser>
        <c:ser>
          <c:idx val="2"/>
          <c:order val="2"/>
          <c:tx>
            <c:strRef>
              <c:f>Sheet1!$D$1</c:f>
              <c:strCache>
                <c:ptCount val="1"/>
                <c:pt idx="0">
                  <c:v>S3</c:v>
                </c:pt>
              </c:strCache>
            </c:strRef>
          </c:tx>
          <c:spPr>
            <a:solidFill>
              <a:srgbClr val="FF540A"/>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Sheet1!$D$2:$D$10</c:f>
              <c:numCache>
                <c:ptCount val="9"/>
                <c:pt idx="0">
                  <c:v>0</c:v>
                </c:pt>
                <c:pt idx="1">
                  <c:v>0</c:v>
                </c:pt>
                <c:pt idx="2">
                  <c:v>0</c:v>
                </c:pt>
                <c:pt idx="3">
                  <c:v>0</c:v>
                </c:pt>
                <c:pt idx="4">
                  <c:v>0</c:v>
                </c:pt>
                <c:pt idx="5">
                  <c:v>0</c:v>
                </c:pt>
                <c:pt idx="6">
                  <c:v>0</c:v>
                </c:pt>
                <c:pt idx="7">
                  <c:v>0</c:v>
                </c:pt>
                <c:pt idx="8">
                  <c:v>0</c:v>
                </c:pt>
              </c:numCache>
            </c:numRef>
          </c:val>
        </c:ser>
        <c:ser>
          <c:idx val="3"/>
          <c:order val="3"/>
          <c:tx>
            <c:strRef>
              <c:f>Sheet1!$E$1</c:f>
              <c:strCache>
                <c:ptCount val="1"/>
                <c:pt idx="0">
                  <c:v>S4</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Sheet1!$E$2:$E$10</c:f>
              <c:numCache>
                <c:ptCount val="9"/>
                <c:pt idx="0">
                  <c:v>4</c:v>
                </c:pt>
                <c:pt idx="1">
                  <c:v>0</c:v>
                </c:pt>
                <c:pt idx="2">
                  <c:v>4</c:v>
                </c:pt>
                <c:pt idx="3">
                  <c:v>0</c:v>
                </c:pt>
                <c:pt idx="4">
                  <c:v>4</c:v>
                </c:pt>
                <c:pt idx="5">
                  <c:v>0</c:v>
                </c:pt>
                <c:pt idx="6">
                  <c:v>4</c:v>
                </c:pt>
                <c:pt idx="7">
                  <c:v>0</c:v>
                </c:pt>
                <c:pt idx="8">
                  <c:v>4</c:v>
                </c:pt>
              </c:numCache>
            </c:numRef>
          </c:val>
        </c:ser>
        <c:ser>
          <c:idx val="4"/>
          <c:order val="4"/>
          <c:tx>
            <c:strRef>
              <c:f>Sheet1!$F$1</c:f>
              <c:strCache>
                <c:ptCount val="1"/>
                <c:pt idx="0">
                  <c:v>S5</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Sheet1!$F$2:$F$10</c:f>
              <c:numCache>
                <c:ptCount val="9"/>
                <c:pt idx="0">
                  <c:v>0</c:v>
                </c:pt>
                <c:pt idx="1">
                  <c:v>0</c:v>
                </c:pt>
                <c:pt idx="2">
                  <c:v>0</c:v>
                </c:pt>
                <c:pt idx="3">
                  <c:v>0</c:v>
                </c:pt>
                <c:pt idx="4">
                  <c:v>0</c:v>
                </c:pt>
                <c:pt idx="5">
                  <c:v>0</c:v>
                </c:pt>
                <c:pt idx="6">
                  <c:v>0</c:v>
                </c:pt>
                <c:pt idx="7">
                  <c:v>0</c:v>
                </c:pt>
                <c:pt idx="8">
                  <c:v>0</c:v>
                </c:pt>
              </c:numCache>
            </c:numRef>
          </c:val>
        </c:ser>
        <c:ser>
          <c:idx val="5"/>
          <c:order val="5"/>
          <c:tx>
            <c:strRef>
              <c:f>Sheet1!$G$1</c:f>
              <c:strCache>
                <c:ptCount val="1"/>
                <c:pt idx="0">
                  <c:v>S6</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Sheet1!$G$2:$G$10</c:f>
              <c:numCache>
                <c:ptCount val="9"/>
                <c:pt idx="0">
                  <c:v>0</c:v>
                </c:pt>
                <c:pt idx="1">
                  <c:v>4</c:v>
                </c:pt>
                <c:pt idx="2">
                  <c:v>0</c:v>
                </c:pt>
                <c:pt idx="3">
                  <c:v>4</c:v>
                </c:pt>
                <c:pt idx="4">
                  <c:v>0</c:v>
                </c:pt>
                <c:pt idx="5">
                  <c:v>4</c:v>
                </c:pt>
                <c:pt idx="6">
                  <c:v>0</c:v>
                </c:pt>
                <c:pt idx="7">
                  <c:v>4</c:v>
                </c:pt>
                <c:pt idx="8">
                  <c:v>0</c:v>
                </c:pt>
              </c:numCache>
            </c:numRef>
          </c:val>
        </c:ser>
        <c:ser>
          <c:idx val="6"/>
          <c:order val="6"/>
          <c:tx>
            <c:strRef>
              <c:f>Sheet1!$H$1</c:f>
              <c:strCache>
                <c:ptCount val="1"/>
                <c:pt idx="0">
                  <c:v>S7</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Sheet1!$H$2:$H$10</c:f>
              <c:numCache>
                <c:ptCount val="9"/>
                <c:pt idx="0">
                  <c:v>0</c:v>
                </c:pt>
                <c:pt idx="1">
                  <c:v>0</c:v>
                </c:pt>
                <c:pt idx="2">
                  <c:v>0</c:v>
                </c:pt>
                <c:pt idx="3">
                  <c:v>6.19266055045872</c:v>
                </c:pt>
                <c:pt idx="4">
                  <c:v>0</c:v>
                </c:pt>
                <c:pt idx="5">
                  <c:v>14.4472361809045</c:v>
                </c:pt>
                <c:pt idx="6">
                  <c:v>0</c:v>
                </c:pt>
                <c:pt idx="7">
                  <c:v>15.9090909090909</c:v>
                </c:pt>
                <c:pt idx="8">
                  <c:v>0</c:v>
                </c:pt>
              </c:numCache>
            </c:numRef>
          </c:val>
        </c:ser>
        <c:ser>
          <c:idx val="7"/>
          <c:order val="7"/>
          <c:tx>
            <c:strRef>
              <c:f>Sheet1!$I$1</c:f>
              <c:strCache>
                <c:ptCount val="1"/>
                <c:pt idx="0">
                  <c:v>S8</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Sheet1!$I$2:$I$10</c:f>
              <c:numCache>
                <c:ptCount val="9"/>
                <c:pt idx="0">
                  <c:v>0</c:v>
                </c:pt>
                <c:pt idx="1">
                  <c:v>100</c:v>
                </c:pt>
                <c:pt idx="2">
                  <c:v>0</c:v>
                </c:pt>
                <c:pt idx="3">
                  <c:v>93.8073394495413</c:v>
                </c:pt>
                <c:pt idx="4">
                  <c:v>0</c:v>
                </c:pt>
                <c:pt idx="5">
                  <c:v>85.5527638190955</c:v>
                </c:pt>
                <c:pt idx="6">
                  <c:v>0</c:v>
                </c:pt>
                <c:pt idx="7">
                  <c:v>84.0909090909091</c:v>
                </c:pt>
                <c:pt idx="8">
                  <c:v>0</c:v>
                </c:pt>
              </c:numCache>
            </c:numRef>
          </c:val>
        </c:ser>
        <c:ser>
          <c:idx val="8"/>
          <c:order val="8"/>
          <c:tx>
            <c:strRef>
              <c:f>Sheet1!$J$1</c:f>
              <c:strCache>
                <c:ptCount val="1"/>
                <c:pt idx="0">
                  <c:v>S9</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Sheet1!$J$2:$J$10</c:f>
              <c:numCache>
                <c:ptCount val="9"/>
                <c:pt idx="0">
                  <c:v>100</c:v>
                </c:pt>
                <c:pt idx="1">
                  <c:v>0</c:v>
                </c:pt>
                <c:pt idx="2">
                  <c:v>100</c:v>
                </c:pt>
                <c:pt idx="3">
                  <c:v>0</c:v>
                </c:pt>
                <c:pt idx="4">
                  <c:v>100</c:v>
                </c:pt>
                <c:pt idx="5">
                  <c:v>0</c:v>
                </c:pt>
                <c:pt idx="6">
                  <c:v>100</c:v>
                </c:pt>
                <c:pt idx="7">
                  <c:v>0</c:v>
                </c:pt>
                <c:pt idx="8">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8"/>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Sheet1!$B$2:$B$10</c:f>
              <c:numCache>
                <c:ptCount val="9"/>
                <c:pt idx="0">
                  <c:v>100</c:v>
                </c:pt>
                <c:pt idx="1">
                  <c:v>0</c:v>
                </c:pt>
                <c:pt idx="2">
                  <c:v>100</c:v>
                </c:pt>
                <c:pt idx="3">
                  <c:v>0</c:v>
                </c:pt>
                <c:pt idx="4">
                  <c:v>100</c:v>
                </c:pt>
                <c:pt idx="5">
                  <c:v>0</c:v>
                </c:pt>
                <c:pt idx="6">
                  <c:v>100</c:v>
                </c:pt>
                <c:pt idx="7">
                  <c:v>0</c:v>
                </c:pt>
                <c:pt idx="8">
                  <c:v>100</c:v>
                </c:pt>
              </c:numCache>
            </c:numRef>
          </c:val>
          <c:extLst>
            <c:ext xmlns:c15="http://schemas.microsoft.com/office/drawing/2012/chart" uri="{02D57815-91ED-43cb-92C2-25804820EDAC}">
              <c15:datalabelsRange xmlns:c15="http://schemas.microsoft.com/office/drawing/2012/chart">
                <c15:f/>
                <c15:dlblRangeCache>
                  <c:ptCount val="9"/>
                </c15:dlblRangeCache>
              </c15:datalabelsRange>
            </c:ext>
          </c:extLst>
        </c:ser>
        <c:ser>
          <c:idx val="1"/>
          <c:order val="1"/>
          <c:tx>
            <c:strRef>
              <c:f>Sheet1!$C$1</c:f>
              <c:strCache>
                <c:ptCount val="1"/>
                <c:pt idx="0">
                  <c:v>S2</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Sheet1!$C$2:$C$10</c:f>
              <c:numCache>
                <c:ptCount val="9"/>
                <c:pt idx="0">
                  <c:v>0</c:v>
                </c:pt>
                <c:pt idx="1">
                  <c:v>56.3432835820896</c:v>
                </c:pt>
                <c:pt idx="2">
                  <c:v>0</c:v>
                </c:pt>
                <c:pt idx="3">
                  <c:v>73.4581497797357</c:v>
                </c:pt>
                <c:pt idx="4">
                  <c:v>0</c:v>
                </c:pt>
                <c:pt idx="5">
                  <c:v>100</c:v>
                </c:pt>
                <c:pt idx="6">
                  <c:v>0</c:v>
                </c:pt>
                <c:pt idx="7">
                  <c:v>100</c:v>
                </c:pt>
                <c:pt idx="8">
                  <c:v>0</c:v>
                </c:pt>
              </c:numCache>
            </c:numRef>
          </c:val>
        </c:ser>
        <c:ser>
          <c:idx val="2"/>
          <c:order val="2"/>
          <c:tx>
            <c:strRef>
              <c:f>Sheet1!$D$1</c:f>
              <c:strCache>
                <c:ptCount val="1"/>
                <c:pt idx="0">
                  <c:v>S3</c:v>
                </c:pt>
              </c:strCache>
            </c:strRef>
          </c:tx>
          <c:spPr>
            <a:solidFill>
              <a:srgbClr val="FF540A"/>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Sheet1!$D$2:$D$10</c:f>
              <c:numCache>
                <c:ptCount val="9"/>
                <c:pt idx="0">
                  <c:v>0</c:v>
                </c:pt>
                <c:pt idx="1">
                  <c:v>43.6567164179104</c:v>
                </c:pt>
                <c:pt idx="2">
                  <c:v>0</c:v>
                </c:pt>
                <c:pt idx="3">
                  <c:v>26.5418502202643</c:v>
                </c:pt>
                <c:pt idx="4">
                  <c:v>0</c:v>
                </c:pt>
                <c:pt idx="5">
                  <c:v>0</c:v>
                </c:pt>
                <c:pt idx="6">
                  <c:v>0</c:v>
                </c:pt>
                <c:pt idx="7">
                  <c:v>0</c:v>
                </c:pt>
                <c:pt idx="8">
                  <c:v>0</c:v>
                </c:pt>
              </c:numCache>
            </c:numRef>
          </c:val>
        </c:ser>
        <c:ser>
          <c:idx val="3"/>
          <c:order val="3"/>
          <c:tx>
            <c:strRef>
              <c:f>Sheet1!$E$1</c:f>
              <c:strCache>
                <c:ptCount val="1"/>
                <c:pt idx="0">
                  <c:v>S4</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Sheet1!$E$2:$E$10</c:f>
              <c:numCache>
                <c:ptCount val="9"/>
                <c:pt idx="0">
                  <c:v>4</c:v>
                </c:pt>
                <c:pt idx="1">
                  <c:v>4</c:v>
                </c:pt>
                <c:pt idx="2">
                  <c:v>4</c:v>
                </c:pt>
                <c:pt idx="3">
                  <c:v>4</c:v>
                </c:pt>
                <c:pt idx="4">
                  <c:v>4</c:v>
                </c:pt>
                <c:pt idx="5">
                  <c:v>0</c:v>
                </c:pt>
                <c:pt idx="6">
                  <c:v>4</c:v>
                </c:pt>
                <c:pt idx="7">
                  <c:v>0</c:v>
                </c:pt>
                <c:pt idx="8">
                  <c:v>4</c:v>
                </c:pt>
              </c:numCache>
            </c:numRef>
          </c:val>
        </c:ser>
        <c:ser>
          <c:idx val="4"/>
          <c:order val="4"/>
          <c:tx>
            <c:strRef>
              <c:f>Sheet1!$F$1</c:f>
              <c:strCache>
                <c:ptCount val="1"/>
                <c:pt idx="0">
                  <c:v>S5</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Sheet1!$F$2:$F$10</c:f>
              <c:numCache>
                <c:ptCount val="9"/>
                <c:pt idx="0">
                  <c:v>0</c:v>
                </c:pt>
                <c:pt idx="1">
                  <c:v>0</c:v>
                </c:pt>
                <c:pt idx="2">
                  <c:v>0</c:v>
                </c:pt>
                <c:pt idx="3">
                  <c:v>0</c:v>
                </c:pt>
                <c:pt idx="4">
                  <c:v>0</c:v>
                </c:pt>
                <c:pt idx="5">
                  <c:v>0</c:v>
                </c:pt>
                <c:pt idx="6">
                  <c:v>0</c:v>
                </c:pt>
                <c:pt idx="7">
                  <c:v>0</c:v>
                </c:pt>
                <c:pt idx="8">
                  <c:v>0</c:v>
                </c:pt>
              </c:numCache>
            </c:numRef>
          </c:val>
        </c:ser>
        <c:ser>
          <c:idx val="5"/>
          <c:order val="5"/>
          <c:tx>
            <c:strRef>
              <c:f>Sheet1!$G$1</c:f>
              <c:strCache>
                <c:ptCount val="1"/>
                <c:pt idx="0">
                  <c:v>S6</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Sheet1!$G$2:$G$10</c:f>
              <c:numCache>
                <c:ptCount val="9"/>
                <c:pt idx="0">
                  <c:v>0</c:v>
                </c:pt>
                <c:pt idx="1">
                  <c:v>0</c:v>
                </c:pt>
                <c:pt idx="2">
                  <c:v>0</c:v>
                </c:pt>
                <c:pt idx="3">
                  <c:v>0</c:v>
                </c:pt>
                <c:pt idx="4">
                  <c:v>0</c:v>
                </c:pt>
                <c:pt idx="5">
                  <c:v>4</c:v>
                </c:pt>
                <c:pt idx="6">
                  <c:v>0</c:v>
                </c:pt>
                <c:pt idx="7">
                  <c:v>4</c:v>
                </c:pt>
                <c:pt idx="8">
                  <c:v>0</c:v>
                </c:pt>
              </c:numCache>
            </c:numRef>
          </c:val>
        </c:ser>
        <c:ser>
          <c:idx val="6"/>
          <c:order val="6"/>
          <c:tx>
            <c:strRef>
              <c:f>Sheet1!$H$1</c:f>
              <c:strCache>
                <c:ptCount val="1"/>
                <c:pt idx="0">
                  <c:v>S7</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Sheet1!$H$2:$H$10</c:f>
              <c:numCache>
                <c:ptCount val="9"/>
                <c:pt idx="0">
                  <c:v>0</c:v>
                </c:pt>
                <c:pt idx="1">
                  <c:v>0</c:v>
                </c:pt>
                <c:pt idx="2">
                  <c:v>0</c:v>
                </c:pt>
                <c:pt idx="3">
                  <c:v>0</c:v>
                </c:pt>
                <c:pt idx="4">
                  <c:v>0</c:v>
                </c:pt>
                <c:pt idx="5">
                  <c:v>0</c:v>
                </c:pt>
                <c:pt idx="6">
                  <c:v>0</c:v>
                </c:pt>
                <c:pt idx="7">
                  <c:v>16.8103448275862</c:v>
                </c:pt>
                <c:pt idx="8">
                  <c:v>0</c:v>
                </c:pt>
              </c:numCache>
            </c:numRef>
          </c:val>
        </c:ser>
        <c:ser>
          <c:idx val="7"/>
          <c:order val="7"/>
          <c:tx>
            <c:strRef>
              <c:f>Sheet1!$I$1</c:f>
              <c:strCache>
                <c:ptCount val="1"/>
                <c:pt idx="0">
                  <c:v>S8</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Sheet1!$I$2:$I$10</c:f>
              <c:numCache>
                <c:ptCount val="9"/>
                <c:pt idx="0">
                  <c:v>0</c:v>
                </c:pt>
                <c:pt idx="1">
                  <c:v>100</c:v>
                </c:pt>
                <c:pt idx="2">
                  <c:v>0</c:v>
                </c:pt>
                <c:pt idx="3">
                  <c:v>100</c:v>
                </c:pt>
                <c:pt idx="4">
                  <c:v>0</c:v>
                </c:pt>
                <c:pt idx="5">
                  <c:v>100</c:v>
                </c:pt>
                <c:pt idx="6">
                  <c:v>0</c:v>
                </c:pt>
                <c:pt idx="7">
                  <c:v>83.1896551724138</c:v>
                </c:pt>
                <c:pt idx="8">
                  <c:v>0</c:v>
                </c:pt>
              </c:numCache>
            </c:numRef>
          </c:val>
        </c:ser>
        <c:ser>
          <c:idx val="8"/>
          <c:order val="8"/>
          <c:tx>
            <c:strRef>
              <c:f>Sheet1!$J$1</c:f>
              <c:strCache>
                <c:ptCount val="1"/>
                <c:pt idx="0">
                  <c:v>S9</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Sheet1!$J$2:$J$10</c:f>
              <c:numCache>
                <c:ptCount val="9"/>
                <c:pt idx="0">
                  <c:v>100</c:v>
                </c:pt>
                <c:pt idx="1">
                  <c:v>0</c:v>
                </c:pt>
                <c:pt idx="2">
                  <c:v>100</c:v>
                </c:pt>
                <c:pt idx="3">
                  <c:v>0</c:v>
                </c:pt>
                <c:pt idx="4">
                  <c:v>100</c:v>
                </c:pt>
                <c:pt idx="5">
                  <c:v>0</c:v>
                </c:pt>
                <c:pt idx="6">
                  <c:v>100</c:v>
                </c:pt>
                <c:pt idx="7">
                  <c:v>0</c:v>
                </c:pt>
                <c:pt idx="8">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Sheet1!$A$2:$A$8</c:f>
              <c:strCache>
                <c:ptCount val="7"/>
                <c:pt idx="0">
                  <c:v>kpi0A</c:v>
                </c:pt>
                <c:pt idx="1">
                  <c:v>kpi0B</c:v>
                </c:pt>
                <c:pt idx="2">
                  <c:v>kpi1A</c:v>
                </c:pt>
                <c:pt idx="3">
                  <c:v>kpi1B</c:v>
                </c:pt>
                <c:pt idx="4">
                  <c:v>kpi2A</c:v>
                </c:pt>
                <c:pt idx="5">
                  <c:v>kpi2B</c:v>
                </c:pt>
                <c:pt idx="6">
                  <c:v>kpi3Last</c:v>
                </c:pt>
              </c:strCache>
            </c:strRef>
          </c:cat>
          <c:val>
            <c:numRef>
              <c:f>Sheet1!$B$2:$B$8</c:f>
              <c:numCache>
                <c:ptCount val="7"/>
                <c:pt idx="0">
                  <c:v>100</c:v>
                </c:pt>
                <c:pt idx="1">
                  <c:v>0</c:v>
                </c:pt>
                <c:pt idx="2">
                  <c:v>100</c:v>
                </c:pt>
                <c:pt idx="3">
                  <c:v>0</c:v>
                </c:pt>
                <c:pt idx="4">
                  <c:v>100</c:v>
                </c:pt>
                <c:pt idx="5">
                  <c:v>0</c:v>
                </c:pt>
                <c:pt idx="6">
                  <c:v>100</c:v>
                </c:pt>
              </c:numCache>
            </c:numRef>
          </c:val>
          <c:extLst>
            <c:ext xmlns:c15="http://schemas.microsoft.com/office/drawing/2012/chart" uri="{02D57815-91ED-43cb-92C2-25804820EDAC}">
              <c15:datalabelsRange xmlns:c15="http://schemas.microsoft.com/office/drawing/2012/chart">
                <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Sheet1!$C$2:$C$8</c:f>
              <c:numCache>
                <c:ptCount val="7"/>
                <c:pt idx="0">
                  <c:v>0</c:v>
                </c:pt>
                <c:pt idx="1">
                  <c:v>50</c:v>
                </c:pt>
                <c:pt idx="2">
                  <c:v>0</c:v>
                </c:pt>
                <c:pt idx="3">
                  <c:v>100</c:v>
                </c:pt>
                <c:pt idx="4">
                  <c:v>0</c:v>
                </c:pt>
                <c:pt idx="5">
                  <c:v>100</c:v>
                </c:pt>
                <c:pt idx="6">
                  <c:v>0</c:v>
                </c:pt>
              </c:numCache>
            </c:numRef>
          </c:val>
        </c:ser>
        <c:ser>
          <c:idx val="2"/>
          <c:order val="2"/>
          <c:tx>
            <c:strRef>
              <c:f>Sheet1!$D$1</c:f>
              <c:strCache>
                <c:ptCount val="1"/>
                <c:pt idx="0">
                  <c:v>S3</c:v>
                </c:pt>
              </c:strCache>
            </c:strRef>
          </c:tx>
          <c:spPr>
            <a:solidFill>
              <a:srgbClr val="FF540A"/>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Sheet1!$D$2:$D$8</c:f>
              <c:numCache>
                <c:ptCount val="7"/>
                <c:pt idx="0">
                  <c:v>0</c:v>
                </c:pt>
                <c:pt idx="1">
                  <c:v>50</c:v>
                </c:pt>
                <c:pt idx="2">
                  <c:v>0</c:v>
                </c:pt>
                <c:pt idx="3">
                  <c:v>0</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Sheet1!$E$2:$E$8</c:f>
              <c:numCache>
                <c:ptCount val="7"/>
                <c:pt idx="0">
                  <c:v>4</c:v>
                </c:pt>
                <c:pt idx="1">
                  <c:v>4</c:v>
                </c:pt>
                <c:pt idx="2">
                  <c:v>4</c:v>
                </c:pt>
                <c:pt idx="3">
                  <c:v>0</c:v>
                </c:pt>
                <c:pt idx="4">
                  <c:v>4</c:v>
                </c:pt>
                <c:pt idx="5">
                  <c:v>0</c:v>
                </c:pt>
                <c:pt idx="6">
                  <c:v>4</c:v>
                </c:pt>
              </c:numCache>
            </c:numRef>
          </c:val>
        </c:ser>
        <c:ser>
          <c:idx val="4"/>
          <c:order val="4"/>
          <c:tx>
            <c:strRef>
              <c:f>Sheet1!$F$1</c:f>
              <c:strCache>
                <c:ptCount val="1"/>
                <c:pt idx="0">
                  <c:v>S5</c:v>
                </c:pt>
              </c:strCache>
            </c:strRef>
          </c:tx>
          <c:spPr>
            <a:solidFill>
              <a:srgbClr val="FFFFFF"/>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Sheet1!$F$2:$F$8</c:f>
              <c:numCache>
                <c:ptCount val="7"/>
                <c:pt idx="0">
                  <c:v>0</c:v>
                </c:pt>
                <c:pt idx="1">
                  <c:v>0</c:v>
                </c:pt>
                <c:pt idx="2">
                  <c:v>0</c:v>
                </c:pt>
                <c:pt idx="3">
                  <c:v>0</c:v>
                </c:pt>
                <c:pt idx="4">
                  <c:v>0</c:v>
                </c:pt>
                <c:pt idx="5">
                  <c:v>0</c:v>
                </c:pt>
                <c:pt idx="6">
                  <c:v>0</c:v>
                </c:pt>
              </c:numCache>
            </c:numRef>
          </c:val>
        </c:ser>
        <c:ser>
          <c:idx val="5"/>
          <c:order val="5"/>
          <c:tx>
            <c:strRef>
              <c:f>Sheet1!$G$1</c:f>
              <c:strCache>
                <c:ptCount val="1"/>
                <c:pt idx="0">
                  <c:v>S6</c:v>
                </c:pt>
              </c:strCache>
            </c:strRef>
          </c:tx>
          <c:spPr>
            <a:solidFill>
              <a:srgbClr val="06C4B0"/>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Sheet1!$G$2:$G$8</c:f>
              <c:numCache>
                <c:ptCount val="7"/>
                <c:pt idx="0">
                  <c:v>0</c:v>
                </c:pt>
                <c:pt idx="1">
                  <c:v>0</c:v>
                </c:pt>
                <c:pt idx="2">
                  <c:v>0</c:v>
                </c:pt>
                <c:pt idx="3">
                  <c:v>4</c:v>
                </c:pt>
                <c:pt idx="4">
                  <c:v>0</c:v>
                </c:pt>
                <c:pt idx="5">
                  <c:v>4</c:v>
                </c:pt>
                <c:pt idx="6">
                  <c:v>0</c:v>
                </c:pt>
              </c:numCache>
            </c:numRef>
          </c:val>
        </c:ser>
        <c:ser>
          <c:idx val="6"/>
          <c:order val="6"/>
          <c:tx>
            <c:strRef>
              <c:f>Sheet1!$H$1</c:f>
              <c:strCache>
                <c:ptCount val="1"/>
                <c:pt idx="0">
                  <c:v>S7</c:v>
                </c:pt>
              </c:strCache>
            </c:strRef>
          </c:tx>
          <c:spPr>
            <a:solidFill>
              <a:srgbClr val="06C4B0"/>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Sheet1!$H$2:$H$8</c:f>
              <c:numCache>
                <c:ptCount val="7"/>
                <c:pt idx="0">
                  <c:v>0</c:v>
                </c:pt>
                <c:pt idx="1">
                  <c:v>0</c:v>
                </c:pt>
                <c:pt idx="2">
                  <c:v>0</c:v>
                </c:pt>
                <c:pt idx="3">
                  <c:v>11.2068965517241</c:v>
                </c:pt>
                <c:pt idx="4">
                  <c:v>0</c:v>
                </c:pt>
                <c:pt idx="5">
                  <c:v>33.4123222748815</c:v>
                </c:pt>
                <c:pt idx="6">
                  <c:v>0</c:v>
                </c:pt>
              </c:numCache>
            </c:numRef>
          </c:val>
        </c:ser>
        <c:ser>
          <c:idx val="7"/>
          <c:order val="7"/>
          <c:tx>
            <c:strRef>
              <c:f>Sheet1!$I$1</c:f>
              <c:strCache>
                <c:ptCount val="1"/>
                <c:pt idx="0">
                  <c:v>S8</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Sheet1!$I$2:$I$8</c:f>
              <c:numCache>
                <c:ptCount val="7"/>
                <c:pt idx="0">
                  <c:v>0</c:v>
                </c:pt>
                <c:pt idx="1">
                  <c:v>100</c:v>
                </c:pt>
                <c:pt idx="2">
                  <c:v>0</c:v>
                </c:pt>
                <c:pt idx="3">
                  <c:v>88.7931034482759</c:v>
                </c:pt>
                <c:pt idx="4">
                  <c:v>0</c:v>
                </c:pt>
                <c:pt idx="5">
                  <c:v>66.5876777251185</c:v>
                </c:pt>
                <c:pt idx="6">
                  <c:v>0</c:v>
                </c:pt>
              </c:numCache>
            </c:numRef>
          </c:val>
        </c:ser>
        <c:ser>
          <c:idx val="8"/>
          <c:order val="8"/>
          <c:tx>
            <c:strRef>
              <c:f>Sheet1!$J$1</c:f>
              <c:strCache>
                <c:ptCount val="1"/>
                <c:pt idx="0">
                  <c:v>S9</c:v>
                </c:pt>
              </c:strCache>
            </c:strRef>
          </c:tx>
          <c:spPr>
            <a:solidFill>
              <a:srgbClr val="FFFFFF"/>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8"/>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9"/>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0"/>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Sheet1!$B$2:$B$12</c:f>
              <c:numCache>
                <c:ptCount val="11"/>
                <c:pt idx="0">
                  <c:v>100</c:v>
                </c:pt>
                <c:pt idx="1">
                  <c:v>0</c:v>
                </c:pt>
                <c:pt idx="2">
                  <c:v>100</c:v>
                </c:pt>
                <c:pt idx="3">
                  <c:v>0</c:v>
                </c:pt>
                <c:pt idx="4">
                  <c:v>100</c:v>
                </c:pt>
                <c:pt idx="5">
                  <c:v>0</c:v>
                </c:pt>
                <c:pt idx="6">
                  <c:v>100</c:v>
                </c:pt>
                <c:pt idx="7">
                  <c:v>0</c:v>
                </c:pt>
                <c:pt idx="8">
                  <c:v>100</c:v>
                </c:pt>
                <c:pt idx="9">
                  <c:v>0</c:v>
                </c:pt>
                <c:pt idx="10">
                  <c:v>100</c:v>
                </c:pt>
              </c:numCache>
            </c:numRef>
          </c:val>
          <c:extLst>
            <c:ext xmlns:c15="http://schemas.microsoft.com/office/drawing/2012/chart" uri="{02D57815-91ED-43cb-92C2-25804820EDAC}">
              <c15:datalabelsRange xmlns:c15="http://schemas.microsoft.com/office/drawing/2012/chart">
                <c15:f/>
                <c15:dlblRangeCache>
                  <c:ptCount val="11"/>
                </c15:dlblRangeCache>
              </c15:datalabelsRange>
            </c:ext>
          </c:extLst>
        </c:ser>
        <c:ser>
          <c:idx val="1"/>
          <c:order val="1"/>
          <c:tx>
            <c:strRef>
              <c:f>Sheet1!$C$1</c:f>
              <c:strCache>
                <c:ptCount val="1"/>
                <c:pt idx="0">
                  <c:v>S2</c:v>
                </c:pt>
              </c:strCache>
            </c:strRef>
          </c:tx>
          <c:spPr>
            <a:solidFill>
              <a:srgbClr val="D9D9D9"/>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Sheet1!$C$2:$C$12</c:f>
              <c:numCache>
                <c:ptCount val="11"/>
                <c:pt idx="0">
                  <c:v>0</c:v>
                </c:pt>
                <c:pt idx="1">
                  <c:v>71.7021276595745</c:v>
                </c:pt>
                <c:pt idx="2">
                  <c:v>0</c:v>
                </c:pt>
                <c:pt idx="3">
                  <c:v>71.9730941704036</c:v>
                </c:pt>
                <c:pt idx="4">
                  <c:v>0</c:v>
                </c:pt>
                <c:pt idx="5">
                  <c:v>100</c:v>
                </c:pt>
                <c:pt idx="6">
                  <c:v>0</c:v>
                </c:pt>
                <c:pt idx="7">
                  <c:v>100</c:v>
                </c:pt>
                <c:pt idx="8">
                  <c:v>0</c:v>
                </c:pt>
                <c:pt idx="9">
                  <c:v>100</c:v>
                </c:pt>
                <c:pt idx="10">
                  <c:v>0</c:v>
                </c:pt>
              </c:numCache>
            </c:numRef>
          </c:val>
        </c:ser>
        <c:ser>
          <c:idx val="2"/>
          <c:order val="2"/>
          <c:tx>
            <c:strRef>
              <c:f>Sheet1!$D$1</c:f>
              <c:strCache>
                <c:ptCount val="1"/>
                <c:pt idx="0">
                  <c:v>S3</c:v>
                </c:pt>
              </c:strCache>
            </c:strRef>
          </c:tx>
          <c:spPr>
            <a:solidFill>
              <a:srgbClr val="FF540A"/>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Sheet1!$D$2:$D$12</c:f>
              <c:numCache>
                <c:ptCount val="11"/>
                <c:pt idx="0">
                  <c:v>0</c:v>
                </c:pt>
                <c:pt idx="1">
                  <c:v>28.2978723404255</c:v>
                </c:pt>
                <c:pt idx="2">
                  <c:v>0</c:v>
                </c:pt>
                <c:pt idx="3">
                  <c:v>28.0269058295964</c:v>
                </c:pt>
                <c:pt idx="4">
                  <c:v>0</c:v>
                </c:pt>
                <c:pt idx="5">
                  <c:v>0</c:v>
                </c:pt>
                <c:pt idx="6">
                  <c:v>0</c:v>
                </c:pt>
                <c:pt idx="7">
                  <c:v>0</c:v>
                </c:pt>
                <c:pt idx="8">
                  <c:v>0</c:v>
                </c:pt>
                <c:pt idx="9">
                  <c:v>0</c:v>
                </c:pt>
                <c:pt idx="10">
                  <c:v>0</c:v>
                </c:pt>
              </c:numCache>
            </c:numRef>
          </c:val>
        </c:ser>
        <c:ser>
          <c:idx val="3"/>
          <c:order val="3"/>
          <c:tx>
            <c:strRef>
              <c:f>Sheet1!$E$1</c:f>
              <c:strCache>
                <c:ptCount val="1"/>
                <c:pt idx="0">
                  <c:v>S4</c:v>
                </c:pt>
              </c:strCache>
            </c:strRef>
          </c:tx>
          <c:spPr>
            <a:solidFill>
              <a:srgbClr val="D9D9D9"/>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Sheet1!$E$2:$E$12</c:f>
              <c:numCache>
                <c:ptCount val="11"/>
                <c:pt idx="0">
                  <c:v>4</c:v>
                </c:pt>
                <c:pt idx="1">
                  <c:v>4</c:v>
                </c:pt>
                <c:pt idx="2">
                  <c:v>4</c:v>
                </c:pt>
                <c:pt idx="3">
                  <c:v>4</c:v>
                </c:pt>
                <c:pt idx="4">
                  <c:v>4</c:v>
                </c:pt>
                <c:pt idx="5">
                  <c:v>0</c:v>
                </c:pt>
                <c:pt idx="6">
                  <c:v>4</c:v>
                </c:pt>
                <c:pt idx="7">
                  <c:v>0</c:v>
                </c:pt>
                <c:pt idx="8">
                  <c:v>4</c:v>
                </c:pt>
                <c:pt idx="9">
                  <c:v>0</c:v>
                </c:pt>
                <c:pt idx="10">
                  <c:v>4</c:v>
                </c:pt>
              </c:numCache>
            </c:numRef>
          </c:val>
        </c:ser>
        <c:ser>
          <c:idx val="4"/>
          <c:order val="4"/>
          <c:tx>
            <c:strRef>
              <c:f>Sheet1!$F$1</c:f>
              <c:strCache>
                <c:ptCount val="1"/>
                <c:pt idx="0">
                  <c:v>S5</c:v>
                </c:pt>
              </c:strCache>
            </c:strRef>
          </c:tx>
          <c:spPr>
            <a:solidFill>
              <a:srgbClr val="FFFFFF"/>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Sheet1!$F$2:$F$12</c:f>
              <c:numCache>
                <c:ptCount val="11"/>
                <c:pt idx="0">
                  <c:v>0</c:v>
                </c:pt>
                <c:pt idx="1">
                  <c:v>0</c:v>
                </c:pt>
                <c:pt idx="2">
                  <c:v>0</c:v>
                </c:pt>
                <c:pt idx="3">
                  <c:v>0</c:v>
                </c:pt>
                <c:pt idx="4">
                  <c:v>0</c:v>
                </c:pt>
                <c:pt idx="5">
                  <c:v>0</c:v>
                </c:pt>
                <c:pt idx="6">
                  <c:v>0</c:v>
                </c:pt>
                <c:pt idx="7">
                  <c:v>0</c:v>
                </c:pt>
                <c:pt idx="8">
                  <c:v>0</c:v>
                </c:pt>
                <c:pt idx="9">
                  <c:v>0</c:v>
                </c:pt>
                <c:pt idx="10">
                  <c:v>0</c:v>
                </c:pt>
              </c:numCache>
            </c:numRef>
          </c:val>
        </c:ser>
        <c:ser>
          <c:idx val="5"/>
          <c:order val="5"/>
          <c:tx>
            <c:strRef>
              <c:f>Sheet1!$G$1</c:f>
              <c:strCache>
                <c:ptCount val="1"/>
                <c:pt idx="0">
                  <c:v>S6</c:v>
                </c:pt>
              </c:strCache>
            </c:strRef>
          </c:tx>
          <c:spPr>
            <a:solidFill>
              <a:srgbClr val="06C4B0"/>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Sheet1!$G$2:$G$12</c:f>
              <c:numCache>
                <c:ptCount val="11"/>
                <c:pt idx="0">
                  <c:v>0</c:v>
                </c:pt>
                <c:pt idx="1">
                  <c:v>0</c:v>
                </c:pt>
                <c:pt idx="2">
                  <c:v>0</c:v>
                </c:pt>
                <c:pt idx="3">
                  <c:v>0</c:v>
                </c:pt>
                <c:pt idx="4">
                  <c:v>0</c:v>
                </c:pt>
                <c:pt idx="5">
                  <c:v>4</c:v>
                </c:pt>
                <c:pt idx="6">
                  <c:v>0</c:v>
                </c:pt>
                <c:pt idx="7">
                  <c:v>4</c:v>
                </c:pt>
                <c:pt idx="8">
                  <c:v>0</c:v>
                </c:pt>
                <c:pt idx="9">
                  <c:v>4</c:v>
                </c:pt>
                <c:pt idx="10">
                  <c:v>0</c:v>
                </c:pt>
              </c:numCache>
            </c:numRef>
          </c:val>
        </c:ser>
        <c:ser>
          <c:idx val="6"/>
          <c:order val="6"/>
          <c:tx>
            <c:strRef>
              <c:f>Sheet1!$H$1</c:f>
              <c:strCache>
                <c:ptCount val="1"/>
                <c:pt idx="0">
                  <c:v>S7</c:v>
                </c:pt>
              </c:strCache>
            </c:strRef>
          </c:tx>
          <c:spPr>
            <a:solidFill>
              <a:srgbClr val="06C4B0"/>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Sheet1!$H$2:$H$12</c:f>
              <c:numCache>
                <c:ptCount val="11"/>
                <c:pt idx="0">
                  <c:v>0</c:v>
                </c:pt>
                <c:pt idx="1">
                  <c:v>0</c:v>
                </c:pt>
                <c:pt idx="2">
                  <c:v>0</c:v>
                </c:pt>
                <c:pt idx="3">
                  <c:v>0</c:v>
                </c:pt>
                <c:pt idx="4">
                  <c:v>0</c:v>
                </c:pt>
                <c:pt idx="5">
                  <c:v>0</c:v>
                </c:pt>
                <c:pt idx="6">
                  <c:v>0</c:v>
                </c:pt>
                <c:pt idx="7">
                  <c:v>0</c:v>
                </c:pt>
                <c:pt idx="8">
                  <c:v>0</c:v>
                </c:pt>
                <c:pt idx="9">
                  <c:v>0</c:v>
                </c:pt>
                <c:pt idx="10">
                  <c:v>0</c:v>
                </c:pt>
              </c:numCache>
            </c:numRef>
          </c:val>
        </c:ser>
        <c:ser>
          <c:idx val="7"/>
          <c:order val="7"/>
          <c:tx>
            <c:strRef>
              <c:f>Sheet1!$I$1</c:f>
              <c:strCache>
                <c:ptCount val="1"/>
                <c:pt idx="0">
                  <c:v>S8</c:v>
                </c:pt>
              </c:strCache>
            </c:strRef>
          </c:tx>
          <c:spPr>
            <a:solidFill>
              <a:srgbClr val="D9D9D9"/>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Sheet1!$I$2:$I$12</c:f>
              <c:numCache>
                <c:ptCount val="11"/>
                <c:pt idx="0">
                  <c:v>0</c:v>
                </c:pt>
                <c:pt idx="1">
                  <c:v>100</c:v>
                </c:pt>
                <c:pt idx="2">
                  <c:v>0</c:v>
                </c:pt>
                <c:pt idx="3">
                  <c:v>100</c:v>
                </c:pt>
                <c:pt idx="4">
                  <c:v>0</c:v>
                </c:pt>
                <c:pt idx="5">
                  <c:v>100</c:v>
                </c:pt>
                <c:pt idx="6">
                  <c:v>0</c:v>
                </c:pt>
                <c:pt idx="7">
                  <c:v>100</c:v>
                </c:pt>
                <c:pt idx="8">
                  <c:v>0</c:v>
                </c:pt>
                <c:pt idx="9">
                  <c:v>100</c:v>
                </c:pt>
                <c:pt idx="10">
                  <c:v>0</c:v>
                </c:pt>
              </c:numCache>
            </c:numRef>
          </c:val>
        </c:ser>
        <c:ser>
          <c:idx val="8"/>
          <c:order val="8"/>
          <c:tx>
            <c:strRef>
              <c:f>Sheet1!$J$1</c:f>
              <c:strCache>
                <c:ptCount val="1"/>
                <c:pt idx="0">
                  <c:v>S9</c:v>
                </c:pt>
              </c:strCache>
            </c:strRef>
          </c:tx>
          <c:spPr>
            <a:solidFill>
              <a:srgbClr val="FFFFFF"/>
            </a:solidFill>
          </c:spPr>
          <c:invertIfNegative val="1"/>
          <c:cat>
            <c:strRef>
              <c:f>Sheet1!$A$2:$A$12</c:f>
              <c:strCache>
                <c:ptCount val="11"/>
                <c:pt idx="0">
                  <c:v>kpi0A</c:v>
                </c:pt>
                <c:pt idx="1">
                  <c:v>kpi0B</c:v>
                </c:pt>
                <c:pt idx="2">
                  <c:v>kpi1A</c:v>
                </c:pt>
                <c:pt idx="3">
                  <c:v>kpi1B</c:v>
                </c:pt>
                <c:pt idx="4">
                  <c:v>kpi2A</c:v>
                </c:pt>
                <c:pt idx="5">
                  <c:v>kpi2B</c:v>
                </c:pt>
                <c:pt idx="6">
                  <c:v>kpi3A</c:v>
                </c:pt>
                <c:pt idx="7">
                  <c:v>kpi3B</c:v>
                </c:pt>
                <c:pt idx="8">
                  <c:v>kpi4A</c:v>
                </c:pt>
                <c:pt idx="9">
                  <c:v>kpi4B</c:v>
                </c:pt>
                <c:pt idx="10">
                  <c:v>kpi5Last</c:v>
                </c:pt>
              </c:strCache>
            </c:strRef>
          </c:cat>
          <c:val>
            <c:numRef>
              <c:f>Sheet1!$J$2:$J$12</c:f>
              <c:numCache>
                <c:ptCount val="11"/>
                <c:pt idx="0">
                  <c:v>100</c:v>
                </c:pt>
                <c:pt idx="1">
                  <c:v>0</c:v>
                </c:pt>
                <c:pt idx="2">
                  <c:v>100</c:v>
                </c:pt>
                <c:pt idx="3">
                  <c:v>0</c:v>
                </c:pt>
                <c:pt idx="4">
                  <c:v>100</c:v>
                </c:pt>
                <c:pt idx="5">
                  <c:v>0</c:v>
                </c:pt>
                <c:pt idx="6">
                  <c:v>100</c:v>
                </c:pt>
                <c:pt idx="7">
                  <c:v>0</c:v>
                </c:pt>
                <c:pt idx="8">
                  <c:v>100</c:v>
                </c:pt>
                <c:pt idx="9">
                  <c:v>0</c:v>
                </c:pt>
                <c:pt idx="10">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Sheet1!$A$2:$A$8</c:f>
              <c:strCache>
                <c:ptCount val="7"/>
                <c:pt idx="0">
                  <c:v>kpi0A</c:v>
                </c:pt>
                <c:pt idx="1">
                  <c:v>kpi0B</c:v>
                </c:pt>
                <c:pt idx="2">
                  <c:v>kpi1A</c:v>
                </c:pt>
                <c:pt idx="3">
                  <c:v>kpi1B</c:v>
                </c:pt>
                <c:pt idx="4">
                  <c:v>kpi2A</c:v>
                </c:pt>
                <c:pt idx="5">
                  <c:v>kpi2B</c:v>
                </c:pt>
                <c:pt idx="6">
                  <c:v>kpi3Last</c:v>
                </c:pt>
              </c:strCache>
            </c:strRef>
          </c:cat>
          <c:val>
            <c:numRef>
              <c:f>Sheet1!$B$2:$B$8</c:f>
              <c:numCache>
                <c:ptCount val="7"/>
                <c:pt idx="0">
                  <c:v>100</c:v>
                </c:pt>
                <c:pt idx="1">
                  <c:v>0</c:v>
                </c:pt>
                <c:pt idx="2">
                  <c:v>100</c:v>
                </c:pt>
                <c:pt idx="3">
                  <c:v>0</c:v>
                </c:pt>
                <c:pt idx="4">
                  <c:v>100</c:v>
                </c:pt>
                <c:pt idx="5">
                  <c:v>0</c:v>
                </c:pt>
                <c:pt idx="6">
                  <c:v>100</c:v>
                </c:pt>
              </c:numCache>
            </c:numRef>
          </c:val>
          <c:extLst>
            <c:ext xmlns:c15="http://schemas.microsoft.com/office/drawing/2012/chart" uri="{02D57815-91ED-43cb-92C2-25804820EDAC}">
              <c15:datalabelsRange xmlns:c15="http://schemas.microsoft.com/office/drawing/2012/chart">
                <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Sheet1!$C$2:$C$8</c:f>
              <c:numCache>
                <c:ptCount val="7"/>
                <c:pt idx="0">
                  <c:v>0</c:v>
                </c:pt>
                <c:pt idx="1">
                  <c:v>25</c:v>
                </c:pt>
                <c:pt idx="2">
                  <c:v>0</c:v>
                </c:pt>
                <c:pt idx="3">
                  <c:v>100</c:v>
                </c:pt>
                <c:pt idx="4">
                  <c:v>0</c:v>
                </c:pt>
                <c:pt idx="5">
                  <c:v>100</c:v>
                </c:pt>
                <c:pt idx="6">
                  <c:v>0</c:v>
                </c:pt>
              </c:numCache>
            </c:numRef>
          </c:val>
        </c:ser>
        <c:ser>
          <c:idx val="2"/>
          <c:order val="2"/>
          <c:tx>
            <c:strRef>
              <c:f>Sheet1!$D$1</c:f>
              <c:strCache>
                <c:ptCount val="1"/>
                <c:pt idx="0">
                  <c:v>S3</c:v>
                </c:pt>
              </c:strCache>
            </c:strRef>
          </c:tx>
          <c:spPr>
            <a:solidFill>
              <a:srgbClr val="FF540A"/>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Sheet1!$D$2:$D$8</c:f>
              <c:numCache>
                <c:ptCount val="7"/>
                <c:pt idx="0">
                  <c:v>0</c:v>
                </c:pt>
                <c:pt idx="1">
                  <c:v>75</c:v>
                </c:pt>
                <c:pt idx="2">
                  <c:v>0</c:v>
                </c:pt>
                <c:pt idx="3">
                  <c:v>0</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Sheet1!$E$2:$E$8</c:f>
              <c:numCache>
                <c:ptCount val="7"/>
                <c:pt idx="0">
                  <c:v>4</c:v>
                </c:pt>
                <c:pt idx="1">
                  <c:v>4</c:v>
                </c:pt>
                <c:pt idx="2">
                  <c:v>4</c:v>
                </c:pt>
                <c:pt idx="3">
                  <c:v>0</c:v>
                </c:pt>
                <c:pt idx="4">
                  <c:v>4</c:v>
                </c:pt>
                <c:pt idx="5">
                  <c:v>0</c:v>
                </c:pt>
                <c:pt idx="6">
                  <c:v>4</c:v>
                </c:pt>
              </c:numCache>
            </c:numRef>
          </c:val>
        </c:ser>
        <c:ser>
          <c:idx val="4"/>
          <c:order val="4"/>
          <c:tx>
            <c:strRef>
              <c:f>Sheet1!$F$1</c:f>
              <c:strCache>
                <c:ptCount val="1"/>
                <c:pt idx="0">
                  <c:v>S5</c:v>
                </c:pt>
              </c:strCache>
            </c:strRef>
          </c:tx>
          <c:spPr>
            <a:solidFill>
              <a:srgbClr val="FFFFFF"/>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Sheet1!$F$2:$F$8</c:f>
              <c:numCache>
                <c:ptCount val="7"/>
                <c:pt idx="0">
                  <c:v>0</c:v>
                </c:pt>
                <c:pt idx="1">
                  <c:v>0</c:v>
                </c:pt>
                <c:pt idx="2">
                  <c:v>0</c:v>
                </c:pt>
                <c:pt idx="3">
                  <c:v>0</c:v>
                </c:pt>
                <c:pt idx="4">
                  <c:v>0</c:v>
                </c:pt>
                <c:pt idx="5">
                  <c:v>0</c:v>
                </c:pt>
                <c:pt idx="6">
                  <c:v>0</c:v>
                </c:pt>
              </c:numCache>
            </c:numRef>
          </c:val>
        </c:ser>
        <c:ser>
          <c:idx val="5"/>
          <c:order val="5"/>
          <c:tx>
            <c:strRef>
              <c:f>Sheet1!$G$1</c:f>
              <c:strCache>
                <c:ptCount val="1"/>
                <c:pt idx="0">
                  <c:v>S6</c:v>
                </c:pt>
              </c:strCache>
            </c:strRef>
          </c:tx>
          <c:spPr>
            <a:solidFill>
              <a:srgbClr val="06C4B0"/>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Sheet1!$G$2:$G$8</c:f>
              <c:numCache>
                <c:ptCount val="7"/>
                <c:pt idx="0">
                  <c:v>0</c:v>
                </c:pt>
                <c:pt idx="1">
                  <c:v>0</c:v>
                </c:pt>
                <c:pt idx="2">
                  <c:v>0</c:v>
                </c:pt>
                <c:pt idx="3">
                  <c:v>4</c:v>
                </c:pt>
                <c:pt idx="4">
                  <c:v>0</c:v>
                </c:pt>
                <c:pt idx="5">
                  <c:v>4</c:v>
                </c:pt>
                <c:pt idx="6">
                  <c:v>0</c:v>
                </c:pt>
              </c:numCache>
            </c:numRef>
          </c:val>
        </c:ser>
        <c:ser>
          <c:idx val="6"/>
          <c:order val="6"/>
          <c:tx>
            <c:strRef>
              <c:f>Sheet1!$H$1</c:f>
              <c:strCache>
                <c:ptCount val="1"/>
                <c:pt idx="0">
                  <c:v>S7</c:v>
                </c:pt>
              </c:strCache>
            </c:strRef>
          </c:tx>
          <c:spPr>
            <a:solidFill>
              <a:srgbClr val="06C4B0"/>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Sheet1!$H$2:$H$8</c:f>
              <c:numCache>
                <c:ptCount val="7"/>
                <c:pt idx="0">
                  <c:v>0</c:v>
                </c:pt>
                <c:pt idx="1">
                  <c:v>0</c:v>
                </c:pt>
                <c:pt idx="2">
                  <c:v>0</c:v>
                </c:pt>
                <c:pt idx="3">
                  <c:v>6.1965811965812</c:v>
                </c:pt>
                <c:pt idx="4">
                  <c:v>0</c:v>
                </c:pt>
                <c:pt idx="5">
                  <c:v>13.8059701492537</c:v>
                </c:pt>
                <c:pt idx="6">
                  <c:v>0</c:v>
                </c:pt>
              </c:numCache>
            </c:numRef>
          </c:val>
        </c:ser>
        <c:ser>
          <c:idx val="7"/>
          <c:order val="7"/>
          <c:tx>
            <c:strRef>
              <c:f>Sheet1!$I$1</c:f>
              <c:strCache>
                <c:ptCount val="1"/>
                <c:pt idx="0">
                  <c:v>S8</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Sheet1!$I$2:$I$8</c:f>
              <c:numCache>
                <c:ptCount val="7"/>
                <c:pt idx="0">
                  <c:v>0</c:v>
                </c:pt>
                <c:pt idx="1">
                  <c:v>100</c:v>
                </c:pt>
                <c:pt idx="2">
                  <c:v>0</c:v>
                </c:pt>
                <c:pt idx="3">
                  <c:v>93.8034188034188</c:v>
                </c:pt>
                <c:pt idx="4">
                  <c:v>0</c:v>
                </c:pt>
                <c:pt idx="5">
                  <c:v>86.1940298507463</c:v>
                </c:pt>
                <c:pt idx="6">
                  <c:v>0</c:v>
                </c:pt>
              </c:numCache>
            </c:numRef>
          </c:val>
        </c:ser>
        <c:ser>
          <c:idx val="8"/>
          <c:order val="8"/>
          <c:tx>
            <c:strRef>
              <c:f>Sheet1!$J$1</c:f>
              <c:strCache>
                <c:ptCount val="1"/>
                <c:pt idx="0">
                  <c:v>S9</c:v>
                </c:pt>
              </c:strCache>
            </c:strRef>
          </c:tx>
          <c:spPr>
            <a:solidFill>
              <a:srgbClr val="FFFFFF"/>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1998757272958755"/>
          <c:y val="0"/>
          <c:w val="0.97821676731109619"/>
          <c:h val="0.83267408609390259"/>
        </c:manualLayout>
      </c:layout>
      <c:barChart>
        <c:barDir val="bar"/>
        <c:grouping val="stacked"/>
        <c:varyColors val="0"/>
        <c:ser>
          <c:idx val="0"/>
          <c:order val="0"/>
          <c:tx>
            <c:strRef>
              <c:f>Sheet1!$A$2</c:f>
              <c:strCache>
                <c:ptCount val="1"/>
                <c:pt idx="0">
                  <c:v>No data provided 1</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0-3E02-40F1-8422-9AD1B87ADE8C}"/>
              </c:ext>
            </c:extLst>
          </c:dPt>
          <c:val>
            <c:numRef>
              <c:f>Sheet1!$B$2:$F$2</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1-3E02-40F1-8422-9AD1B87ADE8C}"/>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2-3E02-40F1-8422-9AD1B87ADE8C}"/>
              </c:ext>
            </c:extLst>
          </c:dPt>
          <c:val>
            <c:numRef>
              <c:f>Sheet1!$B$3:$F$3</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3-3E02-40F1-8422-9AD1B87ADE8C}"/>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4-3E02-40F1-8422-9AD1B87ADE8C}"/>
              </c:ext>
            </c:extLst>
          </c:dPt>
          <c:val>
            <c:numRef>
              <c:f>Sheet1!$B$4:$F$4</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5-3E02-40F1-8422-9AD1B87ADE8C}"/>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6-3E02-40F1-8422-9AD1B87ADE8C}"/>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8-3E02-40F1-8422-9AD1B87ADE8C}"/>
              </c:ext>
            </c:extLst>
          </c:dPt>
          <c:val>
            <c:numRef>
              <c:f>Sheet1!$B$6:$F$6</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9-3E02-40F1-8422-9AD1B87ADE8C}"/>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A-3E02-40F1-8422-9AD1B87ADE8C}"/>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0C-3E02-40F1-8422-9AD1B87ADE8C}"/>
              </c:ext>
            </c:extLst>
          </c:dPt>
          <c:val>
            <c:numRef>
              <c:f>Sheet1!$B$8:$F$8</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D-3E02-40F1-8422-9AD1B87ADE8C}"/>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E-3E02-40F1-8422-9AD1B87ADE8C}"/>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E02-40F1-8422-9AD1B87ADE8C}"/>
                </c:ext>
              </c:extLst>
            </c:dLbl>
            <c:spPr>
              <a:solidFill>
                <a:schemeClr val="bg1"/>
              </a:solidFill>
              <a:ln w="12700">
                <a:solidFill>
                  <a:srgbClr val="D9D9D9"/>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D9D9D9"/>
                </a:solidFill>
                <a:round/>
              </a:ln>
              <a:effectLst/>
            </c:spPr>
          </c:errBars>
          <c:xVal>
            <c:numRef>
              <c:f>Sheet1!$C$10</c:f>
              <c:numCache>
                <c:formatCode>0.00%</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0-3E02-40F1-8422-9AD1B87ADE8C}"/>
            </c:ext>
            <c:ext xmlns:c15="http://schemas.microsoft.com/office/drawing/2012/chart" uri="{02D57815-91ED-43cb-92C2-25804820EDAC}">
              <c15:datalabelsRange xmlns:c15="http://schemas.microsoft.com/office/drawing/2012/chart">
                <c15:f>Sheet1!$G$2</c15:f>
                <c15:dlblRangeCache>
                  <c:ptCount val="1"/>
                </c15:dlblRangeCache>
              </c15:datalabelsRange>
            </c:ext>
          </c:extLst>
        </c:ser>
        <c:ser>
          <c:idx val="9"/>
          <c:order val="9"/>
          <c:tx>
            <c:strRef>
              <c:f>Sheet1!$A$11</c:f>
              <c:strCache>
                <c:ptCount val="1"/>
                <c:pt idx="0">
                  <c:v>You no benchmark data available</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900" b="1" i="0" u="none" strike="noStrike" kern="1200" baseline="0">
                        <a:solidFill>
                          <a:schemeClr val="bg1"/>
                        </a:solidFill>
                        <a:latin typeface="+mn-lt"/>
                        <a:ea typeface="+mn-ea"/>
                        <a:cs typeface="+mn-cs"/>
                      </a:defRPr>
                    </a:pPr>
                    <a:endParaRPr lang="en-US" sz="900">
                      <a:solidFill>
                        <a:schemeClr val="bg1"/>
                      </a:solidFill>
                    </a:endParaRPr>
                  </a:p>
                </c:rich>
              </c:tx>
              <c:spPr>
                <a:solidFill>
                  <a:srgbClr val="D9D9D9"/>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E02-40F1-8422-9AD1B87ADE8C}"/>
                </c:ext>
              </c:extLst>
            </c:dLbl>
            <c:spPr>
              <a:solidFill>
                <a:srgbClr val="D9D9D9"/>
              </a:solidFill>
              <a:ln w="34925">
                <a:solidFill>
                  <a:srgbClr val="D9D9D9"/>
                </a:solidFill>
              </a:ln>
              <a:effectLst/>
            </c:spPr>
            <c:txPr>
              <a:bodyPr rot="0" spcFirstLastPara="1" vertOverflow="ellipsis" vert="horz" wrap="square" lIns="54864" tIns="36576" rIns="54864" bIns="36576" anchor="ctr" anchorCtr="0">
                <a:spAutoFit/>
              </a:bodyPr>
              <a:p>
                <a:pPr algn="ctr" rtl="0">
                  <a:defRPr lang="en-US" sz="900" b="1" i="0" u="none" strike="noStrike" kern="1200" baseline="0" smtId="4294967295">
                    <a:solidFill>
                      <a:prstClr val="black">
                        <a:lumMod val="75000"/>
                        <a:lumOff val="25000"/>
                      </a:prstClr>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xVal>
            <c:numRef>
              <c:f>Sheet1!$C$11</c:f>
              <c:numCache>
                <c:formatCode>0.00%</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2-3E02-40F1-8422-9AD1B87ADE8C}"/>
            </c:ext>
            <c:ext xmlns:c15="http://schemas.microsoft.com/office/drawing/2012/chart" uri="{02D57815-91ED-43cb-92C2-25804820EDAC}">
              <c15:datalabelsRange xmlns:c15="http://schemas.microsoft.com/office/drawing/2012/chart">
                <c15:f>Sheet1!$G$11</c15:f>
                <c15:dlblRangeCache>
                  <c:ptCount val="1"/>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E02-40F1-8422-9AD1B87ADE8C}"/>
                </c:ext>
              </c:extLst>
            </c:dLbl>
            <c:spPr>
              <a:solidFill>
                <a:schemeClr val="bg1"/>
              </a:solidFill>
              <a:ln w="12700">
                <a:solidFill>
                  <a:srgbClr val="06C4B0"/>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06C4B0"/>
                </a:solidFill>
                <a:round/>
              </a:ln>
              <a:effectLst/>
            </c:spPr>
          </c:errBars>
          <c:xVal>
            <c:numRef>
              <c:f>Sheet1!$C$12</c:f>
              <c:numCache>
                <c:formatCode>0.00%</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4-3E02-40F1-8422-9AD1B87ADE8C}"/>
            </c:ext>
            <c:ext xmlns:c15="http://schemas.microsoft.com/office/drawing/2012/chart" uri="{02D57815-91ED-43cb-92C2-25804820EDAC}">
              <c15:datalabelsRange xmlns:c15="http://schemas.microsoft.com/office/drawing/2012/chart">
                <c15:f>Sheet1!$G$6</c15:f>
                <c15:dlblRangeCache>
                  <c:ptCount val="1"/>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18288" tIns="0" rIns="18288" bIns="0" anchor="ctr" anchorCtr="1">
                    <a:spAutoFit/>
                  </a:bodyPr>
                  <a:lstStyle/>
                  <a:p>
                    <a:pPr>
                      <a:defRPr sz="900" b="0" i="0" u="none" strike="noStrike" kern="1200" baseline="0">
                        <a:solidFill>
                          <a:srgbClr val="FF540A"/>
                        </a:solidFill>
                        <a:latin typeface="+mn-lt"/>
                        <a:ea typeface="+mn-ea"/>
                        <a:cs typeface="+mn-cs"/>
                      </a:defRPr>
                    </a:pPr>
                    <a:r>
                      <a:rPr lang="en-US"/>
                      <a:t> 0%</a:t>
                    </a:r>
                  </a:p>
                </c:rich>
              </c:tx>
              <c:spPr>
                <a:solidFill>
                  <a:schemeClr val="bg1"/>
                </a:solidFill>
                <a:ln w="127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5-3E02-40F1-8422-9AD1B87ADE8C}"/>
                </c:ext>
              </c:extLst>
            </c:dLbl>
            <c:spPr>
              <a:noFill/>
              <a:ln w="12700">
                <a:solidFill>
                  <a:srgbClr val="FF540A"/>
                </a:solidFill>
              </a:ln>
              <a:effectLst/>
            </c:spPr>
            <c:txPr>
              <a:bodyPr rot="0" spcFirstLastPara="1" vertOverflow="ellipsis" vert="horz" wrap="square" lIns="18288" tIns="0" rIns="18288" bIns="0" anchor="ctr" anchorCtr="1">
                <a:spAutoFit/>
              </a:bodyPr>
              <a:p>
                <a:pPr>
                  <a:defRPr sz="900" b="0"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FF540A"/>
                </a:solidFill>
                <a:round/>
              </a:ln>
              <a:effectLst/>
            </c:spPr>
          </c:errBars>
          <c:xVal>
            <c:numRef>
              <c:f>Sheet1!$C$13</c:f>
              <c:numCache>
                <c:formatCode>0.00%</c:formatCode>
                <c:ptCount val="1"/>
                <c:pt idx="0">
                  <c:v>0</c:v>
                </c:pt>
              </c:numCache>
            </c:numRef>
          </c:xVal>
          <c:yVal>
            <c:numRef>
              <c:f>Sheet1!$B$13</c:f>
              <c:numCache>
                <c:formatCode>General</c:formatCode>
                <c:ptCount val="1"/>
                <c:pt idx="0">
                  <c:v>1.4</c:v>
                </c:pt>
              </c:numCache>
            </c:numRef>
          </c:yVal>
          <c:smooth val="0"/>
          <c:extLst>
            <c:ext xmlns:c16="http://schemas.microsoft.com/office/drawing/2014/chart" uri="{C3380CC4-5D6E-409C-BE32-E72D297353CC}">
              <c16:uniqueId val="{00000016-3E02-40F1-8422-9AD1B87ADE8C}"/>
            </c:ext>
            <c:ext xmlns:c15="http://schemas.microsoft.com/office/drawing/2012/chart" uri="{02D57815-91ED-43cb-92C2-25804820EDAC}">
              <c15:datalabelsRange xmlns:c15="http://schemas.microsoft.com/office/drawing/2012/chart">
                <c15:f>Sheet1!$G$8</c15:f>
                <c15:dlblRangeCache>
                  <c:ptCount val="1"/>
                  <c:pt idx="0">
                    <c:v> 0%</c:v>
                  </c:pt>
                </c15:dlblRangeCache>
              </c15:datalabelsRange>
            </c:ext>
          </c:extLst>
        </c:ser>
        <c:ser>
          <c:idx val="5"/>
          <c:order val="12"/>
          <c:tx>
            <c:strRef>
              <c:f>Sheet1!$A$14</c:f>
              <c:strCache>
                <c:ptCount val="1"/>
                <c:pt idx="0">
                  <c:v>Low Cohort Value as Target</c:v>
                </c:pt>
              </c:strCache>
            </c:strRef>
          </c:tx>
          <c:spPr>
            <a:ln w="19050">
              <a:noFill/>
            </a:ln>
          </c:spPr>
          <c:marker>
            <c:symbol val="none"/>
          </c:marker>
          <c:dPt>
            <c:idx val="0"/>
            <c:invertIfNegative val="1"/>
            <c:extLst>
              <c:ext xmlns:c16="http://schemas.microsoft.com/office/drawing/2014/chart" uri="{C3380CC4-5D6E-409C-BE32-E72D297353CC}">
                <c16:uniqueId val="{00000017-3E02-40F1-8422-9AD1B87ADE8C}"/>
              </c:ext>
            </c:extLst>
          </c:dPt>
          <c:errBars>
            <c:errDir val="y"/>
            <c:errBarType val="minus"/>
            <c:errValType val="percentage"/>
            <c:noEndCap val="0"/>
            <c:val val="100"/>
            <c:spPr>
              <a:noFill/>
              <a:ln w="76200" cap="flat" cmpd="sng" algn="ctr">
                <a:solidFill>
                  <a:schemeClr val="tx1"/>
                </a:solidFill>
                <a:round/>
              </a:ln>
              <a:effectLst/>
            </c:spPr>
          </c:errBars>
          <c:xVal>
            <c:numRef>
              <c:f>Sheet1!$C$14</c:f>
              <c:numCache>
                <c:formatCode>0.00%</c:formatCode>
                <c:ptCount val="1"/>
                <c:pt idx="0">
                  <c:v>0.53</c:v>
                </c:pt>
              </c:numCache>
            </c:numRef>
          </c:xVal>
          <c:yVal>
            <c:numRef>
              <c:f>Sheet1!$B$14</c:f>
              <c:numCache>
                <c:formatCode>General</c:formatCode>
                <c:ptCount val="1"/>
                <c:pt idx="0">
                  <c:v>1</c:v>
                </c:pt>
              </c:numCache>
            </c:numRef>
          </c:yVal>
          <c:smooth val="0"/>
          <c:extLst>
            <c:ext xmlns:c16="http://schemas.microsoft.com/office/drawing/2014/chart" uri="{C3380CC4-5D6E-409C-BE32-E72D297353CC}">
              <c16:uniqueId val="{00000018-3E02-40F1-8422-9AD1B87ADE8C}"/>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E02-40F1-8422-9AD1B87ADE8C}"/>
                </c:ext>
              </c:extLst>
            </c:dLbl>
            <c:spPr>
              <a:solidFill>
                <a:schemeClr val="bg1"/>
              </a:solid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0.00%</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A-3E02-40F1-8422-9AD1B87ADE8C}"/>
            </c:ext>
            <c:ext xmlns:c15="http://schemas.microsoft.com/office/drawing/2012/chart" uri="{02D57815-91ED-43cb-92C2-25804820EDAC}">
              <c15:datalabelsRange xmlns:c15="http://schemas.microsoft.com/office/drawing/2012/chart">
                <c15:f>Sheet1!$G$15</c15:f>
                <c15:dlblRangeCache>
                  <c:ptCount val="1"/>
                </c15:dlblRangeCache>
              </c15:datalabelsRange>
            </c:ext>
          </c:extLst>
        </c:ser>
        <c:ser>
          <c:idx val="7"/>
          <c:order val="14"/>
          <c:tx>
            <c:strRef>
              <c:f>Sheet1!$A$16</c:f>
              <c:strCache>
                <c:ptCount val="1"/>
                <c:pt idx="0">
                  <c:v>Median Cohort Value as Target</c:v>
                </c:pt>
              </c:strCache>
            </c:strRef>
          </c:tx>
          <c:spPr>
            <a:ln w="19050">
              <a:noFill/>
            </a:ln>
          </c:spPr>
          <c:marker>
            <c:symbol val="circle"/>
            <c:spPr>
              <a:noFill/>
              <a:ln w="9525">
                <a:solidFill>
                  <a:schemeClr val="accent2">
                    <a:lumMod val="60000"/>
                  </a:schemeClr>
                </a:solidFill>
              </a:ln>
              <a:effectLst/>
            </c:spPr>
          </c:marker>
          <c:errBars>
            <c:errDir val="y"/>
            <c:errBarType val="minus"/>
            <c:errValType val="percentage"/>
            <c:noEndCap val="1"/>
            <c:val val="100"/>
            <c:spPr>
              <a:noFill/>
              <a:ln w="76200" cap="flat" cmpd="sng" algn="ctr">
                <a:solidFill>
                  <a:schemeClr val="tx1"/>
                </a:solidFill>
                <a:round/>
              </a:ln>
              <a:effectLst/>
            </c:spPr>
          </c:errBars>
          <c:xVal>
            <c:numRef>
              <c:f>Sheet1!$C$16</c:f>
              <c:numCache>
                <c:formatCode>0.00%</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1B-3E02-40F1-8422-9AD1B87ADE8C}"/>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IN"/>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3E02-40F1-8422-9AD1B87ADE8C}"/>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0.00%</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1D-3E02-40F1-8422-9AD1B87ADE8C}"/>
            </c:ext>
            <c:ext xmlns:c15="http://schemas.microsoft.com/office/drawing/2012/chart" uri="{02D57815-91ED-43cb-92C2-25804820EDAC}">
              <c15:datalabelsRange xmlns:c15="http://schemas.microsoft.com/office/drawing/2012/chart">
                <c15:f>Sheet1!$G$17</c15:f>
                <c15:dlblRangeCache>
                  <c:ptCount val="1"/>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1E-3E02-40F1-8422-9AD1B87ADE8C}"/>
              </c:ext>
            </c:extLst>
          </c:dPt>
          <c:errBars>
            <c:errDir val="y"/>
            <c:errBarType val="minus"/>
            <c:errValType val="percentage"/>
            <c:noEndCap val="1"/>
            <c:val val="100"/>
            <c:spPr>
              <a:noFill/>
              <a:ln w="76200" cap="flat" cmpd="sng" algn="ctr">
                <a:solidFill>
                  <a:schemeClr val="tx1"/>
                </a:solidFill>
                <a:round/>
              </a:ln>
              <a:effectLst/>
            </c:spPr>
          </c:errBars>
          <c:xVal>
            <c:numRef>
              <c:f>Sheet1!$C$18</c:f>
              <c:numCache>
                <c:formatCode>0.00%</c:formatCode>
                <c:ptCount val="1"/>
                <c:pt idx="0">
                  <c:v>0</c:v>
                </c:pt>
              </c:numCache>
            </c:numRef>
          </c:xVal>
          <c:yVal>
            <c:numRef>
              <c:f>Sheet1!$B$18</c:f>
              <c:numCache>
                <c:formatCode>General</c:formatCode>
                <c:ptCount val="1"/>
              </c:numCache>
            </c:numRef>
          </c:yVal>
          <c:smooth val="0"/>
          <c:extLst>
            <c:ext xmlns:c16="http://schemas.microsoft.com/office/drawing/2014/chart" uri="{C3380CC4-5D6E-409C-BE32-E72D297353CC}">
              <c16:uniqueId val="{0000001F-3E02-40F1-8422-9AD1B87ADE8C}"/>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3E02-40F1-8422-9AD1B87ADE8C}"/>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0.00%</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1-3E02-40F1-8422-9AD1B87ADE8C}"/>
            </c:ext>
            <c:ext xmlns:c15="http://schemas.microsoft.com/office/drawing/2012/chart" uri="{02D57815-91ED-43cb-92C2-25804820EDAC}">
              <c15:datalabelsRange xmlns:c15="http://schemas.microsoft.com/office/drawing/2012/chart">
                <c15:f>Sheet1!$G$19</c15:f>
                <c15:dlblRangeCache>
                  <c:ptCount val="1"/>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8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0.00%" sourceLinked="1"/>
        <c:majorTickMark val="out"/>
        <c:minorTickMark val="none"/>
        <c:crossAx val="1415066527"/>
        <c:crossBetween val="midCat"/>
      </c:valAx>
      <c:valAx>
        <c:axId val="1415066527"/>
        <c:scaling>
          <c:orientation/>
          <c:max val="1.6"/>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0-74F8-46FE-993D-54E611C74503}"/>
              </c:ext>
            </c:extLst>
          </c:dPt>
          <c:val>
            <c:numRef>
              <c:f>Sheet1!$B$2:$F$2</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1-74F8-46FE-993D-54E611C7450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2-74F8-46FE-993D-54E611C74503}"/>
              </c:ext>
            </c:extLst>
          </c:dPt>
          <c:val>
            <c:numRef>
              <c:f>Sheet1!$B$3:$F$3</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3-74F8-46FE-993D-54E611C7450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4-74F8-46FE-993D-54E611C74503}"/>
              </c:ext>
            </c:extLst>
          </c:dPt>
          <c:val>
            <c:numRef>
              <c:f>Sheet1!$B$4:$F$4</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5-74F8-46FE-993D-54E611C7450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6-74F8-46FE-993D-54E611C7450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8-74F8-46FE-993D-54E611C74503}"/>
              </c:ext>
            </c:extLst>
          </c:dPt>
          <c:val>
            <c:numRef>
              <c:f>Sheet1!$B$6:$F$6</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9-74F8-46FE-993D-54E611C7450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A-74F8-46FE-993D-54E611C7450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0C-74F8-46FE-993D-54E611C74503}"/>
              </c:ext>
            </c:extLst>
          </c:dPt>
          <c:val>
            <c:numRef>
              <c:f>Sheet1!$B$8:$F$8</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D-74F8-46FE-993D-54E611C7450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E-74F8-46FE-993D-54E611C7450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74F8-46FE-993D-54E611C74503}"/>
                </c:ext>
              </c:extLst>
            </c:dLbl>
            <c:spPr>
              <a:solidFill>
                <a:schemeClr val="bg1"/>
              </a:solidFill>
              <a:ln w="12700">
                <a:solidFill>
                  <a:srgbClr val="D9D9D9"/>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D9D9D9"/>
                </a:solidFill>
                <a:round/>
              </a:ln>
              <a:effectLst/>
            </c:spPr>
          </c:errBars>
          <c:xVal>
            <c:numRef>
              <c:f>Sheet1!$C$10</c:f>
              <c:numCache>
                <c:formatCode>0.00%</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0-74F8-46FE-993D-54E611C74503}"/>
            </c:ext>
            <c:ext xmlns:c15="http://schemas.microsoft.com/office/drawing/2012/chart" uri="{02D57815-91ED-43cb-92C2-25804820EDAC}">
              <c15:datalabelsRange xmlns:c15="http://schemas.microsoft.com/office/drawing/2012/chart">
                <c15:f>Sheet1!$G$2</c15:f>
                <c15:dlblRangeCache>
                  <c:ptCount val="1"/>
                </c15:dlblRangeCache>
              </c15:datalabelsRange>
            </c:ext>
          </c:extLst>
        </c:ser>
        <c:ser>
          <c:idx val="9"/>
          <c:order val="9"/>
          <c:tx>
            <c:strRef>
              <c:f>Sheet1!$A$11</c:f>
              <c:strCache>
                <c:ptCount val="1"/>
                <c:pt idx="0">
                  <c:v>You no benchmark data available</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900" b="1" i="0" u="none" strike="noStrike" kern="1200" baseline="0">
                        <a:solidFill>
                          <a:schemeClr val="bg1"/>
                        </a:solidFill>
                        <a:latin typeface="+mn-lt"/>
                        <a:ea typeface="+mn-ea"/>
                        <a:cs typeface="+mn-cs"/>
                      </a:defRPr>
                    </a:pPr>
                    <a:endParaRPr lang="en-US" sz="900">
                      <a:solidFill>
                        <a:schemeClr val="bg1"/>
                      </a:solidFill>
                    </a:endParaRPr>
                  </a:p>
                </c:rich>
              </c:tx>
              <c:spPr>
                <a:solidFill>
                  <a:srgbClr val="D9D9D9"/>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74F8-46FE-993D-54E611C74503}"/>
                </c:ext>
              </c:extLst>
            </c:dLbl>
            <c:spPr>
              <a:solidFill>
                <a:srgbClr val="D9D9D9"/>
              </a:solidFill>
              <a:ln w="34925">
                <a:solidFill>
                  <a:srgbClr val="D9D9D9"/>
                </a:solidFill>
              </a:ln>
              <a:effectLst/>
            </c:spPr>
            <c:txPr>
              <a:bodyPr rot="0" spcFirstLastPara="1" vertOverflow="ellipsis" vert="horz" wrap="square" lIns="54864" tIns="36576" rIns="54864" bIns="36576" anchor="ctr" anchorCtr="0">
                <a:spAutoFit/>
              </a:bodyPr>
              <a:p>
                <a:pPr algn="ctr" rtl="0">
                  <a:defRPr lang="en-US" sz="900" b="1" i="0" u="none" strike="noStrike" kern="1200" baseline="0" smtId="4294967295">
                    <a:solidFill>
                      <a:prstClr val="black">
                        <a:lumMod val="75000"/>
                        <a:lumOff val="25000"/>
                      </a:prstClr>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xVal>
            <c:numRef>
              <c:f>Sheet1!$C$11</c:f>
              <c:numCache>
                <c:formatCode>0.00%</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2-74F8-46FE-993D-54E611C74503}"/>
            </c:ext>
            <c:ext xmlns:c15="http://schemas.microsoft.com/office/drawing/2012/chart" uri="{02D57815-91ED-43cb-92C2-25804820EDAC}">
              <c15:datalabelsRange xmlns:c15="http://schemas.microsoft.com/office/drawing/2012/chart">
                <c15:f>Sheet1!$G$11</c15:f>
                <c15:dlblRangeCache>
                  <c:ptCount val="1"/>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74F8-46FE-993D-54E611C74503}"/>
                </c:ext>
              </c:extLst>
            </c:dLbl>
            <c:spPr>
              <a:solidFill>
                <a:schemeClr val="bg1"/>
              </a:solidFill>
              <a:ln w="12700">
                <a:solidFill>
                  <a:srgbClr val="06C4B0"/>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06C4B0"/>
                </a:solidFill>
                <a:round/>
              </a:ln>
              <a:effectLst/>
            </c:spPr>
          </c:errBars>
          <c:xVal>
            <c:numRef>
              <c:f>Sheet1!$C$12</c:f>
              <c:numCache>
                <c:formatCode>0.00%</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4-74F8-46FE-993D-54E611C74503}"/>
            </c:ext>
            <c:ext xmlns:c15="http://schemas.microsoft.com/office/drawing/2012/chart" uri="{02D57815-91ED-43cb-92C2-25804820EDAC}">
              <c15:datalabelsRange xmlns:c15="http://schemas.microsoft.com/office/drawing/2012/chart">
                <c15:f>Sheet1!$G$6</c15:f>
                <c15:dlblRangeCache>
                  <c:ptCount val="1"/>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18288" tIns="0" rIns="18288" bIns="0" anchor="ctr" anchorCtr="1">
                    <a:spAutoFit/>
                  </a:bodyPr>
                  <a:lstStyle/>
                  <a:p>
                    <a:pPr>
                      <a:defRPr sz="900" b="0" i="0" u="none" strike="noStrike" kern="1200" baseline="0">
                        <a:solidFill>
                          <a:srgbClr val="FF540A"/>
                        </a:solidFill>
                        <a:latin typeface="+mn-lt"/>
                        <a:ea typeface="+mn-ea"/>
                        <a:cs typeface="+mn-cs"/>
                      </a:defRPr>
                    </a:pPr>
                    <a:r>
                      <a:rPr lang="en-US"/>
                      <a:t> 0%</a:t>
                    </a:r>
                  </a:p>
                </c:rich>
              </c:tx>
              <c:spPr>
                <a:solidFill>
                  <a:schemeClr val="bg1"/>
                </a:solidFill>
                <a:ln w="127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5-74F8-46FE-993D-54E611C74503}"/>
                </c:ext>
              </c:extLst>
            </c:dLbl>
            <c:spPr>
              <a:noFill/>
              <a:ln w="12700">
                <a:solidFill>
                  <a:srgbClr val="FF540A"/>
                </a:solidFill>
              </a:ln>
              <a:effectLst/>
            </c:spPr>
            <c:txPr>
              <a:bodyPr rot="0" spcFirstLastPara="1" vertOverflow="ellipsis" vert="horz" wrap="square" lIns="18288" tIns="0" rIns="18288" bIns="0" anchor="ctr" anchorCtr="1">
                <a:spAutoFit/>
              </a:bodyPr>
              <a:p>
                <a:pPr>
                  <a:defRPr sz="900" b="0"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FF540A"/>
                </a:solidFill>
                <a:round/>
              </a:ln>
              <a:effectLst/>
            </c:spPr>
          </c:errBars>
          <c:xVal>
            <c:numRef>
              <c:f>Sheet1!$C$13</c:f>
              <c:numCache>
                <c:formatCode>0.00%</c:formatCode>
                <c:ptCount val="1"/>
                <c:pt idx="0">
                  <c:v>0</c:v>
                </c:pt>
              </c:numCache>
            </c:numRef>
          </c:xVal>
          <c:yVal>
            <c:numRef>
              <c:f>Sheet1!$B$13</c:f>
              <c:numCache>
                <c:formatCode>General</c:formatCode>
                <c:ptCount val="1"/>
                <c:pt idx="0">
                  <c:v>1.4</c:v>
                </c:pt>
              </c:numCache>
            </c:numRef>
          </c:yVal>
          <c:smooth val="0"/>
          <c:extLst>
            <c:ext xmlns:c16="http://schemas.microsoft.com/office/drawing/2014/chart" uri="{C3380CC4-5D6E-409C-BE32-E72D297353CC}">
              <c16:uniqueId val="{00000016-74F8-46FE-993D-54E611C74503}"/>
            </c:ext>
            <c:ext xmlns:c15="http://schemas.microsoft.com/office/drawing/2012/chart" uri="{02D57815-91ED-43cb-92C2-25804820EDAC}">
              <c15:datalabelsRange xmlns:c15="http://schemas.microsoft.com/office/drawing/2012/chart">
                <c15:f>Sheet1!$G$8</c15:f>
                <c15:dlblRangeCache>
                  <c:ptCount val="1"/>
                  <c:pt idx="0">
                    <c:v> 0%</c:v>
                  </c:pt>
                </c15:dlblRangeCache>
              </c15:datalabelsRange>
            </c:ext>
          </c:extLst>
        </c:ser>
        <c:ser>
          <c:idx val="5"/>
          <c:order val="12"/>
          <c:tx>
            <c:strRef>
              <c:f>Sheet1!$A$14</c:f>
              <c:strCache>
                <c:ptCount val="1"/>
                <c:pt idx="0">
                  <c:v>Low Cohort Value as Target</c:v>
                </c:pt>
              </c:strCache>
            </c:strRef>
          </c:tx>
          <c:spPr>
            <a:ln w="19050">
              <a:noFill/>
            </a:ln>
          </c:spPr>
          <c:marker>
            <c:symbol val="none"/>
          </c:marker>
          <c:dPt>
            <c:idx val="0"/>
            <c:invertIfNegative val="1"/>
            <c:extLst>
              <c:ext xmlns:c16="http://schemas.microsoft.com/office/drawing/2014/chart" uri="{C3380CC4-5D6E-409C-BE32-E72D297353CC}">
                <c16:uniqueId val="{00000017-74F8-46FE-993D-54E611C74503}"/>
              </c:ext>
            </c:extLst>
          </c:dPt>
          <c:errBars>
            <c:errDir val="y"/>
            <c:errBarType val="minus"/>
            <c:errValType val="percentage"/>
            <c:noEndCap val="0"/>
            <c:val val="100"/>
            <c:spPr>
              <a:noFill/>
              <a:ln w="76200" cap="flat" cmpd="sng" algn="ctr">
                <a:solidFill>
                  <a:schemeClr val="tx1"/>
                </a:solidFill>
                <a:round/>
              </a:ln>
              <a:effectLst/>
            </c:spPr>
          </c:errBars>
          <c:xVal>
            <c:numRef>
              <c:f>Sheet1!$C$14</c:f>
              <c:numCache>
                <c:formatCode>0.00%</c:formatCode>
                <c:ptCount val="1"/>
                <c:pt idx="0">
                  <c:v>0.1</c:v>
                </c:pt>
              </c:numCache>
            </c:numRef>
          </c:xVal>
          <c:yVal>
            <c:numRef>
              <c:f>Sheet1!$B$14</c:f>
              <c:numCache>
                <c:formatCode>General</c:formatCode>
                <c:ptCount val="1"/>
                <c:pt idx="0">
                  <c:v>1</c:v>
                </c:pt>
              </c:numCache>
            </c:numRef>
          </c:yVal>
          <c:smooth val="0"/>
          <c:extLst>
            <c:ext xmlns:c16="http://schemas.microsoft.com/office/drawing/2014/chart" uri="{C3380CC4-5D6E-409C-BE32-E72D297353CC}">
              <c16:uniqueId val="{00000018-74F8-46FE-993D-54E611C74503}"/>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74F8-46FE-993D-54E611C74503}"/>
                </c:ext>
              </c:extLst>
            </c:dLbl>
            <c:spPr>
              <a:solidFill>
                <a:schemeClr val="bg1"/>
              </a:solid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0.00%</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A-74F8-46FE-993D-54E611C74503}"/>
            </c:ext>
            <c:ext xmlns:c15="http://schemas.microsoft.com/office/drawing/2012/chart" uri="{02D57815-91ED-43cb-92C2-25804820EDAC}">
              <c15:datalabelsRange xmlns:c15="http://schemas.microsoft.com/office/drawing/2012/chart">
                <c15:f>Sheet1!$G$15</c15:f>
                <c15:dlblRangeCache>
                  <c:ptCount val="1"/>
                </c15:dlblRangeCache>
              </c15:datalabelsRange>
            </c:ext>
          </c:extLst>
        </c:ser>
        <c:ser>
          <c:idx val="7"/>
          <c:order val="14"/>
          <c:tx>
            <c:strRef>
              <c:f>Sheet1!$A$16</c:f>
              <c:strCache>
                <c:ptCount val="1"/>
                <c:pt idx="0">
                  <c:v>Median Cohort Value as Target</c:v>
                </c:pt>
              </c:strCache>
            </c:strRef>
          </c:tx>
          <c:spPr>
            <a:ln w="19050">
              <a:noFill/>
            </a:ln>
          </c:spPr>
          <c:marker>
            <c:symbol val="circle"/>
            <c:spPr>
              <a:noFill/>
              <a:ln w="9525">
                <a:solidFill>
                  <a:schemeClr val="accent2">
                    <a:lumMod val="60000"/>
                  </a:schemeClr>
                </a:solidFill>
              </a:ln>
              <a:effectLst/>
            </c:spPr>
          </c:marker>
          <c:errBars>
            <c:errDir val="y"/>
            <c:errBarType val="minus"/>
            <c:errValType val="percentage"/>
            <c:noEndCap val="1"/>
            <c:val val="100"/>
            <c:spPr>
              <a:noFill/>
              <a:ln w="76200" cap="flat" cmpd="sng" algn="ctr">
                <a:solidFill>
                  <a:schemeClr val="tx1"/>
                </a:solidFill>
                <a:round/>
              </a:ln>
              <a:effectLst/>
            </c:spPr>
          </c:errBars>
          <c:xVal>
            <c:numRef>
              <c:f>Sheet1!$C$16</c:f>
              <c:numCache>
                <c:formatCode>0.00%</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1B-74F8-46FE-993D-54E611C74503}"/>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IN"/>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74F8-46FE-993D-54E611C7450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0.00%</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1D-74F8-46FE-993D-54E611C74503}"/>
            </c:ext>
            <c:ext xmlns:c15="http://schemas.microsoft.com/office/drawing/2012/chart" uri="{02D57815-91ED-43cb-92C2-25804820EDAC}">
              <c15:datalabelsRange xmlns:c15="http://schemas.microsoft.com/office/drawing/2012/chart">
                <c15:f>Sheet1!$G$17</c15:f>
                <c15:dlblRangeCache>
                  <c:ptCount val="1"/>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1E-74F8-46FE-993D-54E611C74503}"/>
              </c:ext>
            </c:extLst>
          </c:dPt>
          <c:errBars>
            <c:errDir val="y"/>
            <c:errBarType val="minus"/>
            <c:errValType val="percentage"/>
            <c:noEndCap val="1"/>
            <c:val val="100"/>
            <c:spPr>
              <a:noFill/>
              <a:ln w="76200" cap="flat" cmpd="sng" algn="ctr">
                <a:solidFill>
                  <a:schemeClr val="tx1"/>
                </a:solidFill>
                <a:round/>
              </a:ln>
              <a:effectLst/>
            </c:spPr>
          </c:errBars>
          <c:xVal>
            <c:numRef>
              <c:f>Sheet1!$C$18</c:f>
              <c:numCache>
                <c:formatCode>0.00%</c:formatCode>
                <c:ptCount val="1"/>
                <c:pt idx="0">
                  <c:v>0</c:v>
                </c:pt>
              </c:numCache>
            </c:numRef>
          </c:xVal>
          <c:yVal>
            <c:numRef>
              <c:f>Sheet1!$B$18</c:f>
              <c:numCache>
                <c:formatCode>General</c:formatCode>
                <c:ptCount val="1"/>
              </c:numCache>
            </c:numRef>
          </c:yVal>
          <c:smooth val="0"/>
          <c:extLst>
            <c:ext xmlns:c16="http://schemas.microsoft.com/office/drawing/2014/chart" uri="{C3380CC4-5D6E-409C-BE32-E72D297353CC}">
              <c16:uniqueId val="{0000001F-74F8-46FE-993D-54E611C74503}"/>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74F8-46FE-993D-54E611C7450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0.00%</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1-74F8-46FE-993D-54E611C74503}"/>
            </c:ext>
            <c:ext xmlns:c15="http://schemas.microsoft.com/office/drawing/2012/chart" uri="{02D57815-91ED-43cb-92C2-25804820EDAC}">
              <c15:datalabelsRange xmlns:c15="http://schemas.microsoft.com/office/drawing/2012/chart">
                <c15:f>Sheet1!$G$19</c15:f>
                <c15:dlblRangeCache>
                  <c:ptCount val="1"/>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8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0.00%" sourceLinked="1"/>
        <c:majorTickMark val="out"/>
        <c:minorTickMark val="none"/>
        <c:crossAx val="1415066527"/>
        <c:crossBetween val="midCat"/>
      </c:valAx>
      <c:valAx>
        <c:axId val="1415066527"/>
        <c:scaling>
          <c:orientation/>
          <c:max val="1.6"/>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8"/>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Sheet1!$B$2:$B$10</c:f>
              <c:numCache>
                <c:ptCount val="9"/>
                <c:pt idx="0">
                  <c:v>100</c:v>
                </c:pt>
                <c:pt idx="1">
                  <c:v>0</c:v>
                </c:pt>
                <c:pt idx="2">
                  <c:v>100</c:v>
                </c:pt>
                <c:pt idx="3">
                  <c:v>0</c:v>
                </c:pt>
                <c:pt idx="4">
                  <c:v>100</c:v>
                </c:pt>
                <c:pt idx="5">
                  <c:v>0</c:v>
                </c:pt>
                <c:pt idx="6">
                  <c:v>100</c:v>
                </c:pt>
                <c:pt idx="7">
                  <c:v>0</c:v>
                </c:pt>
                <c:pt idx="8">
                  <c:v>100</c:v>
                </c:pt>
              </c:numCache>
            </c:numRef>
          </c:val>
          <c:extLst>
            <c:ext xmlns:c15="http://schemas.microsoft.com/office/drawing/2012/chart" uri="{02D57815-91ED-43cb-92C2-25804820EDAC}">
              <c15:datalabelsRange xmlns:c15="http://schemas.microsoft.com/office/drawing/2012/chart">
                <c15:f/>
                <c15:dlblRangeCache>
                  <c:ptCount val="9"/>
                </c15:dlblRangeCache>
              </c15:datalabelsRange>
            </c:ext>
          </c:extLst>
        </c:ser>
        <c:ser>
          <c:idx val="1"/>
          <c:order val="1"/>
          <c:tx>
            <c:strRef>
              <c:f>Sheet1!$C$1</c:f>
              <c:strCache>
                <c:ptCount val="1"/>
                <c:pt idx="0">
                  <c:v>S2</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Sheet1!$C$2:$C$10</c:f>
              <c:numCache>
                <c:ptCount val="9"/>
                <c:pt idx="0">
                  <c:v>0</c:v>
                </c:pt>
                <c:pt idx="1">
                  <c:v>50</c:v>
                </c:pt>
                <c:pt idx="2">
                  <c:v>0</c:v>
                </c:pt>
                <c:pt idx="3">
                  <c:v>100</c:v>
                </c:pt>
                <c:pt idx="4">
                  <c:v>0</c:v>
                </c:pt>
                <c:pt idx="5">
                  <c:v>100</c:v>
                </c:pt>
                <c:pt idx="6">
                  <c:v>0</c:v>
                </c:pt>
                <c:pt idx="7">
                  <c:v>100</c:v>
                </c:pt>
                <c:pt idx="8">
                  <c:v>0</c:v>
                </c:pt>
              </c:numCache>
            </c:numRef>
          </c:val>
        </c:ser>
        <c:ser>
          <c:idx val="2"/>
          <c:order val="2"/>
          <c:tx>
            <c:strRef>
              <c:f>Sheet1!$D$1</c:f>
              <c:strCache>
                <c:ptCount val="1"/>
                <c:pt idx="0">
                  <c:v>S3</c:v>
                </c:pt>
              </c:strCache>
            </c:strRef>
          </c:tx>
          <c:spPr>
            <a:solidFill>
              <a:srgbClr val="FF540A"/>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Sheet1!$D$2:$D$10</c:f>
              <c:numCache>
                <c:ptCount val="9"/>
                <c:pt idx="0">
                  <c:v>0</c:v>
                </c:pt>
                <c:pt idx="1">
                  <c:v>50</c:v>
                </c:pt>
                <c:pt idx="2">
                  <c:v>0</c:v>
                </c:pt>
                <c:pt idx="3">
                  <c:v>0</c:v>
                </c:pt>
                <c:pt idx="4">
                  <c:v>0</c:v>
                </c:pt>
                <c:pt idx="5">
                  <c:v>0</c:v>
                </c:pt>
                <c:pt idx="6">
                  <c:v>0</c:v>
                </c:pt>
                <c:pt idx="7">
                  <c:v>0</c:v>
                </c:pt>
                <c:pt idx="8">
                  <c:v>0</c:v>
                </c:pt>
              </c:numCache>
            </c:numRef>
          </c:val>
        </c:ser>
        <c:ser>
          <c:idx val="3"/>
          <c:order val="3"/>
          <c:tx>
            <c:strRef>
              <c:f>Sheet1!$E$1</c:f>
              <c:strCache>
                <c:ptCount val="1"/>
                <c:pt idx="0">
                  <c:v>S4</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Sheet1!$E$2:$E$10</c:f>
              <c:numCache>
                <c:ptCount val="9"/>
                <c:pt idx="0">
                  <c:v>4</c:v>
                </c:pt>
                <c:pt idx="1">
                  <c:v>4</c:v>
                </c:pt>
                <c:pt idx="2">
                  <c:v>4</c:v>
                </c:pt>
                <c:pt idx="3">
                  <c:v>0</c:v>
                </c:pt>
                <c:pt idx="4">
                  <c:v>4</c:v>
                </c:pt>
                <c:pt idx="5">
                  <c:v>0</c:v>
                </c:pt>
                <c:pt idx="6">
                  <c:v>4</c:v>
                </c:pt>
                <c:pt idx="7">
                  <c:v>0</c:v>
                </c:pt>
                <c:pt idx="8">
                  <c:v>4</c:v>
                </c:pt>
              </c:numCache>
            </c:numRef>
          </c:val>
        </c:ser>
        <c:ser>
          <c:idx val="4"/>
          <c:order val="4"/>
          <c:tx>
            <c:strRef>
              <c:f>Sheet1!$F$1</c:f>
              <c:strCache>
                <c:ptCount val="1"/>
                <c:pt idx="0">
                  <c:v>S5</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Sheet1!$F$2:$F$10</c:f>
              <c:numCache>
                <c:ptCount val="9"/>
                <c:pt idx="0">
                  <c:v>0</c:v>
                </c:pt>
                <c:pt idx="1">
                  <c:v>0</c:v>
                </c:pt>
                <c:pt idx="2">
                  <c:v>0</c:v>
                </c:pt>
                <c:pt idx="3">
                  <c:v>0</c:v>
                </c:pt>
                <c:pt idx="4">
                  <c:v>0</c:v>
                </c:pt>
                <c:pt idx="5">
                  <c:v>0</c:v>
                </c:pt>
                <c:pt idx="6">
                  <c:v>0</c:v>
                </c:pt>
                <c:pt idx="7">
                  <c:v>0</c:v>
                </c:pt>
                <c:pt idx="8">
                  <c:v>0</c:v>
                </c:pt>
              </c:numCache>
            </c:numRef>
          </c:val>
        </c:ser>
        <c:ser>
          <c:idx val="5"/>
          <c:order val="5"/>
          <c:tx>
            <c:strRef>
              <c:f>Sheet1!$G$1</c:f>
              <c:strCache>
                <c:ptCount val="1"/>
                <c:pt idx="0">
                  <c:v>S6</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Sheet1!$G$2:$G$10</c:f>
              <c:numCache>
                <c:ptCount val="9"/>
                <c:pt idx="0">
                  <c:v>0</c:v>
                </c:pt>
                <c:pt idx="1">
                  <c:v>0</c:v>
                </c:pt>
                <c:pt idx="2">
                  <c:v>0</c:v>
                </c:pt>
                <c:pt idx="3">
                  <c:v>4</c:v>
                </c:pt>
                <c:pt idx="4">
                  <c:v>0</c:v>
                </c:pt>
                <c:pt idx="5">
                  <c:v>4</c:v>
                </c:pt>
                <c:pt idx="6">
                  <c:v>0</c:v>
                </c:pt>
                <c:pt idx="7">
                  <c:v>4</c:v>
                </c:pt>
                <c:pt idx="8">
                  <c:v>0</c:v>
                </c:pt>
              </c:numCache>
            </c:numRef>
          </c:val>
        </c:ser>
        <c:ser>
          <c:idx val="6"/>
          <c:order val="6"/>
          <c:tx>
            <c:strRef>
              <c:f>Sheet1!$H$1</c:f>
              <c:strCache>
                <c:ptCount val="1"/>
                <c:pt idx="0">
                  <c:v>S7</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Sheet1!$H$2:$H$10</c:f>
              <c:numCache>
                <c:ptCount val="9"/>
                <c:pt idx="0">
                  <c:v>0</c:v>
                </c:pt>
                <c:pt idx="1">
                  <c:v>0</c:v>
                </c:pt>
                <c:pt idx="2">
                  <c:v>0</c:v>
                </c:pt>
                <c:pt idx="3">
                  <c:v>0</c:v>
                </c:pt>
                <c:pt idx="4">
                  <c:v>0</c:v>
                </c:pt>
                <c:pt idx="5">
                  <c:v>22.2222222222222</c:v>
                </c:pt>
                <c:pt idx="6">
                  <c:v>0</c:v>
                </c:pt>
                <c:pt idx="7">
                  <c:v>24.2081447963801</c:v>
                </c:pt>
                <c:pt idx="8">
                  <c:v>0</c:v>
                </c:pt>
              </c:numCache>
            </c:numRef>
          </c:val>
        </c:ser>
        <c:ser>
          <c:idx val="7"/>
          <c:order val="7"/>
          <c:tx>
            <c:strRef>
              <c:f>Sheet1!$I$1</c:f>
              <c:strCache>
                <c:ptCount val="1"/>
                <c:pt idx="0">
                  <c:v>S8</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Sheet1!$I$2:$I$10</c:f>
              <c:numCache>
                <c:ptCount val="9"/>
                <c:pt idx="0">
                  <c:v>0</c:v>
                </c:pt>
                <c:pt idx="1">
                  <c:v>100</c:v>
                </c:pt>
                <c:pt idx="2">
                  <c:v>0</c:v>
                </c:pt>
                <c:pt idx="3">
                  <c:v>100</c:v>
                </c:pt>
                <c:pt idx="4">
                  <c:v>0</c:v>
                </c:pt>
                <c:pt idx="5">
                  <c:v>77.7777777777778</c:v>
                </c:pt>
                <c:pt idx="6">
                  <c:v>0</c:v>
                </c:pt>
                <c:pt idx="7">
                  <c:v>75.7918552036199</c:v>
                </c:pt>
                <c:pt idx="8">
                  <c:v>0</c:v>
                </c:pt>
              </c:numCache>
            </c:numRef>
          </c:val>
        </c:ser>
        <c:ser>
          <c:idx val="8"/>
          <c:order val="8"/>
          <c:tx>
            <c:strRef>
              <c:f>Sheet1!$J$1</c:f>
              <c:strCache>
                <c:ptCount val="1"/>
                <c:pt idx="0">
                  <c:v>S9</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Sheet1!$J$2:$J$10</c:f>
              <c:numCache>
                <c:ptCount val="9"/>
                <c:pt idx="0">
                  <c:v>100</c:v>
                </c:pt>
                <c:pt idx="1">
                  <c:v>0</c:v>
                </c:pt>
                <c:pt idx="2">
                  <c:v>100</c:v>
                </c:pt>
                <c:pt idx="3">
                  <c:v>0</c:v>
                </c:pt>
                <c:pt idx="4">
                  <c:v>100</c:v>
                </c:pt>
                <c:pt idx="5">
                  <c:v>0</c:v>
                </c:pt>
                <c:pt idx="6">
                  <c:v>100</c:v>
                </c:pt>
                <c:pt idx="7">
                  <c:v>0</c:v>
                </c:pt>
                <c:pt idx="8">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Sheet1!$B$2:$B$8</c:f>
              <c:numCache>
                <c:ptCount val="7"/>
                <c:pt idx="0">
                  <c:v>100</c:v>
                </c:pt>
                <c:pt idx="1">
                  <c:v>0</c:v>
                </c:pt>
                <c:pt idx="2">
                  <c:v>100</c:v>
                </c:pt>
                <c:pt idx="3">
                  <c:v>0</c:v>
                </c:pt>
                <c:pt idx="4">
                  <c:v>100</c:v>
                </c:pt>
                <c:pt idx="5">
                  <c:v>100</c:v>
                </c:pt>
                <c:pt idx="6">
                  <c:v>100</c:v>
                </c:pt>
              </c:numCache>
            </c:numRef>
          </c:val>
          <c:extLst>
            <c:ext xmlns:c15="http://schemas.microsoft.com/office/drawing/2012/chart" uri="{02D57815-91ED-43cb-92C2-25804820EDAC}">
              <c15:datalabelsRange xmlns:c15="http://schemas.microsoft.com/office/drawing/2012/chart">
                <c15:f>Sheet1!$K$7</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Sheet1!$C$2:$C$8</c:f>
              <c:numCache>
                <c:ptCount val="7"/>
                <c:pt idx="0">
                  <c:v>0</c:v>
                </c:pt>
                <c:pt idx="1">
                  <c:v>50</c:v>
                </c:pt>
                <c:pt idx="2">
                  <c:v>0</c:v>
                </c:pt>
                <c:pt idx="3">
                  <c:v>100</c:v>
                </c:pt>
                <c:pt idx="4">
                  <c:v>0</c:v>
                </c:pt>
                <c:pt idx="5">
                  <c:v>0</c:v>
                </c:pt>
                <c:pt idx="6">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Sheet1!$D$2:$D$8</c:f>
              <c:numCache>
                <c:ptCount val="7"/>
                <c:pt idx="0">
                  <c:v>0</c:v>
                </c:pt>
                <c:pt idx="1">
                  <c:v>50</c:v>
                </c:pt>
                <c:pt idx="2">
                  <c:v>0</c:v>
                </c:pt>
                <c:pt idx="3">
                  <c:v>0</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Sheet1!$E$2:$E$8</c:f>
              <c:numCache>
                <c:ptCount val="7"/>
                <c:pt idx="0">
                  <c:v>4</c:v>
                </c:pt>
                <c:pt idx="1">
                  <c:v>4</c:v>
                </c:pt>
                <c:pt idx="2">
                  <c:v>4</c:v>
                </c:pt>
                <c:pt idx="3">
                  <c:v>0</c:v>
                </c:pt>
                <c:pt idx="4">
                  <c:v>4</c:v>
                </c:pt>
                <c:pt idx="5">
                  <c:v>0</c:v>
                </c:pt>
                <c:pt idx="6">
                  <c:v>0</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Sheet1!$F$2:$F$8</c:f>
              <c:numCache>
                <c:ptCount val="7"/>
                <c:pt idx="0">
                  <c:v>0</c:v>
                </c:pt>
                <c:pt idx="1">
                  <c:v>0</c:v>
                </c:pt>
                <c:pt idx="2">
                  <c:v>0</c:v>
                </c:pt>
                <c:pt idx="3">
                  <c:v>0</c:v>
                </c:pt>
                <c:pt idx="4">
                  <c:v>0</c:v>
                </c:pt>
                <c:pt idx="5">
                  <c:v>0</c:v>
                </c:pt>
                <c:pt idx="6">
                  <c:v>4</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Sheet1!$G$2:$G$8</c:f>
              <c:numCache>
                <c:ptCount val="7"/>
                <c:pt idx="0">
                  <c:v>0</c:v>
                </c:pt>
                <c:pt idx="1">
                  <c:v>0</c:v>
                </c:pt>
                <c:pt idx="2">
                  <c:v>0</c:v>
                </c:pt>
                <c:pt idx="3">
                  <c:v>4</c:v>
                </c:pt>
                <c:pt idx="4">
                  <c:v>0</c:v>
                </c:pt>
                <c:pt idx="5">
                  <c:v>0</c:v>
                </c:pt>
                <c:pt idx="6">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Sheet1!$H$2:$H$8</c:f>
              <c:numCache>
                <c:ptCount val="7"/>
                <c:pt idx="0">
                  <c:v>0</c:v>
                </c:pt>
                <c:pt idx="1">
                  <c:v>0</c:v>
                </c:pt>
                <c:pt idx="2">
                  <c:v>0</c:v>
                </c:pt>
                <c:pt idx="3">
                  <c:v>32.9787234042553</c:v>
                </c:pt>
                <c:pt idx="4">
                  <c:v>0</c:v>
                </c:pt>
                <c:pt idx="5">
                  <c:v>0</c:v>
                </c:pt>
                <c:pt idx="6">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Sheet1!$I$2:$I$8</c:f>
              <c:numCache>
                <c:ptCount val="7"/>
                <c:pt idx="0">
                  <c:v>0</c:v>
                </c:pt>
                <c:pt idx="1">
                  <c:v>100</c:v>
                </c:pt>
                <c:pt idx="2">
                  <c:v>0</c:v>
                </c:pt>
                <c:pt idx="3">
                  <c:v>67.0212765957447</c:v>
                </c:pt>
                <c:pt idx="4">
                  <c:v>0</c:v>
                </c:pt>
                <c:pt idx="5">
                  <c:v>0</c:v>
                </c:pt>
                <c:pt idx="6">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Sheet1!$B$2:$B$6</c:f>
              <c:numCache>
                <c:ptCount val="5"/>
                <c:pt idx="0">
                  <c:v>100</c:v>
                </c:pt>
                <c:pt idx="1">
                  <c:v>0</c:v>
                </c:pt>
                <c:pt idx="2">
                  <c:v>100</c:v>
                </c:pt>
                <c:pt idx="3">
                  <c:v>0</c:v>
                </c:pt>
                <c:pt idx="4">
                  <c:v>100</c:v>
                </c:pt>
              </c:numCache>
            </c:numRef>
          </c:val>
          <c:extLst>
            <c:ext xmlns:c15="http://schemas.microsoft.com/office/drawing/2012/chart" uri="{02D57815-91ED-43cb-92C2-25804820EDAC}">
              <c15:datalabelsRange xmlns:c15="http://schemas.microsoft.com/office/drawing/2012/chart">
                <c15:f/>
                <c15:dlblRangeCache>
                  <c:ptCount val="5"/>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Sheet1!$C$2:$C$6</c:f>
              <c:numCache>
                <c:ptCount val="5"/>
                <c:pt idx="0">
                  <c:v>0</c:v>
                </c:pt>
                <c:pt idx="1">
                  <c:v>67.1296296296296</c:v>
                </c:pt>
                <c:pt idx="2">
                  <c:v>0</c:v>
                </c:pt>
                <c:pt idx="3">
                  <c:v>100</c:v>
                </c:pt>
                <c:pt idx="4">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Sheet1!$D$2:$D$6</c:f>
              <c:numCache>
                <c:ptCount val="5"/>
                <c:pt idx="0">
                  <c:v>0</c:v>
                </c:pt>
                <c:pt idx="1">
                  <c:v>32.8703703703704</c:v>
                </c:pt>
                <c:pt idx="2">
                  <c:v>0</c:v>
                </c:pt>
                <c:pt idx="3">
                  <c:v>0</c:v>
                </c:pt>
                <c:pt idx="4">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Sheet1!$E$2:$E$6</c:f>
              <c:numCache>
                <c:ptCount val="5"/>
                <c:pt idx="0">
                  <c:v>4</c:v>
                </c:pt>
                <c:pt idx="1">
                  <c:v>4</c:v>
                </c:pt>
                <c:pt idx="2">
                  <c:v>4</c:v>
                </c:pt>
                <c:pt idx="3">
                  <c:v>0</c:v>
                </c:pt>
                <c:pt idx="4">
                  <c:v>4</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Sheet1!$F$2:$F$6</c:f>
              <c:numCache>
                <c:ptCount val="5"/>
                <c:pt idx="0">
                  <c:v>0</c:v>
                </c:pt>
                <c:pt idx="1">
                  <c:v>0</c:v>
                </c:pt>
                <c:pt idx="2">
                  <c:v>0</c:v>
                </c:pt>
                <c:pt idx="3">
                  <c:v>0</c:v>
                </c:pt>
                <c:pt idx="4">
                  <c:v>0</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Sheet1!$G$2:$G$6</c:f>
              <c:numCache>
                <c:ptCount val="5"/>
                <c:pt idx="0">
                  <c:v>0</c:v>
                </c:pt>
                <c:pt idx="1">
                  <c:v>0</c:v>
                </c:pt>
                <c:pt idx="2">
                  <c:v>0</c:v>
                </c:pt>
                <c:pt idx="3">
                  <c:v>4</c:v>
                </c:pt>
                <c:pt idx="4">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Sheet1!$H$2:$H$6</c:f>
              <c:numCache>
                <c:ptCount val="5"/>
                <c:pt idx="0">
                  <c:v>0</c:v>
                </c:pt>
                <c:pt idx="1">
                  <c:v>0</c:v>
                </c:pt>
                <c:pt idx="2">
                  <c:v>0</c:v>
                </c:pt>
                <c:pt idx="3">
                  <c:v>0</c:v>
                </c:pt>
                <c:pt idx="4">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Sheet1!$I$2:$I$6</c:f>
              <c:numCache>
                <c:ptCount val="5"/>
                <c:pt idx="0">
                  <c:v>0</c:v>
                </c:pt>
                <c:pt idx="1">
                  <c:v>100</c:v>
                </c:pt>
                <c:pt idx="2">
                  <c:v>0</c:v>
                </c:pt>
                <c:pt idx="3">
                  <c:v>100</c:v>
                </c:pt>
                <c:pt idx="4">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Sheet1!$J$2:$J$6</c:f>
              <c:numCache>
                <c:ptCount val="5"/>
                <c:pt idx="0">
                  <c:v>100</c:v>
                </c:pt>
                <c:pt idx="1">
                  <c:v>0</c:v>
                </c:pt>
                <c:pt idx="2">
                  <c:v>100</c:v>
                </c:pt>
                <c:pt idx="3">
                  <c:v>0</c:v>
                </c:pt>
                <c:pt idx="4">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Sheet1!$B$2:$B$8</c:f>
              <c:numCache>
                <c:ptCount val="7"/>
                <c:pt idx="0">
                  <c:v>100</c:v>
                </c:pt>
                <c:pt idx="1">
                  <c:v>0</c:v>
                </c:pt>
                <c:pt idx="2">
                  <c:v>100</c:v>
                </c:pt>
                <c:pt idx="3">
                  <c:v>0</c:v>
                </c:pt>
                <c:pt idx="4">
                  <c:v>100</c:v>
                </c:pt>
                <c:pt idx="5">
                  <c:v>100</c:v>
                </c:pt>
                <c:pt idx="6">
                  <c:v>100</c:v>
                </c:pt>
              </c:numCache>
            </c:numRef>
          </c:val>
          <c:extLst>
            <c:ext xmlns:c15="http://schemas.microsoft.com/office/drawing/2012/chart" uri="{02D57815-91ED-43cb-92C2-25804820EDAC}">
              <c15:datalabelsRange xmlns:c15="http://schemas.microsoft.com/office/drawing/2012/chart">
                <c15:f>Sheet1!$K$7</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Sheet1!$C$2:$C$8</c:f>
              <c:numCache>
                <c:ptCount val="7"/>
                <c:pt idx="0">
                  <c:v>0</c:v>
                </c:pt>
                <c:pt idx="1">
                  <c:v>100</c:v>
                </c:pt>
                <c:pt idx="2">
                  <c:v>0</c:v>
                </c:pt>
                <c:pt idx="3">
                  <c:v>100</c:v>
                </c:pt>
                <c:pt idx="4">
                  <c:v>0</c:v>
                </c:pt>
                <c:pt idx="5">
                  <c:v>0</c:v>
                </c:pt>
                <c:pt idx="6">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Sheet1!$D$2:$D$8</c:f>
              <c:numCache>
                <c:ptCount val="7"/>
                <c:pt idx="0">
                  <c:v>0</c:v>
                </c:pt>
                <c:pt idx="1">
                  <c:v>0</c:v>
                </c:pt>
                <c:pt idx="2">
                  <c:v>0</c:v>
                </c:pt>
                <c:pt idx="3">
                  <c:v>0</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Sheet1!$E$2:$E$8</c:f>
              <c:numCache>
                <c:ptCount val="7"/>
                <c:pt idx="0">
                  <c:v>4</c:v>
                </c:pt>
                <c:pt idx="1">
                  <c:v>0</c:v>
                </c:pt>
                <c:pt idx="2">
                  <c:v>4</c:v>
                </c:pt>
                <c:pt idx="3">
                  <c:v>0</c:v>
                </c:pt>
                <c:pt idx="4">
                  <c:v>4</c:v>
                </c:pt>
                <c:pt idx="5">
                  <c:v>0</c:v>
                </c:pt>
                <c:pt idx="6">
                  <c:v>0</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Sheet1!$F$2:$F$8</c:f>
              <c:numCache>
                <c:ptCount val="7"/>
                <c:pt idx="0">
                  <c:v>0</c:v>
                </c:pt>
                <c:pt idx="1">
                  <c:v>0</c:v>
                </c:pt>
                <c:pt idx="2">
                  <c:v>0</c:v>
                </c:pt>
                <c:pt idx="3">
                  <c:v>0</c:v>
                </c:pt>
                <c:pt idx="4">
                  <c:v>0</c:v>
                </c:pt>
                <c:pt idx="5">
                  <c:v>0</c:v>
                </c:pt>
                <c:pt idx="6">
                  <c:v>4</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Sheet1!$G$2:$G$8</c:f>
              <c:numCache>
                <c:ptCount val="7"/>
                <c:pt idx="0">
                  <c:v>0</c:v>
                </c:pt>
                <c:pt idx="1">
                  <c:v>4</c:v>
                </c:pt>
                <c:pt idx="2">
                  <c:v>0</c:v>
                </c:pt>
                <c:pt idx="3">
                  <c:v>4</c:v>
                </c:pt>
                <c:pt idx="4">
                  <c:v>0</c:v>
                </c:pt>
                <c:pt idx="5">
                  <c:v>0</c:v>
                </c:pt>
                <c:pt idx="6">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Sheet1!$H$2:$H$8</c:f>
              <c:numCache>
                <c:ptCount val="7"/>
                <c:pt idx="0">
                  <c:v>0</c:v>
                </c:pt>
                <c:pt idx="1">
                  <c:v>75</c:v>
                </c:pt>
                <c:pt idx="2">
                  <c:v>0</c:v>
                </c:pt>
                <c:pt idx="3">
                  <c:v>75</c:v>
                </c:pt>
                <c:pt idx="4">
                  <c:v>0</c:v>
                </c:pt>
                <c:pt idx="5">
                  <c:v>0</c:v>
                </c:pt>
                <c:pt idx="6">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Sheet1!$I$2:$I$8</c:f>
              <c:numCache>
                <c:ptCount val="7"/>
                <c:pt idx="0">
                  <c:v>0</c:v>
                </c:pt>
                <c:pt idx="1">
                  <c:v>25</c:v>
                </c:pt>
                <c:pt idx="2">
                  <c:v>0</c:v>
                </c:pt>
                <c:pt idx="3">
                  <c:v>25</c:v>
                </c:pt>
                <c:pt idx="4">
                  <c:v>0</c:v>
                </c:pt>
                <c:pt idx="5">
                  <c:v>0</c:v>
                </c:pt>
                <c:pt idx="6">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Sheet1!$B$2:$B$8</c:f>
              <c:numCache>
                <c:ptCount val="7"/>
                <c:pt idx="0">
                  <c:v>100</c:v>
                </c:pt>
                <c:pt idx="1">
                  <c:v>0</c:v>
                </c:pt>
                <c:pt idx="2">
                  <c:v>100</c:v>
                </c:pt>
                <c:pt idx="3">
                  <c:v>0</c:v>
                </c:pt>
                <c:pt idx="4">
                  <c:v>100</c:v>
                </c:pt>
                <c:pt idx="5">
                  <c:v>100</c:v>
                </c:pt>
                <c:pt idx="6">
                  <c:v>100</c:v>
                </c:pt>
              </c:numCache>
            </c:numRef>
          </c:val>
          <c:extLst>
            <c:ext xmlns:c15="http://schemas.microsoft.com/office/drawing/2012/chart" uri="{02D57815-91ED-43cb-92C2-25804820EDAC}">
              <c15:datalabelsRange xmlns:c15="http://schemas.microsoft.com/office/drawing/2012/chart">
                <c15:f>Sheet1!$K$7</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Sheet1!$C$2:$C$8</c:f>
              <c:numCache>
                <c:ptCount val="7"/>
                <c:pt idx="0">
                  <c:v>0</c:v>
                </c:pt>
                <c:pt idx="1">
                  <c:v>25</c:v>
                </c:pt>
                <c:pt idx="2">
                  <c:v>0</c:v>
                </c:pt>
                <c:pt idx="3">
                  <c:v>53.3018867924528</c:v>
                </c:pt>
                <c:pt idx="4">
                  <c:v>0</c:v>
                </c:pt>
                <c:pt idx="5">
                  <c:v>0</c:v>
                </c:pt>
                <c:pt idx="6">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Sheet1!$D$2:$D$8</c:f>
              <c:numCache>
                <c:ptCount val="7"/>
                <c:pt idx="0">
                  <c:v>0</c:v>
                </c:pt>
                <c:pt idx="1">
                  <c:v>75</c:v>
                </c:pt>
                <c:pt idx="2">
                  <c:v>0</c:v>
                </c:pt>
                <c:pt idx="3">
                  <c:v>46.6981132075472</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Sheet1!$E$2:$E$8</c:f>
              <c:numCache>
                <c:ptCount val="7"/>
                <c:pt idx="0">
                  <c:v>4</c:v>
                </c:pt>
                <c:pt idx="1">
                  <c:v>4</c:v>
                </c:pt>
                <c:pt idx="2">
                  <c:v>4</c:v>
                </c:pt>
                <c:pt idx="3">
                  <c:v>4</c:v>
                </c:pt>
                <c:pt idx="4">
                  <c:v>4</c:v>
                </c:pt>
                <c:pt idx="5">
                  <c:v>0</c:v>
                </c:pt>
                <c:pt idx="6">
                  <c:v>0</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Sheet1!$F$2:$F$8</c:f>
              <c:numCache>
                <c:ptCount val="7"/>
                <c:pt idx="0">
                  <c:v>0</c:v>
                </c:pt>
                <c:pt idx="1">
                  <c:v>0</c:v>
                </c:pt>
                <c:pt idx="2">
                  <c:v>0</c:v>
                </c:pt>
                <c:pt idx="3">
                  <c:v>0</c:v>
                </c:pt>
                <c:pt idx="4">
                  <c:v>0</c:v>
                </c:pt>
                <c:pt idx="5">
                  <c:v>0</c:v>
                </c:pt>
                <c:pt idx="6">
                  <c:v>4</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Sheet1!$G$2:$G$8</c:f>
              <c:numCache>
                <c:ptCount val="7"/>
                <c:pt idx="0">
                  <c:v>0</c:v>
                </c:pt>
                <c:pt idx="1">
                  <c:v>0</c:v>
                </c:pt>
                <c:pt idx="2">
                  <c:v>0</c:v>
                </c:pt>
                <c:pt idx="3">
                  <c:v>0</c:v>
                </c:pt>
                <c:pt idx="4">
                  <c:v>0</c:v>
                </c:pt>
                <c:pt idx="5">
                  <c:v>0</c:v>
                </c:pt>
                <c:pt idx="6">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Sheet1!$H$2:$H$8</c:f>
              <c:numCache>
                <c:ptCount val="7"/>
                <c:pt idx="0">
                  <c:v>0</c:v>
                </c:pt>
                <c:pt idx="1">
                  <c:v>0</c:v>
                </c:pt>
                <c:pt idx="2">
                  <c:v>0</c:v>
                </c:pt>
                <c:pt idx="3">
                  <c:v>0</c:v>
                </c:pt>
                <c:pt idx="4">
                  <c:v>0</c:v>
                </c:pt>
                <c:pt idx="5">
                  <c:v>0</c:v>
                </c:pt>
                <c:pt idx="6">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Sheet1!$I$2:$I$8</c:f>
              <c:numCache>
                <c:ptCount val="7"/>
                <c:pt idx="0">
                  <c:v>0</c:v>
                </c:pt>
                <c:pt idx="1">
                  <c:v>100</c:v>
                </c:pt>
                <c:pt idx="2">
                  <c:v>0</c:v>
                </c:pt>
                <c:pt idx="3">
                  <c:v>100</c:v>
                </c:pt>
                <c:pt idx="4">
                  <c:v>0</c:v>
                </c:pt>
                <c:pt idx="5">
                  <c:v>0</c:v>
                </c:pt>
                <c:pt idx="6">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Sheet1!$A$2:$A$4</c:f>
              <c:strCache>
                <c:ptCount val="3"/>
                <c:pt idx="0">
                  <c:v>kpi0A</c:v>
                </c:pt>
                <c:pt idx="1">
                  <c:v>kpi0B</c:v>
                </c:pt>
                <c:pt idx="2">
                  <c:v>kpi1Last</c:v>
                </c:pt>
              </c:strCache>
            </c:strRef>
          </c:cat>
          <c:val>
            <c:numRef>
              <c:f>Sheet1!$B$2:$B$6</c:f>
              <c:numCache>
                <c:ptCount val="5"/>
                <c:pt idx="0">
                  <c:v>100</c:v>
                </c:pt>
                <c:pt idx="1">
                  <c:v>0</c:v>
                </c:pt>
                <c:pt idx="2">
                  <c:v>100</c:v>
                </c:pt>
                <c:pt idx="3">
                  <c:v>100</c:v>
                </c:pt>
                <c:pt idx="4">
                  <c:v>100</c:v>
                </c:pt>
              </c:numCache>
            </c:numRef>
          </c:val>
          <c:extLst>
            <c:ext xmlns:c15="http://schemas.microsoft.com/office/drawing/2012/chart" uri="{02D57815-91ED-43cb-92C2-25804820EDAC}">
              <c15:datalabelsRange xmlns:c15="http://schemas.microsoft.com/office/drawing/2012/chart">
                <c15:f>Sheet1!$K$5</c15:f>
                <c15:dlblRangeCache>
                  <c:ptCount val="5"/>
                </c15:dlblRangeCache>
              </c15:datalabelsRange>
            </c:ext>
          </c:extLst>
        </c:ser>
        <c:ser>
          <c:idx val="1"/>
          <c:order val="1"/>
          <c:tx>
            <c:strRef>
              <c:f>Sheet1!$C$1</c:f>
              <c:strCache>
                <c:ptCount val="1"/>
                <c:pt idx="0">
                  <c:v>S2</c:v>
                </c:pt>
              </c:strCache>
            </c:strRef>
          </c:tx>
          <c:spPr>
            <a:solidFill>
              <a:srgbClr val="D9D9D9"/>
            </a:solidFill>
          </c:spPr>
          <c:invertIfNegative val="1"/>
          <c:cat>
            <c:strRef>
              <c:f>Sheet1!$A$2:$A$4</c:f>
              <c:strCache>
                <c:ptCount val="3"/>
                <c:pt idx="0">
                  <c:v>kpi0A</c:v>
                </c:pt>
                <c:pt idx="1">
                  <c:v>kpi0B</c:v>
                </c:pt>
                <c:pt idx="2">
                  <c:v>kpi1Last</c:v>
                </c:pt>
              </c:strCache>
            </c:strRef>
          </c:cat>
          <c:val>
            <c:numRef>
              <c:f>Sheet1!$C$2:$C$6</c:f>
              <c:numCache>
                <c:ptCount val="5"/>
                <c:pt idx="0">
                  <c:v>0</c:v>
                </c:pt>
                <c:pt idx="1">
                  <c:v>81.2169312169312</c:v>
                </c:pt>
                <c:pt idx="2">
                  <c:v>0</c:v>
                </c:pt>
                <c:pt idx="3">
                  <c:v>0</c:v>
                </c:pt>
                <c:pt idx="4">
                  <c:v>0</c:v>
                </c:pt>
              </c:numCache>
            </c:numRef>
          </c:val>
        </c:ser>
        <c:ser>
          <c:idx val="2"/>
          <c:order val="2"/>
          <c:tx>
            <c:strRef>
              <c:f>Sheet1!$D$1</c:f>
              <c:strCache>
                <c:ptCount val="1"/>
                <c:pt idx="0">
                  <c:v>S3</c:v>
                </c:pt>
              </c:strCache>
            </c:strRef>
          </c:tx>
          <c:spPr>
            <a:solidFill>
              <a:srgbClr val="FF540A"/>
            </a:solidFill>
          </c:spPr>
          <c:invertIfNegative val="1"/>
          <c:cat>
            <c:strRef>
              <c:f>Sheet1!$A$2:$A$4</c:f>
              <c:strCache>
                <c:ptCount val="3"/>
                <c:pt idx="0">
                  <c:v>kpi0A</c:v>
                </c:pt>
                <c:pt idx="1">
                  <c:v>kpi0B</c:v>
                </c:pt>
                <c:pt idx="2">
                  <c:v>kpi1Last</c:v>
                </c:pt>
              </c:strCache>
            </c:strRef>
          </c:cat>
          <c:val>
            <c:numRef>
              <c:f>Sheet1!$D$2:$D$6</c:f>
              <c:numCache>
                <c:ptCount val="5"/>
                <c:pt idx="0">
                  <c:v>0</c:v>
                </c:pt>
                <c:pt idx="1">
                  <c:v>18.7830687830688</c:v>
                </c:pt>
                <c:pt idx="2">
                  <c:v>0</c:v>
                </c:pt>
                <c:pt idx="3">
                  <c:v>0</c:v>
                </c:pt>
                <c:pt idx="4">
                  <c:v>0</c:v>
                </c:pt>
              </c:numCache>
            </c:numRef>
          </c:val>
        </c:ser>
        <c:ser>
          <c:idx val="3"/>
          <c:order val="3"/>
          <c:tx>
            <c:strRef>
              <c:f>Sheet1!$E$1</c:f>
              <c:strCache>
                <c:ptCount val="1"/>
                <c:pt idx="0">
                  <c:v>S4</c:v>
                </c:pt>
              </c:strCache>
            </c:strRef>
          </c:tx>
          <c:spPr>
            <a:solidFill>
              <a:srgbClr val="D9D9D9"/>
            </a:solidFill>
          </c:spPr>
          <c:invertIfNegative val="1"/>
          <c:cat>
            <c:strRef>
              <c:f>Sheet1!$A$2:$A$4</c:f>
              <c:strCache>
                <c:ptCount val="3"/>
                <c:pt idx="0">
                  <c:v>kpi0A</c:v>
                </c:pt>
                <c:pt idx="1">
                  <c:v>kpi0B</c:v>
                </c:pt>
                <c:pt idx="2">
                  <c:v>kpi1Last</c:v>
                </c:pt>
              </c:strCache>
            </c:strRef>
          </c:cat>
          <c:val>
            <c:numRef>
              <c:f>Sheet1!$E$2:$E$6</c:f>
              <c:numCache>
                <c:ptCount val="5"/>
                <c:pt idx="0">
                  <c:v>4</c:v>
                </c:pt>
                <c:pt idx="1">
                  <c:v>4</c:v>
                </c:pt>
                <c:pt idx="2">
                  <c:v>4</c:v>
                </c:pt>
                <c:pt idx="3">
                  <c:v>0</c:v>
                </c:pt>
                <c:pt idx="4">
                  <c:v>0</c:v>
                </c:pt>
              </c:numCache>
            </c:numRef>
          </c:val>
        </c:ser>
        <c:ser>
          <c:idx val="4"/>
          <c:order val="4"/>
          <c:tx>
            <c:strRef>
              <c:f>Sheet1!$F$1</c:f>
              <c:strCache>
                <c:ptCount val="1"/>
                <c:pt idx="0">
                  <c:v>S5</c:v>
                </c:pt>
              </c:strCache>
            </c:strRef>
          </c:tx>
          <c:spPr>
            <a:solidFill>
              <a:srgbClr val="FFFFFF"/>
            </a:solidFill>
          </c:spPr>
          <c:invertIfNegative val="1"/>
          <c:cat>
            <c:strRef>
              <c:f>Sheet1!$A$2:$A$4</c:f>
              <c:strCache>
                <c:ptCount val="3"/>
                <c:pt idx="0">
                  <c:v>kpi0A</c:v>
                </c:pt>
                <c:pt idx="1">
                  <c:v>kpi0B</c:v>
                </c:pt>
                <c:pt idx="2">
                  <c:v>kpi1Last</c:v>
                </c:pt>
              </c:strCache>
            </c:strRef>
          </c:cat>
          <c:val>
            <c:numRef>
              <c:f>Sheet1!$F$2:$F$6</c:f>
              <c:numCache>
                <c:ptCount val="5"/>
                <c:pt idx="0">
                  <c:v>0</c:v>
                </c:pt>
                <c:pt idx="1">
                  <c:v>0</c:v>
                </c:pt>
                <c:pt idx="2">
                  <c:v>0</c:v>
                </c:pt>
                <c:pt idx="3">
                  <c:v>0</c:v>
                </c:pt>
                <c:pt idx="4">
                  <c:v>4</c:v>
                </c:pt>
              </c:numCache>
            </c:numRef>
          </c:val>
        </c:ser>
        <c:ser>
          <c:idx val="5"/>
          <c:order val="5"/>
          <c:tx>
            <c:strRef>
              <c:f>Sheet1!$G$1</c:f>
              <c:strCache>
                <c:ptCount val="1"/>
                <c:pt idx="0">
                  <c:v>S6</c:v>
                </c:pt>
              </c:strCache>
            </c:strRef>
          </c:tx>
          <c:spPr>
            <a:solidFill>
              <a:srgbClr val="06C4B0"/>
            </a:solidFill>
          </c:spPr>
          <c:invertIfNegative val="1"/>
          <c:cat>
            <c:strRef>
              <c:f>Sheet1!$A$2:$A$4</c:f>
              <c:strCache>
                <c:ptCount val="3"/>
                <c:pt idx="0">
                  <c:v>kpi0A</c:v>
                </c:pt>
                <c:pt idx="1">
                  <c:v>kpi0B</c:v>
                </c:pt>
                <c:pt idx="2">
                  <c:v>kpi1Last</c:v>
                </c:pt>
              </c:strCache>
            </c:strRef>
          </c:cat>
          <c:val>
            <c:numRef>
              <c:f>Sheet1!$G$2:$G$6</c:f>
              <c:numCache>
                <c:ptCount val="5"/>
                <c:pt idx="0">
                  <c:v>0</c:v>
                </c:pt>
                <c:pt idx="1">
                  <c:v>0</c:v>
                </c:pt>
                <c:pt idx="2">
                  <c:v>0</c:v>
                </c:pt>
                <c:pt idx="3">
                  <c:v>0</c:v>
                </c:pt>
                <c:pt idx="4">
                  <c:v>0</c:v>
                </c:pt>
              </c:numCache>
            </c:numRef>
          </c:val>
        </c:ser>
        <c:ser>
          <c:idx val="6"/>
          <c:order val="6"/>
          <c:tx>
            <c:strRef>
              <c:f>Sheet1!$H$1</c:f>
              <c:strCache>
                <c:ptCount val="1"/>
                <c:pt idx="0">
                  <c:v>S7</c:v>
                </c:pt>
              </c:strCache>
            </c:strRef>
          </c:tx>
          <c:spPr>
            <a:solidFill>
              <a:srgbClr val="06C4B0"/>
            </a:solidFill>
          </c:spPr>
          <c:invertIfNegative val="1"/>
          <c:cat>
            <c:strRef>
              <c:f>Sheet1!$A$2:$A$4</c:f>
              <c:strCache>
                <c:ptCount val="3"/>
                <c:pt idx="0">
                  <c:v>kpi0A</c:v>
                </c:pt>
                <c:pt idx="1">
                  <c:v>kpi0B</c:v>
                </c:pt>
                <c:pt idx="2">
                  <c:v>kpi1Last</c:v>
                </c:pt>
              </c:strCache>
            </c:strRef>
          </c:cat>
          <c:val>
            <c:numRef>
              <c:f>Sheet1!$H$2:$H$6</c:f>
              <c:numCache>
                <c:ptCount val="5"/>
                <c:pt idx="0">
                  <c:v>0</c:v>
                </c:pt>
                <c:pt idx="1">
                  <c:v>0</c:v>
                </c:pt>
                <c:pt idx="2">
                  <c:v>0</c:v>
                </c:pt>
                <c:pt idx="3">
                  <c:v>0</c:v>
                </c:pt>
                <c:pt idx="4">
                  <c:v>0</c:v>
                </c:pt>
              </c:numCache>
            </c:numRef>
          </c:val>
        </c:ser>
        <c:ser>
          <c:idx val="7"/>
          <c:order val="7"/>
          <c:tx>
            <c:strRef>
              <c:f>Sheet1!$I$1</c:f>
              <c:strCache>
                <c:ptCount val="1"/>
                <c:pt idx="0">
                  <c:v>S8</c:v>
                </c:pt>
              </c:strCache>
            </c:strRef>
          </c:tx>
          <c:spPr>
            <a:solidFill>
              <a:srgbClr val="D9D9D9"/>
            </a:solidFill>
          </c:spPr>
          <c:invertIfNegative val="1"/>
          <c:cat>
            <c:strRef>
              <c:f>Sheet1!$A$2:$A$4</c:f>
              <c:strCache>
                <c:ptCount val="3"/>
                <c:pt idx="0">
                  <c:v>kpi0A</c:v>
                </c:pt>
                <c:pt idx="1">
                  <c:v>kpi0B</c:v>
                </c:pt>
                <c:pt idx="2">
                  <c:v>kpi1Last</c:v>
                </c:pt>
              </c:strCache>
            </c:strRef>
          </c:cat>
          <c:val>
            <c:numRef>
              <c:f>Sheet1!$I$2:$I$6</c:f>
              <c:numCache>
                <c:ptCount val="5"/>
                <c:pt idx="0">
                  <c:v>0</c:v>
                </c:pt>
                <c:pt idx="1">
                  <c:v>100</c:v>
                </c:pt>
                <c:pt idx="2">
                  <c:v>0</c:v>
                </c:pt>
                <c:pt idx="3">
                  <c:v>0</c:v>
                </c:pt>
                <c:pt idx="4">
                  <c:v>0</c:v>
                </c:pt>
              </c:numCache>
            </c:numRef>
          </c:val>
        </c:ser>
        <c:ser>
          <c:idx val="8"/>
          <c:order val="8"/>
          <c:tx>
            <c:strRef>
              <c:f>Sheet1!$J$1</c:f>
              <c:strCache>
                <c:ptCount val="1"/>
                <c:pt idx="0">
                  <c:v>S9</c:v>
                </c:pt>
              </c:strCache>
            </c:strRef>
          </c:tx>
          <c:spPr>
            <a:solidFill>
              <a:srgbClr val="FFFFFF"/>
            </a:solidFill>
          </c:spPr>
          <c:invertIfNegative val="1"/>
          <c:cat>
            <c:strRef>
              <c:f>Sheet1!$A$2:$A$4</c:f>
              <c:strCache>
                <c:ptCount val="3"/>
                <c:pt idx="0">
                  <c:v>kpi0A</c:v>
                </c:pt>
                <c:pt idx="1">
                  <c:v>kpi0B</c:v>
                </c:pt>
                <c:pt idx="2">
                  <c:v>kpi1Last</c:v>
                </c:pt>
              </c:strCache>
            </c:strRef>
          </c:cat>
          <c:val>
            <c:numRef>
              <c:f>Sheet1!$J$2:$J$6</c:f>
              <c:numCache>
                <c:ptCount val="5"/>
                <c:pt idx="0">
                  <c:v>100</c:v>
                </c:pt>
                <c:pt idx="1">
                  <c:v>0</c:v>
                </c:pt>
                <c:pt idx="2">
                  <c:v>100</c:v>
                </c:pt>
                <c:pt idx="3">
                  <c:v>0</c:v>
                </c:pt>
                <c:pt idx="4">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8"/>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Sheet1!$B$2:$B$10</c:f>
              <c:numCache>
                <c:ptCount val="9"/>
                <c:pt idx="0">
                  <c:v>100</c:v>
                </c:pt>
                <c:pt idx="1">
                  <c:v>0</c:v>
                </c:pt>
                <c:pt idx="2">
                  <c:v>100</c:v>
                </c:pt>
                <c:pt idx="3">
                  <c:v>0</c:v>
                </c:pt>
                <c:pt idx="4">
                  <c:v>100</c:v>
                </c:pt>
                <c:pt idx="5">
                  <c:v>0</c:v>
                </c:pt>
                <c:pt idx="6">
                  <c:v>100</c:v>
                </c:pt>
                <c:pt idx="7">
                  <c:v>0</c:v>
                </c:pt>
                <c:pt idx="8">
                  <c:v>100</c:v>
                </c:pt>
              </c:numCache>
            </c:numRef>
          </c:val>
          <c:extLst>
            <c:ext xmlns:c15="http://schemas.microsoft.com/office/drawing/2012/chart" uri="{02D57815-91ED-43cb-92C2-25804820EDAC}">
              <c15:datalabelsRange xmlns:c15="http://schemas.microsoft.com/office/drawing/2012/chart">
                <c15:f/>
                <c15:dlblRangeCache>
                  <c:ptCount val="9"/>
                </c15:dlblRangeCache>
              </c15:datalabelsRange>
            </c:ext>
          </c:extLst>
        </c:ser>
        <c:ser>
          <c:idx val="1"/>
          <c:order val="1"/>
          <c:tx>
            <c:strRef>
              <c:f>Sheet1!$C$1</c:f>
              <c:strCache>
                <c:ptCount val="1"/>
                <c:pt idx="0">
                  <c:v>S2</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Sheet1!$C$2:$C$10</c:f>
              <c:numCache>
                <c:ptCount val="9"/>
                <c:pt idx="0">
                  <c:v>0</c:v>
                </c:pt>
                <c:pt idx="1">
                  <c:v>64.4144144144144</c:v>
                </c:pt>
                <c:pt idx="2">
                  <c:v>0</c:v>
                </c:pt>
                <c:pt idx="3">
                  <c:v>78.5067873303167</c:v>
                </c:pt>
                <c:pt idx="4">
                  <c:v>0</c:v>
                </c:pt>
                <c:pt idx="5">
                  <c:v>94.3396226415094</c:v>
                </c:pt>
                <c:pt idx="6">
                  <c:v>0</c:v>
                </c:pt>
                <c:pt idx="7">
                  <c:v>100</c:v>
                </c:pt>
                <c:pt idx="8">
                  <c:v>0</c:v>
                </c:pt>
              </c:numCache>
            </c:numRef>
          </c:val>
        </c:ser>
        <c:ser>
          <c:idx val="2"/>
          <c:order val="2"/>
          <c:tx>
            <c:strRef>
              <c:f>Sheet1!$D$1</c:f>
              <c:strCache>
                <c:ptCount val="1"/>
                <c:pt idx="0">
                  <c:v>S3</c:v>
                </c:pt>
              </c:strCache>
            </c:strRef>
          </c:tx>
          <c:spPr>
            <a:solidFill>
              <a:srgbClr val="FF540A"/>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Sheet1!$D$2:$D$10</c:f>
              <c:numCache>
                <c:ptCount val="9"/>
                <c:pt idx="0">
                  <c:v>0</c:v>
                </c:pt>
                <c:pt idx="1">
                  <c:v>35.5855855855856</c:v>
                </c:pt>
                <c:pt idx="2">
                  <c:v>0</c:v>
                </c:pt>
                <c:pt idx="3">
                  <c:v>21.4932126696833</c:v>
                </c:pt>
                <c:pt idx="4">
                  <c:v>0</c:v>
                </c:pt>
                <c:pt idx="5">
                  <c:v>5.66037735849056</c:v>
                </c:pt>
                <c:pt idx="6">
                  <c:v>0</c:v>
                </c:pt>
                <c:pt idx="7">
                  <c:v>0</c:v>
                </c:pt>
                <c:pt idx="8">
                  <c:v>0</c:v>
                </c:pt>
              </c:numCache>
            </c:numRef>
          </c:val>
        </c:ser>
        <c:ser>
          <c:idx val="3"/>
          <c:order val="3"/>
          <c:tx>
            <c:strRef>
              <c:f>Sheet1!$E$1</c:f>
              <c:strCache>
                <c:ptCount val="1"/>
                <c:pt idx="0">
                  <c:v>S4</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Sheet1!$E$2:$E$10</c:f>
              <c:numCache>
                <c:ptCount val="9"/>
                <c:pt idx="0">
                  <c:v>4</c:v>
                </c:pt>
                <c:pt idx="1">
                  <c:v>4</c:v>
                </c:pt>
                <c:pt idx="2">
                  <c:v>4</c:v>
                </c:pt>
                <c:pt idx="3">
                  <c:v>4</c:v>
                </c:pt>
                <c:pt idx="4">
                  <c:v>4</c:v>
                </c:pt>
                <c:pt idx="5">
                  <c:v>4</c:v>
                </c:pt>
                <c:pt idx="6">
                  <c:v>4</c:v>
                </c:pt>
                <c:pt idx="7">
                  <c:v>0</c:v>
                </c:pt>
                <c:pt idx="8">
                  <c:v>4</c:v>
                </c:pt>
              </c:numCache>
            </c:numRef>
          </c:val>
        </c:ser>
        <c:ser>
          <c:idx val="4"/>
          <c:order val="4"/>
          <c:tx>
            <c:strRef>
              <c:f>Sheet1!$F$1</c:f>
              <c:strCache>
                <c:ptCount val="1"/>
                <c:pt idx="0">
                  <c:v>S5</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Sheet1!$F$2:$F$10</c:f>
              <c:numCache>
                <c:ptCount val="9"/>
                <c:pt idx="0">
                  <c:v>0</c:v>
                </c:pt>
                <c:pt idx="1">
                  <c:v>0</c:v>
                </c:pt>
                <c:pt idx="2">
                  <c:v>0</c:v>
                </c:pt>
                <c:pt idx="3">
                  <c:v>0</c:v>
                </c:pt>
                <c:pt idx="4">
                  <c:v>0</c:v>
                </c:pt>
                <c:pt idx="5">
                  <c:v>0</c:v>
                </c:pt>
                <c:pt idx="6">
                  <c:v>0</c:v>
                </c:pt>
                <c:pt idx="7">
                  <c:v>0</c:v>
                </c:pt>
                <c:pt idx="8">
                  <c:v>0</c:v>
                </c:pt>
              </c:numCache>
            </c:numRef>
          </c:val>
        </c:ser>
        <c:ser>
          <c:idx val="5"/>
          <c:order val="5"/>
          <c:tx>
            <c:strRef>
              <c:f>Sheet1!$G$1</c:f>
              <c:strCache>
                <c:ptCount val="1"/>
                <c:pt idx="0">
                  <c:v>S6</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Sheet1!$G$2:$G$10</c:f>
              <c:numCache>
                <c:ptCount val="9"/>
                <c:pt idx="0">
                  <c:v>0</c:v>
                </c:pt>
                <c:pt idx="1">
                  <c:v>0</c:v>
                </c:pt>
                <c:pt idx="2">
                  <c:v>0</c:v>
                </c:pt>
                <c:pt idx="3">
                  <c:v>0</c:v>
                </c:pt>
                <c:pt idx="4">
                  <c:v>0</c:v>
                </c:pt>
                <c:pt idx="5">
                  <c:v>0</c:v>
                </c:pt>
                <c:pt idx="6">
                  <c:v>0</c:v>
                </c:pt>
                <c:pt idx="7">
                  <c:v>4</c:v>
                </c:pt>
                <c:pt idx="8">
                  <c:v>0</c:v>
                </c:pt>
              </c:numCache>
            </c:numRef>
          </c:val>
        </c:ser>
        <c:ser>
          <c:idx val="6"/>
          <c:order val="6"/>
          <c:tx>
            <c:strRef>
              <c:f>Sheet1!$H$1</c:f>
              <c:strCache>
                <c:ptCount val="1"/>
                <c:pt idx="0">
                  <c:v>S7</c:v>
                </c:pt>
              </c:strCache>
            </c:strRef>
          </c:tx>
          <c:spPr>
            <a:solidFill>
              <a:srgbClr val="06C4B0"/>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Sheet1!$H$2:$H$10</c:f>
              <c:numCache>
                <c:ptCount val="9"/>
                <c:pt idx="0">
                  <c:v>0</c:v>
                </c:pt>
                <c:pt idx="1">
                  <c:v>0</c:v>
                </c:pt>
                <c:pt idx="2">
                  <c:v>0</c:v>
                </c:pt>
                <c:pt idx="3">
                  <c:v>0</c:v>
                </c:pt>
                <c:pt idx="4">
                  <c:v>0</c:v>
                </c:pt>
                <c:pt idx="5">
                  <c:v>0</c:v>
                </c:pt>
                <c:pt idx="6">
                  <c:v>0</c:v>
                </c:pt>
                <c:pt idx="7">
                  <c:v>50</c:v>
                </c:pt>
                <c:pt idx="8">
                  <c:v>0</c:v>
                </c:pt>
              </c:numCache>
            </c:numRef>
          </c:val>
        </c:ser>
        <c:ser>
          <c:idx val="7"/>
          <c:order val="7"/>
          <c:tx>
            <c:strRef>
              <c:f>Sheet1!$I$1</c:f>
              <c:strCache>
                <c:ptCount val="1"/>
                <c:pt idx="0">
                  <c:v>S8</c:v>
                </c:pt>
              </c:strCache>
            </c:strRef>
          </c:tx>
          <c:spPr>
            <a:solidFill>
              <a:srgbClr val="D9D9D9"/>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Sheet1!$I$2:$I$10</c:f>
              <c:numCache>
                <c:ptCount val="9"/>
                <c:pt idx="0">
                  <c:v>0</c:v>
                </c:pt>
                <c:pt idx="1">
                  <c:v>100</c:v>
                </c:pt>
                <c:pt idx="2">
                  <c:v>0</c:v>
                </c:pt>
                <c:pt idx="3">
                  <c:v>100</c:v>
                </c:pt>
                <c:pt idx="4">
                  <c:v>0</c:v>
                </c:pt>
                <c:pt idx="5">
                  <c:v>100</c:v>
                </c:pt>
                <c:pt idx="6">
                  <c:v>0</c:v>
                </c:pt>
                <c:pt idx="7">
                  <c:v>50</c:v>
                </c:pt>
                <c:pt idx="8">
                  <c:v>0</c:v>
                </c:pt>
              </c:numCache>
            </c:numRef>
          </c:val>
        </c:ser>
        <c:ser>
          <c:idx val="8"/>
          <c:order val="8"/>
          <c:tx>
            <c:strRef>
              <c:f>Sheet1!$J$1</c:f>
              <c:strCache>
                <c:ptCount val="1"/>
                <c:pt idx="0">
                  <c:v>S9</c:v>
                </c:pt>
              </c:strCache>
            </c:strRef>
          </c:tx>
          <c:spPr>
            <a:solidFill>
              <a:srgbClr val="FFFFFF"/>
            </a:solidFill>
          </c:spPr>
          <c:invertIfNegative val="1"/>
          <c:cat>
            <c:strRef>
              <c:f>Sheet1!$A$2:$A$10</c:f>
              <c:strCache>
                <c:ptCount val="9"/>
                <c:pt idx="0">
                  <c:v>kpi0A</c:v>
                </c:pt>
                <c:pt idx="1">
                  <c:v>kpi0B</c:v>
                </c:pt>
                <c:pt idx="2">
                  <c:v>kpi1A</c:v>
                </c:pt>
                <c:pt idx="3">
                  <c:v>kpi1B</c:v>
                </c:pt>
                <c:pt idx="4">
                  <c:v>kpi2A</c:v>
                </c:pt>
                <c:pt idx="5">
                  <c:v>kpi2B</c:v>
                </c:pt>
                <c:pt idx="6">
                  <c:v>kpi3A</c:v>
                </c:pt>
                <c:pt idx="7">
                  <c:v>kpi3B</c:v>
                </c:pt>
                <c:pt idx="8">
                  <c:v>kpi4Last</c:v>
                </c:pt>
              </c:strCache>
            </c:strRef>
          </c:cat>
          <c:val>
            <c:numRef>
              <c:f>Sheet1!$J$2:$J$10</c:f>
              <c:numCache>
                <c:ptCount val="9"/>
                <c:pt idx="0">
                  <c:v>100</c:v>
                </c:pt>
                <c:pt idx="1">
                  <c:v>0</c:v>
                </c:pt>
                <c:pt idx="2">
                  <c:v>100</c:v>
                </c:pt>
                <c:pt idx="3">
                  <c:v>0</c:v>
                </c:pt>
                <c:pt idx="4">
                  <c:v>100</c:v>
                </c:pt>
                <c:pt idx="5">
                  <c:v>0</c:v>
                </c:pt>
                <c:pt idx="6">
                  <c:v>100</c:v>
                </c:pt>
                <c:pt idx="7">
                  <c:v>0</c:v>
                </c:pt>
                <c:pt idx="8">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1998757272958755"/>
          <c:y val="0"/>
          <c:w val="0.97821676731109619"/>
          <c:h val="0.83267408609390259"/>
        </c:manualLayout>
      </c:layout>
      <c:barChart>
        <c:barDir val="bar"/>
        <c:grouping val="stacked"/>
        <c:varyColors val="0"/>
        <c:ser>
          <c:idx val="0"/>
          <c:order val="0"/>
          <c:tx>
            <c:strRef>
              <c:f>Sheet1!$A$2</c:f>
              <c:strCache>
                <c:ptCount val="1"/>
                <c:pt idx="0">
                  <c:v>No data provided 1</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0-323B-4680-9D2B-C2C0D8DB686C}"/>
              </c:ext>
            </c:extLst>
          </c:dPt>
          <c:val>
            <c:numRef>
              <c:f>Sheet1!$B$2:$F$2</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1-323B-4680-9D2B-C2C0D8DB686C}"/>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2-323B-4680-9D2B-C2C0D8DB686C}"/>
              </c:ext>
            </c:extLst>
          </c:dPt>
          <c:val>
            <c:numRef>
              <c:f>Sheet1!$B$3:$F$3</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3-323B-4680-9D2B-C2C0D8DB686C}"/>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4-323B-4680-9D2B-C2C0D8DB686C}"/>
              </c:ext>
            </c:extLst>
          </c:dPt>
          <c:val>
            <c:numRef>
              <c:f>Sheet1!$B$4:$F$4</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5-323B-4680-9D2B-C2C0D8DB686C}"/>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6-323B-4680-9D2B-C2C0D8DB686C}"/>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8-323B-4680-9D2B-C2C0D8DB686C}"/>
              </c:ext>
            </c:extLst>
          </c:dPt>
          <c:val>
            <c:numRef>
              <c:f>Sheet1!$B$6:$F$6</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9-323B-4680-9D2B-C2C0D8DB686C}"/>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A-323B-4680-9D2B-C2C0D8DB686C}"/>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0C-323B-4680-9D2B-C2C0D8DB686C}"/>
              </c:ext>
            </c:extLst>
          </c:dPt>
          <c:val>
            <c:numRef>
              <c:f>Sheet1!$B$8:$F$8</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D-323B-4680-9D2B-C2C0D8DB686C}"/>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E-323B-4680-9D2B-C2C0D8DB686C}"/>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23B-4680-9D2B-C2C0D8DB686C}"/>
                </c:ext>
              </c:extLst>
            </c:dLbl>
            <c:spPr>
              <a:solidFill>
                <a:schemeClr val="bg1"/>
              </a:solidFill>
              <a:ln w="12700">
                <a:solidFill>
                  <a:srgbClr val="D9D9D9"/>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D9D9D9"/>
                </a:solidFill>
                <a:round/>
              </a:ln>
              <a:effectLst/>
            </c:spPr>
          </c:errBars>
          <c:xVal>
            <c:numRef>
              <c:f>Sheet1!$C$10</c:f>
              <c:numCache>
                <c:formatCode>0.00%</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0-323B-4680-9D2B-C2C0D8DB686C}"/>
            </c:ext>
            <c:ext xmlns:c15="http://schemas.microsoft.com/office/drawing/2012/chart" uri="{02D57815-91ED-43cb-92C2-25804820EDAC}">
              <c15:datalabelsRange xmlns:c15="http://schemas.microsoft.com/office/drawing/2012/chart">
                <c15:f>Sheet1!$G$2</c15:f>
                <c15:dlblRangeCache>
                  <c:ptCount val="1"/>
                </c15:dlblRangeCache>
              </c15:datalabelsRange>
            </c:ext>
          </c:extLst>
        </c:ser>
        <c:ser>
          <c:idx val="9"/>
          <c:order val="9"/>
          <c:tx>
            <c:strRef>
              <c:f>Sheet1!$A$11</c:f>
              <c:strCache>
                <c:ptCount val="1"/>
                <c:pt idx="0">
                  <c:v>You no benchmark data available</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900" b="1" i="0" u="none" strike="noStrike" kern="1200" baseline="0">
                        <a:solidFill>
                          <a:schemeClr val="bg1"/>
                        </a:solidFill>
                        <a:latin typeface="+mn-lt"/>
                        <a:ea typeface="+mn-ea"/>
                        <a:cs typeface="+mn-cs"/>
                      </a:defRPr>
                    </a:pPr>
                    <a:endParaRPr lang="en-US" sz="900">
                      <a:solidFill>
                        <a:schemeClr val="bg1"/>
                      </a:solidFill>
                    </a:endParaRPr>
                  </a:p>
                </c:rich>
              </c:tx>
              <c:spPr>
                <a:solidFill>
                  <a:srgbClr val="D9D9D9"/>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23B-4680-9D2B-C2C0D8DB686C}"/>
                </c:ext>
              </c:extLst>
            </c:dLbl>
            <c:spPr>
              <a:solidFill>
                <a:srgbClr val="D9D9D9"/>
              </a:solidFill>
              <a:ln w="34925">
                <a:solidFill>
                  <a:srgbClr val="D9D9D9"/>
                </a:solidFill>
              </a:ln>
              <a:effectLst/>
            </c:spPr>
            <c:txPr>
              <a:bodyPr rot="0" spcFirstLastPara="1" vertOverflow="ellipsis" vert="horz" wrap="square" lIns="54864" tIns="36576" rIns="54864" bIns="36576" anchor="ctr" anchorCtr="0">
                <a:spAutoFit/>
              </a:bodyPr>
              <a:p>
                <a:pPr algn="ctr" rtl="0">
                  <a:defRPr lang="en-US" sz="900" b="1" i="0" u="none" strike="noStrike" kern="1200" baseline="0" smtId="4294967295">
                    <a:solidFill>
                      <a:prstClr val="black">
                        <a:lumMod val="75000"/>
                        <a:lumOff val="25000"/>
                      </a:prstClr>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xVal>
            <c:numRef>
              <c:f>Sheet1!$C$11</c:f>
              <c:numCache>
                <c:formatCode>0.00%</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2-323B-4680-9D2B-C2C0D8DB686C}"/>
            </c:ext>
            <c:ext xmlns:c15="http://schemas.microsoft.com/office/drawing/2012/chart" uri="{02D57815-91ED-43cb-92C2-25804820EDAC}">
              <c15:datalabelsRange xmlns:c15="http://schemas.microsoft.com/office/drawing/2012/chart">
                <c15:f>Sheet1!$G$11</c15:f>
                <c15:dlblRangeCache>
                  <c:ptCount val="1"/>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23B-4680-9D2B-C2C0D8DB686C}"/>
                </c:ext>
              </c:extLst>
            </c:dLbl>
            <c:spPr>
              <a:solidFill>
                <a:schemeClr val="bg1"/>
              </a:solidFill>
              <a:ln w="12700">
                <a:solidFill>
                  <a:srgbClr val="06C4B0"/>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06C4B0"/>
                </a:solidFill>
                <a:round/>
              </a:ln>
              <a:effectLst/>
            </c:spPr>
          </c:errBars>
          <c:xVal>
            <c:numRef>
              <c:f>Sheet1!$C$12</c:f>
              <c:numCache>
                <c:formatCode>0.00%</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4-323B-4680-9D2B-C2C0D8DB686C}"/>
            </c:ext>
            <c:ext xmlns:c15="http://schemas.microsoft.com/office/drawing/2012/chart" uri="{02D57815-91ED-43cb-92C2-25804820EDAC}">
              <c15:datalabelsRange xmlns:c15="http://schemas.microsoft.com/office/drawing/2012/chart">
                <c15:f>Sheet1!$G$6</c15:f>
                <c15:dlblRangeCache>
                  <c:ptCount val="1"/>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18288" tIns="0" rIns="18288" bIns="0" anchor="ctr" anchorCtr="1">
                    <a:spAutoFit/>
                  </a:bodyPr>
                  <a:lstStyle/>
                  <a:p>
                    <a:pPr>
                      <a:defRPr sz="900" b="0" i="0" u="none" strike="noStrike" kern="1200" baseline="0">
                        <a:solidFill>
                          <a:srgbClr val="FF540A"/>
                        </a:solidFill>
                        <a:latin typeface="+mn-lt"/>
                        <a:ea typeface="+mn-ea"/>
                        <a:cs typeface="+mn-cs"/>
                      </a:defRPr>
                    </a:pPr>
                    <a:r>
                      <a:rPr lang="en-US"/>
                      <a:t> 0%</a:t>
                    </a:r>
                  </a:p>
                </c:rich>
              </c:tx>
              <c:spPr>
                <a:solidFill>
                  <a:schemeClr val="bg1"/>
                </a:solidFill>
                <a:ln w="127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5-323B-4680-9D2B-C2C0D8DB686C}"/>
                </c:ext>
              </c:extLst>
            </c:dLbl>
            <c:spPr>
              <a:noFill/>
              <a:ln w="12700">
                <a:solidFill>
                  <a:srgbClr val="FF540A"/>
                </a:solidFill>
              </a:ln>
              <a:effectLst/>
            </c:spPr>
            <c:txPr>
              <a:bodyPr rot="0" spcFirstLastPara="1" vertOverflow="ellipsis" vert="horz" wrap="square" lIns="18288" tIns="0" rIns="18288" bIns="0" anchor="ctr" anchorCtr="1">
                <a:spAutoFit/>
              </a:bodyPr>
              <a:p>
                <a:pPr>
                  <a:defRPr sz="900" b="0"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FF540A"/>
                </a:solidFill>
                <a:round/>
              </a:ln>
              <a:effectLst/>
            </c:spPr>
          </c:errBars>
          <c:xVal>
            <c:numRef>
              <c:f>Sheet1!$C$13</c:f>
              <c:numCache>
                <c:formatCode>0.00%</c:formatCode>
                <c:ptCount val="1"/>
                <c:pt idx="0">
                  <c:v>0</c:v>
                </c:pt>
              </c:numCache>
            </c:numRef>
          </c:xVal>
          <c:yVal>
            <c:numRef>
              <c:f>Sheet1!$B$13</c:f>
              <c:numCache>
                <c:formatCode>General</c:formatCode>
                <c:ptCount val="1"/>
                <c:pt idx="0">
                  <c:v>1.4</c:v>
                </c:pt>
              </c:numCache>
            </c:numRef>
          </c:yVal>
          <c:smooth val="0"/>
          <c:extLst>
            <c:ext xmlns:c16="http://schemas.microsoft.com/office/drawing/2014/chart" uri="{C3380CC4-5D6E-409C-BE32-E72D297353CC}">
              <c16:uniqueId val="{00000016-323B-4680-9D2B-C2C0D8DB686C}"/>
            </c:ext>
            <c:ext xmlns:c15="http://schemas.microsoft.com/office/drawing/2012/chart" uri="{02D57815-91ED-43cb-92C2-25804820EDAC}">
              <c15:datalabelsRange xmlns:c15="http://schemas.microsoft.com/office/drawing/2012/chart">
                <c15:f>Sheet1!$G$8</c15:f>
                <c15:dlblRangeCache>
                  <c:ptCount val="1"/>
                  <c:pt idx="0">
                    <c:v> 0%</c:v>
                  </c:pt>
                </c15:dlblRangeCache>
              </c15:datalabelsRange>
            </c:ext>
          </c:extLst>
        </c:ser>
        <c:ser>
          <c:idx val="5"/>
          <c:order val="12"/>
          <c:tx>
            <c:strRef>
              <c:f>Sheet1!$A$14</c:f>
              <c:strCache>
                <c:ptCount val="1"/>
                <c:pt idx="0">
                  <c:v>Low Cohort Value as Target</c:v>
                </c:pt>
              </c:strCache>
            </c:strRef>
          </c:tx>
          <c:spPr>
            <a:ln w="19050">
              <a:noFill/>
            </a:ln>
          </c:spPr>
          <c:marker>
            <c:symbol val="none"/>
          </c:marker>
          <c:dPt>
            <c:idx val="0"/>
            <c:invertIfNegative val="1"/>
            <c:extLst>
              <c:ext xmlns:c16="http://schemas.microsoft.com/office/drawing/2014/chart" uri="{C3380CC4-5D6E-409C-BE32-E72D297353CC}">
                <c16:uniqueId val="{00000017-323B-4680-9D2B-C2C0D8DB686C}"/>
              </c:ext>
            </c:extLst>
          </c:dPt>
          <c:errBars>
            <c:errDir val="y"/>
            <c:errBarType val="minus"/>
            <c:errValType val="percentage"/>
            <c:noEndCap val="0"/>
            <c:val val="100"/>
            <c:spPr>
              <a:noFill/>
              <a:ln w="76200" cap="flat" cmpd="sng" algn="ctr">
                <a:solidFill>
                  <a:schemeClr val="tx1"/>
                </a:solidFill>
                <a:round/>
              </a:ln>
              <a:effectLst/>
            </c:spPr>
          </c:errBars>
          <c:xVal>
            <c:numRef>
              <c:f>Sheet1!$C$14</c:f>
              <c:numCache>
                <c:formatCode>0.00%</c:formatCode>
                <c:ptCount val="1"/>
                <c:pt idx="0">
                  <c:v>0.1</c:v>
                </c:pt>
              </c:numCache>
            </c:numRef>
          </c:xVal>
          <c:yVal>
            <c:numRef>
              <c:f>Sheet1!$B$14</c:f>
              <c:numCache>
                <c:formatCode>General</c:formatCode>
                <c:ptCount val="1"/>
                <c:pt idx="0">
                  <c:v>1</c:v>
                </c:pt>
              </c:numCache>
            </c:numRef>
          </c:yVal>
          <c:smooth val="0"/>
          <c:extLst>
            <c:ext xmlns:c16="http://schemas.microsoft.com/office/drawing/2014/chart" uri="{C3380CC4-5D6E-409C-BE32-E72D297353CC}">
              <c16:uniqueId val="{00000018-323B-4680-9D2B-C2C0D8DB686C}"/>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23B-4680-9D2B-C2C0D8DB686C}"/>
                </c:ext>
              </c:extLst>
            </c:dLbl>
            <c:spPr>
              <a:solidFill>
                <a:schemeClr val="bg1"/>
              </a:solid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0.00%</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A-323B-4680-9D2B-C2C0D8DB686C}"/>
            </c:ext>
            <c:ext xmlns:c15="http://schemas.microsoft.com/office/drawing/2012/chart" uri="{02D57815-91ED-43cb-92C2-25804820EDAC}">
              <c15:datalabelsRange xmlns:c15="http://schemas.microsoft.com/office/drawing/2012/chart">
                <c15:f>Sheet1!$G$15</c15:f>
                <c15:dlblRangeCache>
                  <c:ptCount val="1"/>
                </c15:dlblRangeCache>
              </c15:datalabelsRange>
            </c:ext>
          </c:extLst>
        </c:ser>
        <c:ser>
          <c:idx val="7"/>
          <c:order val="14"/>
          <c:tx>
            <c:strRef>
              <c:f>Sheet1!$A$16</c:f>
              <c:strCache>
                <c:ptCount val="1"/>
                <c:pt idx="0">
                  <c:v>Median Cohort Value as Target</c:v>
                </c:pt>
              </c:strCache>
            </c:strRef>
          </c:tx>
          <c:spPr>
            <a:ln w="19050">
              <a:noFill/>
            </a:ln>
          </c:spPr>
          <c:marker>
            <c:symbol val="circle"/>
            <c:spPr>
              <a:noFill/>
              <a:ln w="9525">
                <a:solidFill>
                  <a:schemeClr val="accent2">
                    <a:lumMod val="60000"/>
                  </a:schemeClr>
                </a:solidFill>
              </a:ln>
              <a:effectLst/>
            </c:spPr>
          </c:marker>
          <c:errBars>
            <c:errDir val="y"/>
            <c:errBarType val="minus"/>
            <c:errValType val="percentage"/>
            <c:noEndCap val="1"/>
            <c:val val="100"/>
            <c:spPr>
              <a:noFill/>
              <a:ln w="76200" cap="flat" cmpd="sng" algn="ctr">
                <a:solidFill>
                  <a:schemeClr val="tx1"/>
                </a:solidFill>
                <a:round/>
              </a:ln>
              <a:effectLst/>
            </c:spPr>
          </c:errBars>
          <c:xVal>
            <c:numRef>
              <c:f>Sheet1!$C$16</c:f>
              <c:numCache>
                <c:formatCode>0.00%</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1B-323B-4680-9D2B-C2C0D8DB686C}"/>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IN"/>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323B-4680-9D2B-C2C0D8DB686C}"/>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0.00%</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1D-323B-4680-9D2B-C2C0D8DB686C}"/>
            </c:ext>
            <c:ext xmlns:c15="http://schemas.microsoft.com/office/drawing/2012/chart" uri="{02D57815-91ED-43cb-92C2-25804820EDAC}">
              <c15:datalabelsRange xmlns:c15="http://schemas.microsoft.com/office/drawing/2012/chart">
                <c15:f>Sheet1!$G$17</c15:f>
                <c15:dlblRangeCache>
                  <c:ptCount val="1"/>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1E-323B-4680-9D2B-C2C0D8DB686C}"/>
              </c:ext>
            </c:extLst>
          </c:dPt>
          <c:errBars>
            <c:errDir val="y"/>
            <c:errBarType val="minus"/>
            <c:errValType val="percentage"/>
            <c:noEndCap val="1"/>
            <c:val val="100"/>
            <c:spPr>
              <a:noFill/>
              <a:ln w="76200" cap="flat" cmpd="sng" algn="ctr">
                <a:solidFill>
                  <a:schemeClr val="tx1"/>
                </a:solidFill>
                <a:round/>
              </a:ln>
              <a:effectLst/>
            </c:spPr>
          </c:errBars>
          <c:xVal>
            <c:numRef>
              <c:f>Sheet1!$C$18</c:f>
              <c:numCache>
                <c:formatCode>0.00%</c:formatCode>
                <c:ptCount val="1"/>
                <c:pt idx="0">
                  <c:v>0</c:v>
                </c:pt>
              </c:numCache>
            </c:numRef>
          </c:xVal>
          <c:yVal>
            <c:numRef>
              <c:f>Sheet1!$B$18</c:f>
              <c:numCache>
                <c:formatCode>General</c:formatCode>
                <c:ptCount val="1"/>
              </c:numCache>
            </c:numRef>
          </c:yVal>
          <c:smooth val="0"/>
          <c:extLst>
            <c:ext xmlns:c16="http://schemas.microsoft.com/office/drawing/2014/chart" uri="{C3380CC4-5D6E-409C-BE32-E72D297353CC}">
              <c16:uniqueId val="{0000001F-323B-4680-9D2B-C2C0D8DB686C}"/>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323B-4680-9D2B-C2C0D8DB686C}"/>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0.00%</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1-323B-4680-9D2B-C2C0D8DB686C}"/>
            </c:ext>
            <c:ext xmlns:c15="http://schemas.microsoft.com/office/drawing/2012/chart" uri="{02D57815-91ED-43cb-92C2-25804820EDAC}">
              <c15:datalabelsRange xmlns:c15="http://schemas.microsoft.com/office/drawing/2012/chart">
                <c15:f>Sheet1!$G$19</c15:f>
                <c15:dlblRangeCache>
                  <c:ptCount val="1"/>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8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0.00%" sourceLinked="1"/>
        <c:majorTickMark val="out"/>
        <c:minorTickMark val="none"/>
        <c:crossAx val="1415066527"/>
        <c:crossBetween val="midCat"/>
      </c:valAx>
      <c:valAx>
        <c:axId val="1415066527"/>
        <c:scaling>
          <c:orientation/>
          <c:max val="1.6"/>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0-85C6-4809-861A-B27A36FA8B0D}"/>
              </c:ext>
            </c:extLst>
          </c:dPt>
          <c:val>
            <c:numRef>
              <c:f>Sheet1!$B$2:$F$2</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1-85C6-4809-861A-B27A36FA8B0D}"/>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2-85C6-4809-861A-B27A36FA8B0D}"/>
              </c:ext>
            </c:extLst>
          </c:dPt>
          <c:val>
            <c:numRef>
              <c:f>Sheet1!$B$3:$F$3</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3-85C6-4809-861A-B27A36FA8B0D}"/>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4-85C6-4809-861A-B27A36FA8B0D}"/>
              </c:ext>
            </c:extLst>
          </c:dPt>
          <c:val>
            <c:numRef>
              <c:f>Sheet1!$B$4:$F$4</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5-85C6-4809-861A-B27A36FA8B0D}"/>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6-85C6-4809-861A-B27A36FA8B0D}"/>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8-85C6-4809-861A-B27A36FA8B0D}"/>
              </c:ext>
            </c:extLst>
          </c:dPt>
          <c:val>
            <c:numRef>
              <c:f>Sheet1!$B$6:$F$6</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9-85C6-4809-861A-B27A36FA8B0D}"/>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A-85C6-4809-861A-B27A36FA8B0D}"/>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0C-85C6-4809-861A-B27A36FA8B0D}"/>
              </c:ext>
            </c:extLst>
          </c:dPt>
          <c:val>
            <c:numRef>
              <c:f>Sheet1!$B$8:$F$8</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D-85C6-4809-861A-B27A36FA8B0D}"/>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E-85C6-4809-861A-B27A36FA8B0D}"/>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85C6-4809-861A-B27A36FA8B0D}"/>
                </c:ext>
              </c:extLst>
            </c:dLbl>
            <c:spPr>
              <a:solidFill>
                <a:schemeClr val="bg1"/>
              </a:solidFill>
              <a:ln w="12700">
                <a:solidFill>
                  <a:srgbClr val="D9D9D9"/>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D9D9D9"/>
                </a:solidFill>
                <a:round/>
              </a:ln>
              <a:effectLst/>
            </c:spPr>
          </c:errBars>
          <c:xVal>
            <c:numRef>
              <c:f>Sheet1!$C$10</c:f>
              <c:numCache>
                <c:formatCode>0.00%</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0-85C6-4809-861A-B27A36FA8B0D}"/>
            </c:ext>
            <c:ext xmlns:c15="http://schemas.microsoft.com/office/drawing/2012/chart" uri="{02D57815-91ED-43cb-92C2-25804820EDAC}">
              <c15:datalabelsRange xmlns:c15="http://schemas.microsoft.com/office/drawing/2012/chart">
                <c15:f>Sheet1!$G$2</c15:f>
                <c15:dlblRangeCache>
                  <c:ptCount val="1"/>
                </c15:dlblRangeCache>
              </c15:datalabelsRange>
            </c:ext>
          </c:extLst>
        </c:ser>
        <c:ser>
          <c:idx val="9"/>
          <c:order val="9"/>
          <c:tx>
            <c:strRef>
              <c:f>Sheet1!$A$11</c:f>
              <c:strCache>
                <c:ptCount val="1"/>
                <c:pt idx="0">
                  <c:v>You no benchmark data available</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900" b="1" i="0" u="none" strike="noStrike" kern="1200" baseline="0">
                        <a:solidFill>
                          <a:schemeClr val="bg1"/>
                        </a:solidFill>
                        <a:latin typeface="+mn-lt"/>
                        <a:ea typeface="+mn-ea"/>
                        <a:cs typeface="+mn-cs"/>
                      </a:defRPr>
                    </a:pPr>
                    <a:endParaRPr lang="en-US" sz="900">
                      <a:solidFill>
                        <a:schemeClr val="bg1"/>
                      </a:solidFill>
                    </a:endParaRPr>
                  </a:p>
                </c:rich>
              </c:tx>
              <c:spPr>
                <a:solidFill>
                  <a:srgbClr val="D9D9D9"/>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85C6-4809-861A-B27A36FA8B0D}"/>
                </c:ext>
              </c:extLst>
            </c:dLbl>
            <c:spPr>
              <a:solidFill>
                <a:srgbClr val="D9D9D9"/>
              </a:solidFill>
              <a:ln w="34925">
                <a:solidFill>
                  <a:srgbClr val="D9D9D9"/>
                </a:solidFill>
              </a:ln>
              <a:effectLst/>
            </c:spPr>
            <c:txPr>
              <a:bodyPr rot="0" spcFirstLastPara="1" vertOverflow="ellipsis" vert="horz" wrap="square" lIns="54864" tIns="36576" rIns="54864" bIns="36576" anchor="ctr" anchorCtr="0">
                <a:spAutoFit/>
              </a:bodyPr>
              <a:p>
                <a:pPr algn="ctr" rtl="0">
                  <a:defRPr lang="en-US" sz="900" b="1" i="0" u="none" strike="noStrike" kern="1200" baseline="0" smtId="4294967295">
                    <a:solidFill>
                      <a:prstClr val="black">
                        <a:lumMod val="75000"/>
                        <a:lumOff val="25000"/>
                      </a:prstClr>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xVal>
            <c:numRef>
              <c:f>Sheet1!$C$11</c:f>
              <c:numCache>
                <c:formatCode>0.00%</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2-85C6-4809-861A-B27A36FA8B0D}"/>
            </c:ext>
            <c:ext xmlns:c15="http://schemas.microsoft.com/office/drawing/2012/chart" uri="{02D57815-91ED-43cb-92C2-25804820EDAC}">
              <c15:datalabelsRange xmlns:c15="http://schemas.microsoft.com/office/drawing/2012/chart">
                <c15:f>Sheet1!$G$11</c15:f>
                <c15:dlblRangeCache>
                  <c:ptCount val="1"/>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85C6-4809-861A-B27A36FA8B0D}"/>
                </c:ext>
              </c:extLst>
            </c:dLbl>
            <c:spPr>
              <a:solidFill>
                <a:schemeClr val="bg1"/>
              </a:solidFill>
              <a:ln w="12700">
                <a:solidFill>
                  <a:srgbClr val="06C4B0"/>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06C4B0"/>
                </a:solidFill>
                <a:round/>
              </a:ln>
              <a:effectLst/>
            </c:spPr>
          </c:errBars>
          <c:xVal>
            <c:numRef>
              <c:f>Sheet1!$C$12</c:f>
              <c:numCache>
                <c:formatCode>0.00%</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4-85C6-4809-861A-B27A36FA8B0D}"/>
            </c:ext>
            <c:ext xmlns:c15="http://schemas.microsoft.com/office/drawing/2012/chart" uri="{02D57815-91ED-43cb-92C2-25804820EDAC}">
              <c15:datalabelsRange xmlns:c15="http://schemas.microsoft.com/office/drawing/2012/chart">
                <c15:f>Sheet1!$G$6</c15:f>
                <c15:dlblRangeCache>
                  <c:ptCount val="1"/>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18288" tIns="0" rIns="18288" bIns="0" anchor="ctr" anchorCtr="1">
                    <a:spAutoFit/>
                  </a:bodyPr>
                  <a:lstStyle/>
                  <a:p>
                    <a:pPr>
                      <a:defRPr sz="900" b="0" i="0" u="none" strike="noStrike" kern="1200" baseline="0">
                        <a:solidFill>
                          <a:srgbClr val="FF540A"/>
                        </a:solidFill>
                        <a:latin typeface="+mn-lt"/>
                        <a:ea typeface="+mn-ea"/>
                        <a:cs typeface="+mn-cs"/>
                      </a:defRPr>
                    </a:pPr>
                    <a:r>
                      <a:rPr lang="en-US"/>
                      <a:t> 0%</a:t>
                    </a:r>
                  </a:p>
                </c:rich>
              </c:tx>
              <c:spPr>
                <a:solidFill>
                  <a:schemeClr val="bg1"/>
                </a:solidFill>
                <a:ln w="127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5-85C6-4809-861A-B27A36FA8B0D}"/>
                </c:ext>
              </c:extLst>
            </c:dLbl>
            <c:spPr>
              <a:noFill/>
              <a:ln w="12700">
                <a:solidFill>
                  <a:srgbClr val="FF540A"/>
                </a:solidFill>
              </a:ln>
              <a:effectLst/>
            </c:spPr>
            <c:txPr>
              <a:bodyPr rot="0" spcFirstLastPara="1" vertOverflow="ellipsis" vert="horz" wrap="square" lIns="18288" tIns="0" rIns="18288" bIns="0" anchor="ctr" anchorCtr="1">
                <a:spAutoFit/>
              </a:bodyPr>
              <a:p>
                <a:pPr>
                  <a:defRPr sz="900" b="0"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FF540A"/>
                </a:solidFill>
                <a:round/>
              </a:ln>
              <a:effectLst/>
            </c:spPr>
          </c:errBars>
          <c:xVal>
            <c:numRef>
              <c:f>Sheet1!$C$13</c:f>
              <c:numCache>
                <c:formatCode>0.00%</c:formatCode>
                <c:ptCount val="1"/>
                <c:pt idx="0">
                  <c:v>0</c:v>
                </c:pt>
              </c:numCache>
            </c:numRef>
          </c:xVal>
          <c:yVal>
            <c:numRef>
              <c:f>Sheet1!$B$13</c:f>
              <c:numCache>
                <c:formatCode>General</c:formatCode>
                <c:ptCount val="1"/>
                <c:pt idx="0">
                  <c:v>1.4</c:v>
                </c:pt>
              </c:numCache>
            </c:numRef>
          </c:yVal>
          <c:smooth val="0"/>
          <c:extLst>
            <c:ext xmlns:c16="http://schemas.microsoft.com/office/drawing/2014/chart" uri="{C3380CC4-5D6E-409C-BE32-E72D297353CC}">
              <c16:uniqueId val="{00000016-85C6-4809-861A-B27A36FA8B0D}"/>
            </c:ext>
            <c:ext xmlns:c15="http://schemas.microsoft.com/office/drawing/2012/chart" uri="{02D57815-91ED-43cb-92C2-25804820EDAC}">
              <c15:datalabelsRange xmlns:c15="http://schemas.microsoft.com/office/drawing/2012/chart">
                <c15:f>Sheet1!$G$8</c15:f>
                <c15:dlblRangeCache>
                  <c:ptCount val="1"/>
                  <c:pt idx="0">
                    <c:v> 0%</c:v>
                  </c:pt>
                </c15:dlblRangeCache>
              </c15:datalabelsRange>
            </c:ext>
          </c:extLst>
        </c:ser>
        <c:ser>
          <c:idx val="5"/>
          <c:order val="12"/>
          <c:tx>
            <c:strRef>
              <c:f>Sheet1!$A$14</c:f>
              <c:strCache>
                <c:ptCount val="1"/>
                <c:pt idx="0">
                  <c:v>Low Cohort Value as Target</c:v>
                </c:pt>
              </c:strCache>
            </c:strRef>
          </c:tx>
          <c:spPr>
            <a:ln w="19050">
              <a:noFill/>
            </a:ln>
          </c:spPr>
          <c:marker>
            <c:symbol val="none"/>
          </c:marker>
          <c:dPt>
            <c:idx val="0"/>
            <c:invertIfNegative val="1"/>
            <c:extLst>
              <c:ext xmlns:c16="http://schemas.microsoft.com/office/drawing/2014/chart" uri="{C3380CC4-5D6E-409C-BE32-E72D297353CC}">
                <c16:uniqueId val="{00000017-85C6-4809-861A-B27A36FA8B0D}"/>
              </c:ext>
            </c:extLst>
          </c:dPt>
          <c:errBars>
            <c:errDir val="y"/>
            <c:errBarType val="minus"/>
            <c:errValType val="percentage"/>
            <c:noEndCap val="0"/>
            <c:val val="100"/>
            <c:spPr>
              <a:noFill/>
              <a:ln w="76200" cap="flat" cmpd="sng" algn="ctr">
                <a:solidFill>
                  <a:schemeClr val="tx1"/>
                </a:solidFill>
                <a:round/>
              </a:ln>
              <a:effectLst/>
            </c:spPr>
          </c:errBars>
          <c:xVal>
            <c:numRef>
              <c:f>Sheet1!$C$14</c:f>
              <c:numCache>
                <c:formatCode>0.00%</c:formatCode>
                <c:ptCount val="1"/>
                <c:pt idx="0">
                  <c:v>0.05</c:v>
                </c:pt>
              </c:numCache>
            </c:numRef>
          </c:xVal>
          <c:yVal>
            <c:numRef>
              <c:f>Sheet1!$B$14</c:f>
              <c:numCache>
                <c:formatCode>General</c:formatCode>
                <c:ptCount val="1"/>
                <c:pt idx="0">
                  <c:v>1</c:v>
                </c:pt>
              </c:numCache>
            </c:numRef>
          </c:yVal>
          <c:smooth val="0"/>
          <c:extLst>
            <c:ext xmlns:c16="http://schemas.microsoft.com/office/drawing/2014/chart" uri="{C3380CC4-5D6E-409C-BE32-E72D297353CC}">
              <c16:uniqueId val="{00000018-85C6-4809-861A-B27A36FA8B0D}"/>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85C6-4809-861A-B27A36FA8B0D}"/>
                </c:ext>
              </c:extLst>
            </c:dLbl>
            <c:spPr>
              <a:solidFill>
                <a:schemeClr val="bg1"/>
              </a:solid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0.00%</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A-85C6-4809-861A-B27A36FA8B0D}"/>
            </c:ext>
            <c:ext xmlns:c15="http://schemas.microsoft.com/office/drawing/2012/chart" uri="{02D57815-91ED-43cb-92C2-25804820EDAC}">
              <c15:datalabelsRange xmlns:c15="http://schemas.microsoft.com/office/drawing/2012/chart">
                <c15:f>Sheet1!$G$15</c15:f>
                <c15:dlblRangeCache>
                  <c:ptCount val="1"/>
                </c15:dlblRangeCache>
              </c15:datalabelsRange>
            </c:ext>
          </c:extLst>
        </c:ser>
        <c:ser>
          <c:idx val="7"/>
          <c:order val="14"/>
          <c:tx>
            <c:strRef>
              <c:f>Sheet1!$A$16</c:f>
              <c:strCache>
                <c:ptCount val="1"/>
                <c:pt idx="0">
                  <c:v>Median Cohort Value as Target</c:v>
                </c:pt>
              </c:strCache>
            </c:strRef>
          </c:tx>
          <c:spPr>
            <a:ln w="19050">
              <a:noFill/>
            </a:ln>
          </c:spPr>
          <c:marker>
            <c:symbol val="circle"/>
            <c:spPr>
              <a:noFill/>
              <a:ln w="9525">
                <a:solidFill>
                  <a:schemeClr val="accent2">
                    <a:lumMod val="60000"/>
                  </a:schemeClr>
                </a:solidFill>
              </a:ln>
              <a:effectLst/>
            </c:spPr>
          </c:marker>
          <c:errBars>
            <c:errDir val="y"/>
            <c:errBarType val="minus"/>
            <c:errValType val="percentage"/>
            <c:noEndCap val="1"/>
            <c:val val="100"/>
            <c:spPr>
              <a:noFill/>
              <a:ln w="76200" cap="flat" cmpd="sng" algn="ctr">
                <a:solidFill>
                  <a:schemeClr val="tx1"/>
                </a:solidFill>
                <a:round/>
              </a:ln>
              <a:effectLst/>
            </c:spPr>
          </c:errBars>
          <c:xVal>
            <c:numRef>
              <c:f>Sheet1!$C$16</c:f>
              <c:numCache>
                <c:formatCode>0.00%</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1B-85C6-4809-861A-B27A36FA8B0D}"/>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IN"/>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85C6-4809-861A-B27A36FA8B0D}"/>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0.00%</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1D-85C6-4809-861A-B27A36FA8B0D}"/>
            </c:ext>
            <c:ext xmlns:c15="http://schemas.microsoft.com/office/drawing/2012/chart" uri="{02D57815-91ED-43cb-92C2-25804820EDAC}">
              <c15:datalabelsRange xmlns:c15="http://schemas.microsoft.com/office/drawing/2012/chart">
                <c15:f>Sheet1!$G$17</c15:f>
                <c15:dlblRangeCache>
                  <c:ptCount val="1"/>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1E-85C6-4809-861A-B27A36FA8B0D}"/>
              </c:ext>
            </c:extLst>
          </c:dPt>
          <c:errBars>
            <c:errDir val="y"/>
            <c:errBarType val="minus"/>
            <c:errValType val="percentage"/>
            <c:noEndCap val="1"/>
            <c:val val="100"/>
            <c:spPr>
              <a:noFill/>
              <a:ln w="76200" cap="flat" cmpd="sng" algn="ctr">
                <a:solidFill>
                  <a:schemeClr val="tx1"/>
                </a:solidFill>
                <a:round/>
              </a:ln>
              <a:effectLst/>
            </c:spPr>
          </c:errBars>
          <c:xVal>
            <c:numRef>
              <c:f>Sheet1!$C$18</c:f>
              <c:numCache>
                <c:formatCode>0.00%</c:formatCode>
                <c:ptCount val="1"/>
                <c:pt idx="0">
                  <c:v>0</c:v>
                </c:pt>
              </c:numCache>
            </c:numRef>
          </c:xVal>
          <c:yVal>
            <c:numRef>
              <c:f>Sheet1!$B$18</c:f>
              <c:numCache>
                <c:formatCode>General</c:formatCode>
                <c:ptCount val="1"/>
              </c:numCache>
            </c:numRef>
          </c:yVal>
          <c:smooth val="0"/>
          <c:extLst>
            <c:ext xmlns:c16="http://schemas.microsoft.com/office/drawing/2014/chart" uri="{C3380CC4-5D6E-409C-BE32-E72D297353CC}">
              <c16:uniqueId val="{0000001F-85C6-4809-861A-B27A36FA8B0D}"/>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85C6-4809-861A-B27A36FA8B0D}"/>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0.00%</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1-85C6-4809-861A-B27A36FA8B0D}"/>
            </c:ext>
            <c:ext xmlns:c15="http://schemas.microsoft.com/office/drawing/2012/chart" uri="{02D57815-91ED-43cb-92C2-25804820EDAC}">
              <c15:datalabelsRange xmlns:c15="http://schemas.microsoft.com/office/drawing/2012/chart">
                <c15:f>Sheet1!$G$19</c15:f>
                <c15:dlblRangeCache>
                  <c:ptCount val="1"/>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8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0.00%" sourceLinked="1"/>
        <c:majorTickMark val="out"/>
        <c:minorTickMark val="none"/>
        <c:crossAx val="1415066527"/>
        <c:crossBetween val="midCat"/>
      </c:valAx>
      <c:valAx>
        <c:axId val="1415066527"/>
        <c:scaling>
          <c:orientation/>
          <c:max val="1.6"/>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0.01</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0.05</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0.03</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0.1</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0.03</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0.02</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pt idx="0">
                  <c:v>0</c:v>
                </c:pt>
              </c:numCache>
            </c:numRef>
          </c:xVal>
          <c:yVal>
            <c:numRef>
              <c:f>Sheet1!$B$14</c:f>
              <c:numCache>
                <c:formatCode>General</c:formatCode>
                <c:ptCount val="1"/>
                <c:pt idx="0">
                  <c:v>1.4</c:v>
                </c:pt>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0.05</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0.01</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0.11</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21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8"/>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9"/>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6"/>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7"/>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8"/>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Sheet1!$B$2:$B$20</c:f>
              <c:numCache>
                <c:ptCount val="19"/>
                <c:pt idx="0">
                  <c:v>100</c:v>
                </c:pt>
                <c:pt idx="1">
                  <c:v>0</c:v>
                </c:pt>
                <c:pt idx="2">
                  <c:v>100</c:v>
                </c:pt>
                <c:pt idx="3">
                  <c:v>0</c:v>
                </c:pt>
                <c:pt idx="4">
                  <c:v>100</c:v>
                </c:pt>
                <c:pt idx="5">
                  <c:v>0</c:v>
                </c:pt>
                <c:pt idx="6">
                  <c:v>100</c:v>
                </c:pt>
                <c:pt idx="7">
                  <c:v>0</c:v>
                </c:pt>
                <c:pt idx="8">
                  <c:v>100</c:v>
                </c:pt>
                <c:pt idx="9">
                  <c:v>0</c:v>
                </c:pt>
                <c:pt idx="10">
                  <c:v>100</c:v>
                </c:pt>
                <c:pt idx="11">
                  <c:v>0</c:v>
                </c:pt>
                <c:pt idx="12">
                  <c:v>100</c:v>
                </c:pt>
                <c:pt idx="13">
                  <c:v>0</c:v>
                </c:pt>
                <c:pt idx="14">
                  <c:v>100</c:v>
                </c:pt>
                <c:pt idx="15">
                  <c:v>0</c:v>
                </c:pt>
                <c:pt idx="16">
                  <c:v>100</c:v>
                </c:pt>
                <c:pt idx="17">
                  <c:v>0</c:v>
                </c:pt>
                <c:pt idx="18">
                  <c:v>100</c:v>
                </c:pt>
              </c:numCache>
            </c:numRef>
          </c:val>
          <c:extLst>
            <c:ext xmlns:c15="http://schemas.microsoft.com/office/drawing/2012/chart" uri="{02D57815-91ED-43cb-92C2-25804820EDAC}">
              <c15:datalabelsRange xmlns:c15="http://schemas.microsoft.com/office/drawing/2012/chart">
                <c15:f/>
                <c15:dlblRangeCache>
                  <c:ptCount val="19"/>
                </c15:dlblRangeCache>
              </c15:datalabelsRange>
            </c:ext>
          </c:extLst>
        </c:ser>
        <c:ser>
          <c:idx val="1"/>
          <c:order val="1"/>
          <c:tx>
            <c:strRef>
              <c:f>Sheet1!$C$1</c:f>
              <c:strCache>
                <c:ptCount val="1"/>
                <c:pt idx="0">
                  <c:v>S2</c:v>
                </c:pt>
              </c:strCache>
            </c:strRef>
          </c:tx>
          <c:spPr>
            <a:solidFill>
              <a:srgbClr val="D9D9D9"/>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Sheet1!$C$2:$C$20</c:f>
              <c:numCache>
                <c:ptCount val="19"/>
                <c:pt idx="0">
                  <c:v>0</c:v>
                </c:pt>
                <c:pt idx="1">
                  <c:v>79.8969072164948</c:v>
                </c:pt>
                <c:pt idx="2">
                  <c:v>0</c:v>
                </c:pt>
                <c:pt idx="3">
                  <c:v>84.1772151898734</c:v>
                </c:pt>
                <c:pt idx="4">
                  <c:v>0</c:v>
                </c:pt>
                <c:pt idx="5">
                  <c:v>88.8535031847134</c:v>
                </c:pt>
                <c:pt idx="6">
                  <c:v>0</c:v>
                </c:pt>
                <c:pt idx="7">
                  <c:v>96.5437788018433</c:v>
                </c:pt>
                <c:pt idx="8">
                  <c:v>0</c:v>
                </c:pt>
                <c:pt idx="9">
                  <c:v>100</c:v>
                </c:pt>
                <c:pt idx="10">
                  <c:v>0</c:v>
                </c:pt>
                <c:pt idx="11">
                  <c:v>100</c:v>
                </c:pt>
                <c:pt idx="12">
                  <c:v>0</c:v>
                </c:pt>
                <c:pt idx="13">
                  <c:v>100</c:v>
                </c:pt>
                <c:pt idx="14">
                  <c:v>0</c:v>
                </c:pt>
                <c:pt idx="15">
                  <c:v>100</c:v>
                </c:pt>
                <c:pt idx="16">
                  <c:v>0</c:v>
                </c:pt>
                <c:pt idx="17">
                  <c:v>100</c:v>
                </c:pt>
                <c:pt idx="18">
                  <c:v>0</c:v>
                </c:pt>
              </c:numCache>
            </c:numRef>
          </c:val>
        </c:ser>
        <c:ser>
          <c:idx val="2"/>
          <c:order val="2"/>
          <c:tx>
            <c:strRef>
              <c:f>Sheet1!$D$1</c:f>
              <c:strCache>
                <c:ptCount val="1"/>
                <c:pt idx="0">
                  <c:v>S3</c:v>
                </c:pt>
              </c:strCache>
            </c:strRef>
          </c:tx>
          <c:spPr>
            <a:solidFill>
              <a:srgbClr val="FF540A"/>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Sheet1!$D$2:$D$20</c:f>
              <c:numCache>
                <c:ptCount val="19"/>
                <c:pt idx="0">
                  <c:v>0</c:v>
                </c:pt>
                <c:pt idx="1">
                  <c:v>20.1030927835052</c:v>
                </c:pt>
                <c:pt idx="2">
                  <c:v>0</c:v>
                </c:pt>
                <c:pt idx="3">
                  <c:v>15.8227848101266</c:v>
                </c:pt>
                <c:pt idx="4">
                  <c:v>0</c:v>
                </c:pt>
                <c:pt idx="5">
                  <c:v>11.1464968152866</c:v>
                </c:pt>
                <c:pt idx="6">
                  <c:v>0</c:v>
                </c:pt>
                <c:pt idx="7">
                  <c:v>3.45622119815668</c:v>
                </c:pt>
                <c:pt idx="8">
                  <c:v>0</c:v>
                </c:pt>
                <c:pt idx="9">
                  <c:v>0</c:v>
                </c:pt>
                <c:pt idx="10">
                  <c:v>0</c:v>
                </c:pt>
                <c:pt idx="11">
                  <c:v>0</c:v>
                </c:pt>
                <c:pt idx="12">
                  <c:v>0</c:v>
                </c:pt>
                <c:pt idx="13">
                  <c:v>0</c:v>
                </c:pt>
                <c:pt idx="14">
                  <c:v>0</c:v>
                </c:pt>
                <c:pt idx="15">
                  <c:v>0</c:v>
                </c:pt>
                <c:pt idx="16">
                  <c:v>0</c:v>
                </c:pt>
                <c:pt idx="17">
                  <c:v>0</c:v>
                </c:pt>
                <c:pt idx="18">
                  <c:v>0</c:v>
                </c:pt>
              </c:numCache>
            </c:numRef>
          </c:val>
        </c:ser>
        <c:ser>
          <c:idx val="3"/>
          <c:order val="3"/>
          <c:tx>
            <c:strRef>
              <c:f>Sheet1!$E$1</c:f>
              <c:strCache>
                <c:ptCount val="1"/>
                <c:pt idx="0">
                  <c:v>S4</c:v>
                </c:pt>
              </c:strCache>
            </c:strRef>
          </c:tx>
          <c:spPr>
            <a:solidFill>
              <a:srgbClr val="D9D9D9"/>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Sheet1!$E$2:$E$20</c:f>
              <c:numCache>
                <c:ptCount val="19"/>
                <c:pt idx="0">
                  <c:v>4</c:v>
                </c:pt>
                <c:pt idx="1">
                  <c:v>4</c:v>
                </c:pt>
                <c:pt idx="2">
                  <c:v>4</c:v>
                </c:pt>
                <c:pt idx="3">
                  <c:v>4</c:v>
                </c:pt>
                <c:pt idx="4">
                  <c:v>4</c:v>
                </c:pt>
                <c:pt idx="5">
                  <c:v>4</c:v>
                </c:pt>
                <c:pt idx="6">
                  <c:v>4</c:v>
                </c:pt>
                <c:pt idx="7">
                  <c:v>4</c:v>
                </c:pt>
                <c:pt idx="8">
                  <c:v>4</c:v>
                </c:pt>
                <c:pt idx="9">
                  <c:v>0</c:v>
                </c:pt>
                <c:pt idx="10">
                  <c:v>4</c:v>
                </c:pt>
                <c:pt idx="11">
                  <c:v>0</c:v>
                </c:pt>
                <c:pt idx="12">
                  <c:v>4</c:v>
                </c:pt>
                <c:pt idx="13">
                  <c:v>0</c:v>
                </c:pt>
                <c:pt idx="14">
                  <c:v>4</c:v>
                </c:pt>
                <c:pt idx="15">
                  <c:v>0</c:v>
                </c:pt>
                <c:pt idx="16">
                  <c:v>4</c:v>
                </c:pt>
                <c:pt idx="17">
                  <c:v>0</c:v>
                </c:pt>
                <c:pt idx="18">
                  <c:v>4</c:v>
                </c:pt>
              </c:numCache>
            </c:numRef>
          </c:val>
        </c:ser>
        <c:ser>
          <c:idx val="4"/>
          <c:order val="4"/>
          <c:tx>
            <c:strRef>
              <c:f>Sheet1!$F$1</c:f>
              <c:strCache>
                <c:ptCount val="1"/>
                <c:pt idx="0">
                  <c:v>S5</c:v>
                </c:pt>
              </c:strCache>
            </c:strRef>
          </c:tx>
          <c:spPr>
            <a:solidFill>
              <a:srgbClr val="FFFFFF"/>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Sheet1!$F$2:$F$20</c:f>
              <c:numCache>
                <c:ptCount val="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numCache>
            </c:numRef>
          </c:val>
        </c:ser>
        <c:ser>
          <c:idx val="5"/>
          <c:order val="5"/>
          <c:tx>
            <c:strRef>
              <c:f>Sheet1!$G$1</c:f>
              <c:strCache>
                <c:ptCount val="1"/>
                <c:pt idx="0">
                  <c:v>S6</c:v>
                </c:pt>
              </c:strCache>
            </c:strRef>
          </c:tx>
          <c:spPr>
            <a:solidFill>
              <a:srgbClr val="06C4B0"/>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Sheet1!$G$2:$G$20</c:f>
              <c:numCache>
                <c:ptCount val="19"/>
                <c:pt idx="0">
                  <c:v>0</c:v>
                </c:pt>
                <c:pt idx="1">
                  <c:v>0</c:v>
                </c:pt>
                <c:pt idx="2">
                  <c:v>0</c:v>
                </c:pt>
                <c:pt idx="3">
                  <c:v>0</c:v>
                </c:pt>
                <c:pt idx="4">
                  <c:v>0</c:v>
                </c:pt>
                <c:pt idx="5">
                  <c:v>0</c:v>
                </c:pt>
                <c:pt idx="6">
                  <c:v>0</c:v>
                </c:pt>
                <c:pt idx="7">
                  <c:v>0</c:v>
                </c:pt>
                <c:pt idx="8">
                  <c:v>0</c:v>
                </c:pt>
                <c:pt idx="9">
                  <c:v>4</c:v>
                </c:pt>
                <c:pt idx="10">
                  <c:v>0</c:v>
                </c:pt>
                <c:pt idx="11">
                  <c:v>4</c:v>
                </c:pt>
                <c:pt idx="12">
                  <c:v>0</c:v>
                </c:pt>
                <c:pt idx="13">
                  <c:v>4</c:v>
                </c:pt>
                <c:pt idx="14">
                  <c:v>0</c:v>
                </c:pt>
                <c:pt idx="15">
                  <c:v>4</c:v>
                </c:pt>
                <c:pt idx="16">
                  <c:v>0</c:v>
                </c:pt>
                <c:pt idx="17">
                  <c:v>4</c:v>
                </c:pt>
                <c:pt idx="18">
                  <c:v>0</c:v>
                </c:pt>
              </c:numCache>
            </c:numRef>
          </c:val>
        </c:ser>
        <c:ser>
          <c:idx val="6"/>
          <c:order val="6"/>
          <c:tx>
            <c:strRef>
              <c:f>Sheet1!$H$1</c:f>
              <c:strCache>
                <c:ptCount val="1"/>
                <c:pt idx="0">
                  <c:v>S7</c:v>
                </c:pt>
              </c:strCache>
            </c:strRef>
          </c:tx>
          <c:spPr>
            <a:solidFill>
              <a:srgbClr val="06C4B0"/>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Sheet1!$H$2:$H$20</c:f>
              <c:numCache>
                <c:ptCount val="19"/>
                <c:pt idx="0">
                  <c:v>0</c:v>
                </c:pt>
                <c:pt idx="1">
                  <c:v>0</c:v>
                </c:pt>
                <c:pt idx="2">
                  <c:v>0</c:v>
                </c:pt>
                <c:pt idx="3">
                  <c:v>0</c:v>
                </c:pt>
                <c:pt idx="4">
                  <c:v>0</c:v>
                </c:pt>
                <c:pt idx="5">
                  <c:v>0</c:v>
                </c:pt>
                <c:pt idx="6">
                  <c:v>0</c:v>
                </c:pt>
                <c:pt idx="7">
                  <c:v>0</c:v>
                </c:pt>
                <c:pt idx="8">
                  <c:v>0</c:v>
                </c:pt>
                <c:pt idx="9">
                  <c:v>0</c:v>
                </c:pt>
                <c:pt idx="10">
                  <c:v>0</c:v>
                </c:pt>
                <c:pt idx="11">
                  <c:v>1.63398692810458</c:v>
                </c:pt>
                <c:pt idx="12">
                  <c:v>0</c:v>
                </c:pt>
                <c:pt idx="13">
                  <c:v>8.92857142857143</c:v>
                </c:pt>
                <c:pt idx="14">
                  <c:v>0</c:v>
                </c:pt>
                <c:pt idx="15">
                  <c:v>24.5833333333333</c:v>
                </c:pt>
                <c:pt idx="16">
                  <c:v>0</c:v>
                </c:pt>
                <c:pt idx="17">
                  <c:v>33.0065359477124</c:v>
                </c:pt>
                <c:pt idx="18">
                  <c:v>0</c:v>
                </c:pt>
              </c:numCache>
            </c:numRef>
          </c:val>
        </c:ser>
        <c:ser>
          <c:idx val="7"/>
          <c:order val="7"/>
          <c:tx>
            <c:strRef>
              <c:f>Sheet1!$I$1</c:f>
              <c:strCache>
                <c:ptCount val="1"/>
                <c:pt idx="0">
                  <c:v>S8</c:v>
                </c:pt>
              </c:strCache>
            </c:strRef>
          </c:tx>
          <c:spPr>
            <a:solidFill>
              <a:srgbClr val="D9D9D9"/>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Sheet1!$I$2:$I$20</c:f>
              <c:numCache>
                <c:ptCount val="19"/>
                <c:pt idx="0">
                  <c:v>0</c:v>
                </c:pt>
                <c:pt idx="1">
                  <c:v>100</c:v>
                </c:pt>
                <c:pt idx="2">
                  <c:v>0</c:v>
                </c:pt>
                <c:pt idx="3">
                  <c:v>100</c:v>
                </c:pt>
                <c:pt idx="4">
                  <c:v>0</c:v>
                </c:pt>
                <c:pt idx="5">
                  <c:v>100</c:v>
                </c:pt>
                <c:pt idx="6">
                  <c:v>0</c:v>
                </c:pt>
                <c:pt idx="7">
                  <c:v>100</c:v>
                </c:pt>
                <c:pt idx="8">
                  <c:v>0</c:v>
                </c:pt>
                <c:pt idx="9">
                  <c:v>100</c:v>
                </c:pt>
                <c:pt idx="10">
                  <c:v>0</c:v>
                </c:pt>
                <c:pt idx="11">
                  <c:v>98.3660130718954</c:v>
                </c:pt>
                <c:pt idx="12">
                  <c:v>0</c:v>
                </c:pt>
                <c:pt idx="13">
                  <c:v>91.0714285714286</c:v>
                </c:pt>
                <c:pt idx="14">
                  <c:v>0</c:v>
                </c:pt>
                <c:pt idx="15">
                  <c:v>75.4166666666667</c:v>
                </c:pt>
                <c:pt idx="16">
                  <c:v>0</c:v>
                </c:pt>
                <c:pt idx="17">
                  <c:v>66.9934640522876</c:v>
                </c:pt>
                <c:pt idx="18">
                  <c:v>0</c:v>
                </c:pt>
              </c:numCache>
            </c:numRef>
          </c:val>
        </c:ser>
        <c:ser>
          <c:idx val="8"/>
          <c:order val="8"/>
          <c:tx>
            <c:strRef>
              <c:f>Sheet1!$J$1</c:f>
              <c:strCache>
                <c:ptCount val="1"/>
                <c:pt idx="0">
                  <c:v>S9</c:v>
                </c:pt>
              </c:strCache>
            </c:strRef>
          </c:tx>
          <c:spPr>
            <a:solidFill>
              <a:srgbClr val="FFFFFF"/>
            </a:solidFill>
          </c:spPr>
          <c:invertIfNegative val="1"/>
          <c:cat>
            <c:strRef>
              <c:f>Sheet1!$A$2:$A$20</c:f>
              <c:strCache>
                <c:ptCount val="19"/>
                <c:pt idx="0">
                  <c:v>kpi0A</c:v>
                </c:pt>
                <c:pt idx="1">
                  <c:v>kpi0B</c:v>
                </c:pt>
                <c:pt idx="2">
                  <c:v>kpi1A</c:v>
                </c:pt>
                <c:pt idx="3">
                  <c:v>kpi1B</c:v>
                </c:pt>
                <c:pt idx="4">
                  <c:v>kpi2A</c:v>
                </c:pt>
                <c:pt idx="5">
                  <c:v>kpi2B</c:v>
                </c:pt>
                <c:pt idx="6">
                  <c:v>kpi3A</c:v>
                </c:pt>
                <c:pt idx="7">
                  <c:v>kpi3B</c:v>
                </c:pt>
                <c:pt idx="8">
                  <c:v>kpi4A</c:v>
                </c:pt>
                <c:pt idx="9">
                  <c:v>kpi4B</c:v>
                </c:pt>
                <c:pt idx="10">
                  <c:v>kpi5A</c:v>
                </c:pt>
                <c:pt idx="11">
                  <c:v>kpi5B</c:v>
                </c:pt>
                <c:pt idx="12">
                  <c:v>kpi6A</c:v>
                </c:pt>
                <c:pt idx="13">
                  <c:v>kpi6B</c:v>
                </c:pt>
                <c:pt idx="14">
                  <c:v>kpi7A</c:v>
                </c:pt>
                <c:pt idx="15">
                  <c:v>kpi7B</c:v>
                </c:pt>
                <c:pt idx="16">
                  <c:v>kpi8A</c:v>
                </c:pt>
                <c:pt idx="17">
                  <c:v>kpi8B</c:v>
                </c:pt>
                <c:pt idx="18">
                  <c:v>kpi9Last</c:v>
                </c:pt>
              </c:strCache>
            </c:strRef>
          </c:cat>
          <c:val>
            <c:numRef>
              <c:f>Sheet1!$J$2:$J$20</c:f>
              <c:numCache>
                <c:ptCount val="19"/>
                <c:pt idx="0">
                  <c:v>100</c:v>
                </c:pt>
                <c:pt idx="1">
                  <c:v>0</c:v>
                </c:pt>
                <c:pt idx="2">
                  <c:v>100</c:v>
                </c:pt>
                <c:pt idx="3">
                  <c:v>0</c:v>
                </c:pt>
                <c:pt idx="4">
                  <c:v>100</c:v>
                </c:pt>
                <c:pt idx="5">
                  <c:v>0</c:v>
                </c:pt>
                <c:pt idx="6">
                  <c:v>100</c:v>
                </c:pt>
                <c:pt idx="7">
                  <c:v>0</c:v>
                </c:pt>
                <c:pt idx="8">
                  <c:v>100</c:v>
                </c:pt>
                <c:pt idx="9">
                  <c:v>0</c:v>
                </c:pt>
                <c:pt idx="10">
                  <c:v>100</c:v>
                </c:pt>
                <c:pt idx="11">
                  <c:v>0</c:v>
                </c:pt>
                <c:pt idx="12">
                  <c:v>100</c:v>
                </c:pt>
                <c:pt idx="13">
                  <c:v>0</c:v>
                </c:pt>
                <c:pt idx="14">
                  <c:v>100</c:v>
                </c:pt>
                <c:pt idx="15">
                  <c:v>0</c:v>
                </c:pt>
                <c:pt idx="16">
                  <c:v>100</c:v>
                </c:pt>
                <c:pt idx="17">
                  <c:v>0</c:v>
                </c:pt>
                <c:pt idx="18">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1">
                  <c:v>0.2</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0.2</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0.2</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0.0825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3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1">
                  <c:v>25</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25</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25</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12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24</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36</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39.6"/>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0.5</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0.5</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0.7</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77"/>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0.6</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0.6</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0.6</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0.16</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0.8</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800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0.2</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0.2</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0.2</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0.01</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0.2</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2200000000000000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0.13</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0.0797</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6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0.5</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0.5</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0.13</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3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0.01</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0.03</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ext xmlns:c15="http://schemas.microsoft.com/office/drawing/2012/chart" uri="{CE6537A1-D6FC-4f65-9D91-7224C49458BB}">
                  <c15:showDataLabelsRange val="1"/>
                </c:ext>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Sheet1!$B$2:$B$8</c:f>
              <c:numCache>
                <c:ptCount val="7"/>
                <c:pt idx="0">
                  <c:v>100</c:v>
                </c:pt>
                <c:pt idx="1">
                  <c:v>0</c:v>
                </c:pt>
                <c:pt idx="2">
                  <c:v>100</c:v>
                </c:pt>
                <c:pt idx="3">
                  <c:v>0</c:v>
                </c:pt>
                <c:pt idx="4">
                  <c:v>100</c:v>
                </c:pt>
                <c:pt idx="5">
                  <c:v>100</c:v>
                </c:pt>
                <c:pt idx="6">
                  <c:v>100</c:v>
                </c:pt>
              </c:numCache>
            </c:numRef>
          </c:val>
          <c:extLst>
            <c:ext xmlns:c15="http://schemas.microsoft.com/office/drawing/2012/chart" uri="{02D57815-91ED-43cb-92C2-25804820EDAC}">
              <c15:datalabelsRange xmlns:c15="http://schemas.microsoft.com/office/drawing/2012/chart">
                <c15:f>Sheet1!$K$7</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Sheet1!$C$2:$C$8</c:f>
              <c:numCache>
                <c:ptCount val="7"/>
                <c:pt idx="0">
                  <c:v>0</c:v>
                </c:pt>
                <c:pt idx="1">
                  <c:v>100</c:v>
                </c:pt>
                <c:pt idx="2">
                  <c:v>0</c:v>
                </c:pt>
                <c:pt idx="3">
                  <c:v>100</c:v>
                </c:pt>
                <c:pt idx="4">
                  <c:v>0</c:v>
                </c:pt>
                <c:pt idx="5">
                  <c:v>0</c:v>
                </c:pt>
                <c:pt idx="6">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Sheet1!$D$2:$D$8</c:f>
              <c:numCache>
                <c:ptCount val="7"/>
                <c:pt idx="0">
                  <c:v>0</c:v>
                </c:pt>
                <c:pt idx="1">
                  <c:v>0</c:v>
                </c:pt>
                <c:pt idx="2">
                  <c:v>0</c:v>
                </c:pt>
                <c:pt idx="3">
                  <c:v>0</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Sheet1!$E$2:$E$8</c:f>
              <c:numCache>
                <c:ptCount val="7"/>
                <c:pt idx="0">
                  <c:v>4</c:v>
                </c:pt>
                <c:pt idx="1">
                  <c:v>0</c:v>
                </c:pt>
                <c:pt idx="2">
                  <c:v>4</c:v>
                </c:pt>
                <c:pt idx="3">
                  <c:v>0</c:v>
                </c:pt>
                <c:pt idx="4">
                  <c:v>4</c:v>
                </c:pt>
                <c:pt idx="5">
                  <c:v>0</c:v>
                </c:pt>
                <c:pt idx="6">
                  <c:v>0</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Sheet1!$F$2:$F$8</c:f>
              <c:numCache>
                <c:ptCount val="7"/>
                <c:pt idx="0">
                  <c:v>0</c:v>
                </c:pt>
                <c:pt idx="1">
                  <c:v>0</c:v>
                </c:pt>
                <c:pt idx="2">
                  <c:v>0</c:v>
                </c:pt>
                <c:pt idx="3">
                  <c:v>0</c:v>
                </c:pt>
                <c:pt idx="4">
                  <c:v>0</c:v>
                </c:pt>
                <c:pt idx="5">
                  <c:v>0</c:v>
                </c:pt>
                <c:pt idx="6">
                  <c:v>4</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Sheet1!$G$2:$G$8</c:f>
              <c:numCache>
                <c:ptCount val="7"/>
                <c:pt idx="0">
                  <c:v>0</c:v>
                </c:pt>
                <c:pt idx="1">
                  <c:v>4</c:v>
                </c:pt>
                <c:pt idx="2">
                  <c:v>0</c:v>
                </c:pt>
                <c:pt idx="3">
                  <c:v>4</c:v>
                </c:pt>
                <c:pt idx="4">
                  <c:v>0</c:v>
                </c:pt>
                <c:pt idx="5">
                  <c:v>0</c:v>
                </c:pt>
                <c:pt idx="6">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Sheet1!$H$2:$H$8</c:f>
              <c:numCache>
                <c:ptCount val="7"/>
                <c:pt idx="0">
                  <c:v>0</c:v>
                </c:pt>
                <c:pt idx="1">
                  <c:v>6.9377990430622</c:v>
                </c:pt>
                <c:pt idx="2">
                  <c:v>0</c:v>
                </c:pt>
                <c:pt idx="3">
                  <c:v>50</c:v>
                </c:pt>
                <c:pt idx="4">
                  <c:v>0</c:v>
                </c:pt>
                <c:pt idx="5">
                  <c:v>0</c:v>
                </c:pt>
                <c:pt idx="6">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Sheet1!$I$2:$I$8</c:f>
              <c:numCache>
                <c:ptCount val="7"/>
                <c:pt idx="0">
                  <c:v>0</c:v>
                </c:pt>
                <c:pt idx="1">
                  <c:v>93.0622009569378</c:v>
                </c:pt>
                <c:pt idx="2">
                  <c:v>0</c:v>
                </c:pt>
                <c:pt idx="3">
                  <c:v>50</c:v>
                </c:pt>
                <c:pt idx="4">
                  <c:v>0</c:v>
                </c:pt>
                <c:pt idx="5">
                  <c:v>0</c:v>
                </c:pt>
                <c:pt idx="6">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4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0.2</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2200000000000000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0.9</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0.9</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0.9</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0.6</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0.9</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0.99</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1.089"/>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38D4-4BBC-AF93-AA3D60041F7E}"/>
              </c:ext>
            </c:extLst>
          </c:dPt>
          <c:dLbls>
            <c:dLbl>
              <c:idx val="3"/>
              <c:delete val="1"/>
              <c:extLst>
                <c:ext xmlns:c15="http://schemas.microsoft.com/office/drawing/2012/chart" uri="{CE6537A1-D6FC-4f65-9D91-7224C49458BB}"/>
                <c:ext xmlns:c16="http://schemas.microsoft.com/office/drawing/2014/chart" uri="{C3380CC4-5D6E-409C-BE32-E72D297353CC}">
                  <c16:uniqueId val="{00000002-38D4-4BBC-AF93-AA3D60041F7E}"/>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38D4-4BBC-AF93-AA3D60041F7E}"/>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38D4-4BBC-AF93-AA3D60041F7E}"/>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38D4-4BBC-AF93-AA3D60041F7E}"/>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38D4-4BBC-AF93-AA3D60041F7E}"/>
              </c:ext>
            </c:extLst>
          </c:dPt>
          <c:dPt>
            <c:idx val="3"/>
            <c:invertIfNegative val="0"/>
            <c:spPr>
              <a:noFill/>
              <a:ln>
                <a:noFill/>
              </a:ln>
              <a:effectLst/>
            </c:spPr>
            <c:extLst>
              <c:ext xmlns:c16="http://schemas.microsoft.com/office/drawing/2014/chart" uri="{C3380CC4-5D6E-409C-BE32-E72D297353CC}">
                <c16:uniqueId val="{00000008-38D4-4BBC-AF93-AA3D60041F7E}"/>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38D4-4BBC-AF93-AA3D60041F7E}"/>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38D4-4BBC-AF93-AA3D60041F7E}"/>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38D4-4BBC-AF93-AA3D60041F7E}"/>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38D4-4BBC-AF93-AA3D60041F7E}"/>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38D4-4BBC-AF93-AA3D60041F7E}"/>
              </c:ext>
            </c:extLst>
          </c:dPt>
          <c:val>
            <c:numRef>
              <c:f>Sheet1!$B$6:$F$6</c:f>
              <c:numCache>
                <c:formatCode>General</c:formatCode>
                <c:ptCount val="5"/>
                <c:pt idx="0">
                  <c:v>0</c:v>
                </c:pt>
                <c:pt idx="1">
                  <c:v>0.995</c:v>
                </c:pt>
                <c:pt idx="2">
                  <c:v>0</c:v>
                </c:pt>
                <c:pt idx="3">
                  <c:v>0</c:v>
                </c:pt>
                <c:pt idx="4">
                  <c:v>0</c:v>
                </c:pt>
              </c:numCache>
            </c:numRef>
          </c:val>
          <c:extLst>
            <c:ext xmlns:c16="http://schemas.microsoft.com/office/drawing/2014/chart" uri="{C3380CC4-5D6E-409C-BE32-E72D297353CC}">
              <c16:uniqueId val="{0000000D-38D4-4BBC-AF93-AA3D60041F7E}"/>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0.995</c:v>
                </c:pt>
                <c:pt idx="3">
                  <c:v>0</c:v>
                </c:pt>
                <c:pt idx="4">
                  <c:v>0</c:v>
                </c:pt>
              </c:numCache>
            </c:numRef>
          </c:val>
          <c:extLst>
            <c:ext xmlns:c16="http://schemas.microsoft.com/office/drawing/2014/chart" uri="{C3380CC4-5D6E-409C-BE32-E72D297353CC}">
              <c16:uniqueId val="{0000000E-38D4-4BBC-AF93-AA3D60041F7E}"/>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38D4-4BBC-AF93-AA3D60041F7E}"/>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38D4-4BBC-AF93-AA3D60041F7E}"/>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38D4-4BBC-AF93-AA3D60041F7E}"/>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38D4-4BBC-AF93-AA3D60041F7E}"/>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38D4-4BBC-AF93-AA3D60041F7E}"/>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38D4-4BBC-AF93-AA3D60041F7E}"/>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38D4-4BBC-AF93-AA3D60041F7E}"/>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38D4-4BBC-AF93-AA3D60041F7E}"/>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0.995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38D4-4BBC-AF93-AA3D60041F7E}"/>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38D4-4BBC-AF93-AA3D60041F7E}"/>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38D4-4BBC-AF93-AA3D60041F7E}"/>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0.985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38D4-4BBC-AF93-AA3D60041F7E}"/>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0.99</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38D4-4BBC-AF93-AA3D60041F7E}"/>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38D4-4BBC-AF93-AA3D60041F7E}"/>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38D4-4BBC-AF93-AA3D60041F7E}"/>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38D4-4BBC-AF93-AA3D60041F7E}"/>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38D4-4BBC-AF93-AA3D60041F7E}"/>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38D4-4BBC-AF93-AA3D60041F7E}"/>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38D4-4BBC-AF93-AA3D60041F7E}"/>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0.997</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38D4-4BBC-AF93-AA3D60041F7E}"/>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1.0967"/>
          <c:min val="0.97"/>
        </c:scaling>
        <c:delete val="0"/>
        <c:axPos val="b"/>
        <c:numFmt formatCode="0.0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0.05</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0.05</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0.05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0.01</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0.03</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0.05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055000000000000007"/>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0.04</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0.5</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0.5</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0.65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0.75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0.8</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800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0.6</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0.6</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0.6</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0.3</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0.5</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0.7</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77"/>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0.8</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0.8</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0.8</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0.7</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0.8</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800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0.2</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0.5</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4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0.8</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0.8</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0.8</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0.25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0.4</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0.5</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800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Sheet1!$B$2:$B$6</c:f>
              <c:numCache>
                <c:ptCount val="5"/>
                <c:pt idx="0">
                  <c:v>100</c:v>
                </c:pt>
                <c:pt idx="1">
                  <c:v>0</c:v>
                </c:pt>
                <c:pt idx="2">
                  <c:v>100</c:v>
                </c:pt>
                <c:pt idx="3">
                  <c:v>0</c:v>
                </c:pt>
                <c:pt idx="4">
                  <c:v>100</c:v>
                </c:pt>
              </c:numCache>
            </c:numRef>
          </c:val>
          <c:extLst>
            <c:ext xmlns:c15="http://schemas.microsoft.com/office/drawing/2012/chart" uri="{02D57815-91ED-43cb-92C2-25804820EDAC}">
              <c15:datalabelsRange xmlns:c15="http://schemas.microsoft.com/office/drawing/2012/chart">
                <c15:f/>
                <c15:dlblRangeCache>
                  <c:ptCount val="5"/>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Sheet1!$C$2:$C$6</c:f>
              <c:numCache>
                <c:ptCount val="5"/>
                <c:pt idx="0">
                  <c:v>0</c:v>
                </c:pt>
                <c:pt idx="1">
                  <c:v>100</c:v>
                </c:pt>
                <c:pt idx="2">
                  <c:v>0</c:v>
                </c:pt>
                <c:pt idx="3">
                  <c:v>100</c:v>
                </c:pt>
                <c:pt idx="4">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Sheet1!$D$2:$D$6</c:f>
              <c:numCache>
                <c:ptCount val="5"/>
                <c:pt idx="0">
                  <c:v>0</c:v>
                </c:pt>
                <c:pt idx="1">
                  <c:v>0</c:v>
                </c:pt>
                <c:pt idx="2">
                  <c:v>0</c:v>
                </c:pt>
                <c:pt idx="3">
                  <c:v>0</c:v>
                </c:pt>
                <c:pt idx="4">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Sheet1!$E$2:$E$6</c:f>
              <c:numCache>
                <c:ptCount val="5"/>
                <c:pt idx="0">
                  <c:v>4</c:v>
                </c:pt>
                <c:pt idx="1">
                  <c:v>0</c:v>
                </c:pt>
                <c:pt idx="2">
                  <c:v>4</c:v>
                </c:pt>
                <c:pt idx="3">
                  <c:v>0</c:v>
                </c:pt>
                <c:pt idx="4">
                  <c:v>4</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Sheet1!$F$2:$F$6</c:f>
              <c:numCache>
                <c:ptCount val="5"/>
                <c:pt idx="0">
                  <c:v>0</c:v>
                </c:pt>
                <c:pt idx="1">
                  <c:v>0</c:v>
                </c:pt>
                <c:pt idx="2">
                  <c:v>0</c:v>
                </c:pt>
                <c:pt idx="3">
                  <c:v>0</c:v>
                </c:pt>
                <c:pt idx="4">
                  <c:v>0</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Sheet1!$G$2:$G$6</c:f>
              <c:numCache>
                <c:ptCount val="5"/>
                <c:pt idx="0">
                  <c:v>0</c:v>
                </c:pt>
                <c:pt idx="1">
                  <c:v>4</c:v>
                </c:pt>
                <c:pt idx="2">
                  <c:v>0</c:v>
                </c:pt>
                <c:pt idx="3">
                  <c:v>4</c:v>
                </c:pt>
                <c:pt idx="4">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Sheet1!$H$2:$H$6</c:f>
              <c:numCache>
                <c:ptCount val="5"/>
                <c:pt idx="0">
                  <c:v>0</c:v>
                </c:pt>
                <c:pt idx="1">
                  <c:v>0</c:v>
                </c:pt>
                <c:pt idx="2">
                  <c:v>0</c:v>
                </c:pt>
                <c:pt idx="3">
                  <c:v>8.62068965517241</c:v>
                </c:pt>
                <c:pt idx="4">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Sheet1!$I$2:$I$6</c:f>
              <c:numCache>
                <c:ptCount val="5"/>
                <c:pt idx="0">
                  <c:v>0</c:v>
                </c:pt>
                <c:pt idx="1">
                  <c:v>100</c:v>
                </c:pt>
                <c:pt idx="2">
                  <c:v>0</c:v>
                </c:pt>
                <c:pt idx="3">
                  <c:v>91.3793103448276</c:v>
                </c:pt>
                <c:pt idx="4">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Sheet1!$J$2:$J$6</c:f>
              <c:numCache>
                <c:ptCount val="5"/>
                <c:pt idx="0">
                  <c:v>100</c:v>
                </c:pt>
                <c:pt idx="1">
                  <c:v>0</c:v>
                </c:pt>
                <c:pt idx="2">
                  <c:v>100</c:v>
                </c:pt>
                <c:pt idx="3">
                  <c:v>0</c:v>
                </c:pt>
                <c:pt idx="4">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5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0.5</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0.5</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0.5</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0.5</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0.7</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77"/>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0.9</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0.9</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0.9</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0.305</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0.9</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99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50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50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50</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60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90</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120</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13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3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0.04</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6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0.5</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0.5</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0.175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0.75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2500000000000007"/>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0.85</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0.85</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0.85</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0.85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0.9</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0.95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1.045"/>
          <c:min val="0.7"/>
        </c:scaling>
        <c:delete val="0"/>
        <c:axPos val="b"/>
        <c:numFmt formatCode="0.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3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0.1</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0.25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5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0.2</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2200000000000000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1998757272958755"/>
          <c:y val="0"/>
          <c:w val="0.97821676731109619"/>
          <c:h val="0.83267408609390259"/>
        </c:manualLayout>
      </c:layout>
      <c:barChart>
        <c:barDir val="bar"/>
        <c:grouping val="stacked"/>
        <c:varyColors val="0"/>
        <c:ser>
          <c:idx val="0"/>
          <c:order val="0"/>
          <c:tx>
            <c:strRef>
              <c:f>Sheet1!$A$2</c:f>
              <c:strCache>
                <c:ptCount val="1"/>
                <c:pt idx="0">
                  <c:v>No data provided 1</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0-17E2-4682-8D62-AB294BBE6666}"/>
              </c:ext>
            </c:extLst>
          </c:dPt>
          <c:val>
            <c:numRef>
              <c:f>Sheet1!$B$2:$F$2</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1-17E2-4682-8D62-AB294BBE666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2-17E2-4682-8D62-AB294BBE6666}"/>
              </c:ext>
            </c:extLst>
          </c:dPt>
          <c:val>
            <c:numRef>
              <c:f>Sheet1!$B$3:$F$3</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3-17E2-4682-8D62-AB294BBE666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4-17E2-4682-8D62-AB294BBE6666}"/>
              </c:ext>
            </c:extLst>
          </c:dPt>
          <c:val>
            <c:numRef>
              <c:f>Sheet1!$B$4:$F$4</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5-17E2-4682-8D62-AB294BBE666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6-17E2-4682-8D62-AB294BBE666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8-17E2-4682-8D62-AB294BBE6666}"/>
              </c:ext>
            </c:extLst>
          </c:dPt>
          <c:val>
            <c:numRef>
              <c:f>Sheet1!$B$6:$F$6</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9-17E2-4682-8D62-AB294BBE666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A-17E2-4682-8D62-AB294BBE666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0C-17E2-4682-8D62-AB294BBE6666}"/>
              </c:ext>
            </c:extLst>
          </c:dPt>
          <c:val>
            <c:numRef>
              <c:f>Sheet1!$B$8:$F$8</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D-17E2-4682-8D62-AB294BBE666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formatCode="0.00%">
                  <c:v>0</c:v>
                </c:pt>
                <c:pt idx="2" formatCode="0.00%">
                  <c:v>0</c:v>
                </c:pt>
                <c:pt idx="3">
                  <c:v>0</c:v>
                </c:pt>
                <c:pt idx="4">
                  <c:v>0</c:v>
                </c:pt>
              </c:numCache>
            </c:numRef>
          </c:val>
          <c:extLst>
            <c:ext xmlns:c16="http://schemas.microsoft.com/office/drawing/2014/chart" uri="{C3380CC4-5D6E-409C-BE32-E72D297353CC}">
              <c16:uniqueId val="{0000000E-17E2-4682-8D62-AB294BBE666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17E2-4682-8D62-AB294BBE6666}"/>
                </c:ext>
              </c:extLst>
            </c:dLbl>
            <c:spPr>
              <a:solidFill>
                <a:schemeClr val="bg1"/>
              </a:solidFill>
              <a:ln w="12700">
                <a:solidFill>
                  <a:srgbClr val="D9D9D9"/>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D9D9D9"/>
                </a:solidFill>
                <a:round/>
              </a:ln>
              <a:effectLst/>
            </c:spPr>
          </c:errBars>
          <c:xVal>
            <c:numRef>
              <c:f>Sheet1!$C$10</c:f>
              <c:numCache>
                <c:formatCode>0.00%</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0-17E2-4682-8D62-AB294BBE6666}"/>
            </c:ext>
            <c:ext xmlns:c15="http://schemas.microsoft.com/office/drawing/2012/chart" uri="{02D57815-91ED-43cb-92C2-25804820EDAC}">
              <c15:datalabelsRange xmlns:c15="http://schemas.microsoft.com/office/drawing/2012/chart">
                <c15:f>Sheet1!$G$2</c15:f>
                <c15:dlblRangeCache>
                  <c:ptCount val="1"/>
                </c15:dlblRangeCache>
              </c15:datalabelsRange>
            </c:ext>
          </c:extLst>
        </c:ser>
        <c:ser>
          <c:idx val="9"/>
          <c:order val="9"/>
          <c:tx>
            <c:strRef>
              <c:f>Sheet1!$A$11</c:f>
              <c:strCache>
                <c:ptCount val="1"/>
                <c:pt idx="0">
                  <c:v>You no benchmark data available</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900" b="1" i="0" u="none" strike="noStrike" kern="1200" baseline="0">
                        <a:solidFill>
                          <a:schemeClr val="bg1"/>
                        </a:solidFill>
                        <a:latin typeface="+mn-lt"/>
                        <a:ea typeface="+mn-ea"/>
                        <a:cs typeface="+mn-cs"/>
                      </a:defRPr>
                    </a:pPr>
                    <a:endParaRPr lang="en-US" sz="900">
                      <a:solidFill>
                        <a:schemeClr val="bg1"/>
                      </a:solidFill>
                    </a:endParaRPr>
                  </a:p>
                </c:rich>
              </c:tx>
              <c:spPr>
                <a:solidFill>
                  <a:srgbClr val="D9D9D9"/>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17E2-4682-8D62-AB294BBE6666}"/>
                </c:ext>
              </c:extLst>
            </c:dLbl>
            <c:spPr>
              <a:solidFill>
                <a:srgbClr val="D9D9D9"/>
              </a:solidFill>
              <a:ln w="34925">
                <a:solidFill>
                  <a:srgbClr val="D9D9D9"/>
                </a:solidFill>
              </a:ln>
              <a:effectLst/>
            </c:spPr>
            <c:txPr>
              <a:bodyPr rot="0" spcFirstLastPara="1" vertOverflow="ellipsis" vert="horz" wrap="square" lIns="54864" tIns="36576" rIns="54864" bIns="36576" anchor="ctr" anchorCtr="0">
                <a:spAutoFit/>
              </a:bodyPr>
              <a:p>
                <a:pPr algn="ctr" rtl="0">
                  <a:defRPr lang="en-US" sz="900" b="1" i="0" u="none" strike="noStrike" kern="1200" baseline="0" smtId="4294967295">
                    <a:solidFill>
                      <a:prstClr val="black">
                        <a:lumMod val="75000"/>
                        <a:lumOff val="25000"/>
                      </a:prstClr>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xVal>
            <c:numRef>
              <c:f>Sheet1!$C$11</c:f>
              <c:numCache>
                <c:formatCode>0.00%</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2-17E2-4682-8D62-AB294BBE6666}"/>
            </c:ext>
            <c:ext xmlns:c15="http://schemas.microsoft.com/office/drawing/2012/chart" uri="{02D57815-91ED-43cb-92C2-25804820EDAC}">
              <c15:datalabelsRange xmlns:c15="http://schemas.microsoft.com/office/drawing/2012/chart">
                <c15:f>Sheet1!$G$11</c15:f>
                <c15:dlblRangeCache>
                  <c:ptCount val="1"/>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17E2-4682-8D62-AB294BBE6666}"/>
                </c:ext>
              </c:extLst>
            </c:dLbl>
            <c:spPr>
              <a:solidFill>
                <a:schemeClr val="bg1"/>
              </a:solidFill>
              <a:ln w="12700">
                <a:solidFill>
                  <a:srgbClr val="06C4B0"/>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06C4B0"/>
                </a:solidFill>
                <a:round/>
              </a:ln>
              <a:effectLst/>
            </c:spPr>
          </c:errBars>
          <c:xVal>
            <c:numRef>
              <c:f>Sheet1!$C$12</c:f>
              <c:numCache>
                <c:formatCode>0.00%</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4-17E2-4682-8D62-AB294BBE6666}"/>
            </c:ext>
            <c:ext xmlns:c15="http://schemas.microsoft.com/office/drawing/2012/chart" uri="{02D57815-91ED-43cb-92C2-25804820EDAC}">
              <c15:datalabelsRange xmlns:c15="http://schemas.microsoft.com/office/drawing/2012/chart">
                <c15:f>Sheet1!$G$6</c15:f>
                <c15:dlblRangeCache>
                  <c:ptCount val="1"/>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18288" tIns="0" rIns="18288" bIns="0" anchor="ctr" anchorCtr="1">
                    <a:spAutoFit/>
                  </a:bodyPr>
                  <a:lstStyle/>
                  <a:p>
                    <a:pPr>
                      <a:defRPr sz="900" b="0" i="0" u="none" strike="noStrike" kern="1200" baseline="0">
                        <a:solidFill>
                          <a:srgbClr val="FF540A"/>
                        </a:solidFill>
                        <a:latin typeface="+mn-lt"/>
                        <a:ea typeface="+mn-ea"/>
                        <a:cs typeface="+mn-cs"/>
                      </a:defRPr>
                    </a:pPr>
                    <a:r>
                      <a:rPr lang="en-US"/>
                      <a:t> 0%</a:t>
                    </a:r>
                  </a:p>
                </c:rich>
              </c:tx>
              <c:spPr>
                <a:solidFill>
                  <a:schemeClr val="bg1"/>
                </a:solidFill>
                <a:ln w="127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5-17E2-4682-8D62-AB294BBE6666}"/>
                </c:ext>
              </c:extLst>
            </c:dLbl>
            <c:spPr>
              <a:noFill/>
              <a:ln w="12700">
                <a:solidFill>
                  <a:srgbClr val="FF540A"/>
                </a:solidFill>
              </a:ln>
              <a:effectLst/>
            </c:spPr>
            <c:txPr>
              <a:bodyPr rot="0" spcFirstLastPara="1" vertOverflow="ellipsis" vert="horz" wrap="square" lIns="18288" tIns="0" rIns="18288" bIns="0" anchor="ctr" anchorCtr="1">
                <a:spAutoFit/>
              </a:bodyPr>
              <a:p>
                <a:pPr>
                  <a:defRPr sz="900" b="0"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FF540A"/>
                </a:solidFill>
                <a:round/>
              </a:ln>
              <a:effectLst/>
            </c:spPr>
          </c:errBars>
          <c:xVal>
            <c:numRef>
              <c:f>Sheet1!$C$13</c:f>
              <c:numCache>
                <c:formatCode>0.00%</c:formatCode>
                <c:ptCount val="1"/>
                <c:pt idx="0">
                  <c:v>0</c:v>
                </c:pt>
              </c:numCache>
            </c:numRef>
          </c:xVal>
          <c:yVal>
            <c:numRef>
              <c:f>Sheet1!$B$13</c:f>
              <c:numCache>
                <c:formatCode>General</c:formatCode>
                <c:ptCount val="1"/>
                <c:pt idx="0">
                  <c:v>1.4</c:v>
                </c:pt>
              </c:numCache>
            </c:numRef>
          </c:yVal>
          <c:smooth val="0"/>
          <c:extLst>
            <c:ext xmlns:c16="http://schemas.microsoft.com/office/drawing/2014/chart" uri="{C3380CC4-5D6E-409C-BE32-E72D297353CC}">
              <c16:uniqueId val="{00000016-17E2-4682-8D62-AB294BBE6666}"/>
            </c:ext>
            <c:ext xmlns:c15="http://schemas.microsoft.com/office/drawing/2012/chart" uri="{02D57815-91ED-43cb-92C2-25804820EDAC}">
              <c15:datalabelsRange xmlns:c15="http://schemas.microsoft.com/office/drawing/2012/chart">
                <c15:f>Sheet1!$G$8</c15:f>
                <c15:dlblRangeCache>
                  <c:ptCount val="1"/>
                  <c:pt idx="0">
                    <c:v> 0%</c:v>
                  </c:pt>
                </c15:dlblRangeCache>
              </c15:datalabelsRange>
            </c:ext>
          </c:extLst>
        </c:ser>
        <c:ser>
          <c:idx val="5"/>
          <c:order val="12"/>
          <c:tx>
            <c:strRef>
              <c:f>Sheet1!$A$14</c:f>
              <c:strCache>
                <c:ptCount val="1"/>
                <c:pt idx="0">
                  <c:v>Low Cohort Value as Target</c:v>
                </c:pt>
              </c:strCache>
            </c:strRef>
          </c:tx>
          <c:spPr>
            <a:ln w="19050">
              <a:noFill/>
            </a:ln>
          </c:spPr>
          <c:marker>
            <c:symbol val="none"/>
          </c:marker>
          <c:dPt>
            <c:idx val="0"/>
            <c:invertIfNegative val="1"/>
            <c:extLst>
              <c:ext xmlns:c16="http://schemas.microsoft.com/office/drawing/2014/chart" uri="{C3380CC4-5D6E-409C-BE32-E72D297353CC}">
                <c16:uniqueId val="{00000017-17E2-4682-8D62-AB294BBE6666}"/>
              </c:ext>
            </c:extLst>
          </c:dPt>
          <c:errBars>
            <c:errDir val="y"/>
            <c:errBarType val="minus"/>
            <c:errValType val="percentage"/>
            <c:noEndCap val="0"/>
            <c:val val="100"/>
            <c:spPr>
              <a:noFill/>
              <a:ln w="76200" cap="flat" cmpd="sng" algn="ctr">
                <a:solidFill>
                  <a:schemeClr val="tx1"/>
                </a:solidFill>
                <a:round/>
              </a:ln>
              <a:effectLst/>
            </c:spPr>
          </c:errBars>
          <c:xVal>
            <c:numRef>
              <c:f>Sheet1!$C$14</c:f>
              <c:numCache>
                <c:formatCode>0.00%</c:formatCode>
                <c:ptCount val="1"/>
                <c:pt idx="0">
                  <c:v>0.11</c:v>
                </c:pt>
              </c:numCache>
            </c:numRef>
          </c:xVal>
          <c:yVal>
            <c:numRef>
              <c:f>Sheet1!$B$14</c:f>
              <c:numCache>
                <c:formatCode>General</c:formatCode>
                <c:ptCount val="1"/>
                <c:pt idx="0">
                  <c:v>1</c:v>
                </c:pt>
              </c:numCache>
            </c:numRef>
          </c:yVal>
          <c:smooth val="0"/>
          <c:extLst>
            <c:ext xmlns:c16="http://schemas.microsoft.com/office/drawing/2014/chart" uri="{C3380CC4-5D6E-409C-BE32-E72D297353CC}">
              <c16:uniqueId val="{00000018-17E2-4682-8D62-AB294BBE6666}"/>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17E2-4682-8D62-AB294BBE6666}"/>
                </c:ext>
              </c:extLst>
            </c:dLbl>
            <c:spPr>
              <a:solidFill>
                <a:schemeClr val="bg1"/>
              </a:solid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0.00%</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A-17E2-4682-8D62-AB294BBE6666}"/>
            </c:ext>
            <c:ext xmlns:c15="http://schemas.microsoft.com/office/drawing/2012/chart" uri="{02D57815-91ED-43cb-92C2-25804820EDAC}">
              <c15:datalabelsRange xmlns:c15="http://schemas.microsoft.com/office/drawing/2012/chart">
                <c15:f>Sheet1!$G$15</c15:f>
                <c15:dlblRangeCache>
                  <c:ptCount val="1"/>
                </c15:dlblRangeCache>
              </c15:datalabelsRange>
            </c:ext>
          </c:extLst>
        </c:ser>
        <c:ser>
          <c:idx val="7"/>
          <c:order val="14"/>
          <c:tx>
            <c:strRef>
              <c:f>Sheet1!$A$16</c:f>
              <c:strCache>
                <c:ptCount val="1"/>
                <c:pt idx="0">
                  <c:v>Median Cohort Value as Target</c:v>
                </c:pt>
              </c:strCache>
            </c:strRef>
          </c:tx>
          <c:spPr>
            <a:ln w="19050">
              <a:noFill/>
            </a:ln>
          </c:spPr>
          <c:marker>
            <c:symbol val="circle"/>
            <c:spPr>
              <a:noFill/>
              <a:ln w="9525">
                <a:solidFill>
                  <a:schemeClr val="accent2">
                    <a:lumMod val="60000"/>
                  </a:schemeClr>
                </a:solidFill>
              </a:ln>
              <a:effectLst/>
            </c:spPr>
          </c:marker>
          <c:errBars>
            <c:errDir val="y"/>
            <c:errBarType val="minus"/>
            <c:errValType val="percentage"/>
            <c:noEndCap val="1"/>
            <c:val val="100"/>
            <c:spPr>
              <a:noFill/>
              <a:ln w="76200" cap="flat" cmpd="sng" algn="ctr">
                <a:solidFill>
                  <a:schemeClr val="tx1"/>
                </a:solidFill>
                <a:round/>
              </a:ln>
              <a:effectLst/>
            </c:spPr>
          </c:errBars>
          <c:xVal>
            <c:numRef>
              <c:f>Sheet1!$C$16</c:f>
              <c:numCache>
                <c:formatCode>0.00%</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1B-17E2-4682-8D62-AB294BBE6666}"/>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IN"/>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17E2-4682-8D62-AB294BBE666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0.00%</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1D-17E2-4682-8D62-AB294BBE6666}"/>
            </c:ext>
            <c:ext xmlns:c15="http://schemas.microsoft.com/office/drawing/2012/chart" uri="{02D57815-91ED-43cb-92C2-25804820EDAC}">
              <c15:datalabelsRange xmlns:c15="http://schemas.microsoft.com/office/drawing/2012/chart">
                <c15:f>Sheet1!$G$17</c15:f>
                <c15:dlblRangeCache>
                  <c:ptCount val="1"/>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1E-17E2-4682-8D62-AB294BBE6666}"/>
              </c:ext>
            </c:extLst>
          </c:dPt>
          <c:errBars>
            <c:errDir val="y"/>
            <c:errBarType val="minus"/>
            <c:errValType val="percentage"/>
            <c:noEndCap val="1"/>
            <c:val val="100"/>
            <c:spPr>
              <a:noFill/>
              <a:ln w="76200" cap="flat" cmpd="sng" algn="ctr">
                <a:solidFill>
                  <a:schemeClr val="tx1"/>
                </a:solidFill>
                <a:round/>
              </a:ln>
              <a:effectLst/>
            </c:spPr>
          </c:errBars>
          <c:xVal>
            <c:numRef>
              <c:f>Sheet1!$C$18</c:f>
              <c:numCache>
                <c:formatCode>0.00%</c:formatCode>
                <c:ptCount val="1"/>
                <c:pt idx="0">
                  <c:v>0</c:v>
                </c:pt>
              </c:numCache>
            </c:numRef>
          </c:xVal>
          <c:yVal>
            <c:numRef>
              <c:f>Sheet1!$B$18</c:f>
              <c:numCache>
                <c:formatCode>General</c:formatCode>
                <c:ptCount val="1"/>
              </c:numCache>
            </c:numRef>
          </c:yVal>
          <c:smooth val="0"/>
          <c:extLst>
            <c:ext xmlns:c16="http://schemas.microsoft.com/office/drawing/2014/chart" uri="{C3380CC4-5D6E-409C-BE32-E72D297353CC}">
              <c16:uniqueId val="{0000001F-17E2-4682-8D62-AB294BBE6666}"/>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17E2-4682-8D62-AB294BBE666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0.00%</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1-17E2-4682-8D62-AB294BBE6666}"/>
            </c:ext>
            <c:ext xmlns:c15="http://schemas.microsoft.com/office/drawing/2012/chart" uri="{02D57815-91ED-43cb-92C2-25804820EDAC}">
              <c15:datalabelsRange xmlns:c15="http://schemas.microsoft.com/office/drawing/2012/chart">
                <c15:f>Sheet1!$G$19</c15:f>
                <c15:dlblRangeCache>
                  <c:ptCount val="1"/>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8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0.00%" sourceLinked="1"/>
        <c:majorTickMark val="out"/>
        <c:minorTickMark val="none"/>
        <c:crossAx val="1415066527"/>
        <c:crossBetween val="midCat"/>
      </c:valAx>
      <c:valAx>
        <c:axId val="1415066527"/>
        <c:scaling>
          <c:orientation/>
          <c:max val="1.6"/>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0.8</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0.8</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0.8</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0.1</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0.3</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0.6</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800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0.2</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0.525</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775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15D-465B-BAFA-22411F5DE7F3}"/>
              </c:ext>
            </c:extLst>
          </c:dPt>
          <c:dLbls>
            <c:dLbl>
              <c:idx val="3"/>
              <c:delete val="1"/>
              <c:extLst>
                <c:ext xmlns:c15="http://schemas.microsoft.com/office/drawing/2012/chart" uri="{CE6537A1-D6FC-4f65-9D91-7224C49458BB}"/>
                <c:ext xmlns:c16="http://schemas.microsoft.com/office/drawing/2014/chart" uri="{C3380CC4-5D6E-409C-BE32-E72D297353CC}">
                  <c16:uniqueId val="{00000002-615D-465B-BAFA-22411F5DE7F3}"/>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15D-465B-BAFA-22411F5DE7F3}"/>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15D-465B-BAFA-22411F5DE7F3}"/>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15D-465B-BAFA-22411F5DE7F3}"/>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15D-465B-BAFA-22411F5DE7F3}"/>
              </c:ext>
            </c:extLst>
          </c:dPt>
          <c:dPt>
            <c:idx val="3"/>
            <c:invertIfNegative val="0"/>
            <c:spPr>
              <a:noFill/>
              <a:ln>
                <a:noFill/>
              </a:ln>
              <a:effectLst/>
            </c:spPr>
            <c:extLst>
              <c:ext xmlns:c16="http://schemas.microsoft.com/office/drawing/2014/chart" uri="{C3380CC4-5D6E-409C-BE32-E72D297353CC}">
                <c16:uniqueId val="{00000008-615D-465B-BAFA-22411F5DE7F3}"/>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15D-465B-BAFA-22411F5DE7F3}"/>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15D-465B-BAFA-22411F5DE7F3}"/>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15D-465B-BAFA-22411F5DE7F3}"/>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15D-465B-BAFA-22411F5DE7F3}"/>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15D-465B-BAFA-22411F5DE7F3}"/>
              </c:ext>
            </c:extLst>
          </c:dPt>
          <c:val>
            <c:numRef>
              <c:f>Sheet1!$B$6:$F$6</c:f>
              <c:numCache>
                <c:formatCode>General</c:formatCode>
                <c:ptCount val="5"/>
                <c:pt idx="0">
                  <c:v>0</c:v>
                </c:pt>
                <c:pt idx="1">
                  <c:v>0.8</c:v>
                </c:pt>
                <c:pt idx="2">
                  <c:v>0</c:v>
                </c:pt>
                <c:pt idx="3">
                  <c:v>0</c:v>
                </c:pt>
                <c:pt idx="4">
                  <c:v>0</c:v>
                </c:pt>
              </c:numCache>
            </c:numRef>
          </c:val>
          <c:extLst>
            <c:ext xmlns:c16="http://schemas.microsoft.com/office/drawing/2014/chart" uri="{C3380CC4-5D6E-409C-BE32-E72D297353CC}">
              <c16:uniqueId val="{0000000D-615D-465B-BAFA-22411F5DE7F3}"/>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0.8</c:v>
                </c:pt>
                <c:pt idx="3">
                  <c:v>0</c:v>
                </c:pt>
                <c:pt idx="4">
                  <c:v>0</c:v>
                </c:pt>
              </c:numCache>
            </c:numRef>
          </c:val>
          <c:extLst>
            <c:ext xmlns:c16="http://schemas.microsoft.com/office/drawing/2014/chart" uri="{C3380CC4-5D6E-409C-BE32-E72D297353CC}">
              <c16:uniqueId val="{0000000E-615D-465B-BAFA-22411F5DE7F3}"/>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15D-465B-BAFA-22411F5DE7F3}"/>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15D-465B-BAFA-22411F5DE7F3}"/>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15D-465B-BAFA-22411F5DE7F3}"/>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15D-465B-BAFA-22411F5DE7F3}"/>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15D-465B-BAFA-22411F5DE7F3}"/>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15D-465B-BAFA-22411F5DE7F3}"/>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15D-465B-BAFA-22411F5DE7F3}"/>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15D-465B-BAFA-22411F5DE7F3}"/>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0.8</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15D-465B-BAFA-22411F5DE7F3}"/>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15D-465B-BAFA-22411F5DE7F3}"/>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15D-465B-BAFA-22411F5DE7F3}"/>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0.115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15D-465B-BAFA-22411F5DE7F3}"/>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15D-465B-BAFA-22411F5DE7F3}"/>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15D-465B-BAFA-22411F5DE7F3}"/>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0.3</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15D-465B-BAFA-22411F5DE7F3}"/>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15D-465B-BAFA-22411F5DE7F3}"/>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15D-465B-BAFA-22411F5DE7F3}"/>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0.7</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15D-465B-BAFA-22411F5DE7F3}"/>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15D-465B-BAFA-22411F5DE7F3}"/>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15D-465B-BAFA-22411F5DE7F3}"/>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8800000000000001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38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0.2</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2200000000000000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0.7</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0.7</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0.7</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0.4</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0.7</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77"/>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0.2</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0.2</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0.2</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0.2</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2200000000000000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0.01</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0.05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0.1</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110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0.5</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0.5</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0.5</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0.02</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6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0.3</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0.3</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0.3</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0.1</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0.3</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33"/>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0-0F03-4707-A041-A22617AF7AE0}"/>
              </c:ext>
            </c:extLst>
          </c:dPt>
          <c:val>
            <c:numRef>
              <c:f>Sheet1!$B$2:$F$2</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1-0F03-4707-A041-A22617AF7AE0}"/>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2-0F03-4707-A041-A22617AF7AE0}"/>
              </c:ext>
            </c:extLst>
          </c:dPt>
          <c:val>
            <c:numRef>
              <c:f>Sheet1!$B$3:$F$3</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3-0F03-4707-A041-A22617AF7AE0}"/>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4-0F03-4707-A041-A22617AF7AE0}"/>
              </c:ext>
            </c:extLst>
          </c:dPt>
          <c:val>
            <c:numRef>
              <c:f>Sheet1!$B$4:$F$4</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5-0F03-4707-A041-A22617AF7AE0}"/>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6-0F03-4707-A041-A22617AF7AE0}"/>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8-0F03-4707-A041-A22617AF7AE0}"/>
              </c:ext>
            </c:extLst>
          </c:dPt>
          <c:val>
            <c:numRef>
              <c:f>Sheet1!$B$6:$F$6</c:f>
              <c:numCache>
                <c:formatCode>General</c:formatCode>
                <c:ptCount val="5"/>
                <c:pt idx="0">
                  <c:v>0</c:v>
                </c:pt>
                <c:pt idx="2" formatCode="0.00%">
                  <c:v>0</c:v>
                </c:pt>
                <c:pt idx="3">
                  <c:v>0</c:v>
                </c:pt>
                <c:pt idx="4">
                  <c:v>0</c:v>
                </c:pt>
              </c:numCache>
            </c:numRef>
          </c:val>
          <c:extLst>
            <c:ext xmlns:c16="http://schemas.microsoft.com/office/drawing/2014/chart" uri="{C3380CC4-5D6E-409C-BE32-E72D297353CC}">
              <c16:uniqueId val="{00000009-0F03-4707-A041-A22617AF7AE0}"/>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formatCode="0.00%">
                  <c:v>0</c:v>
                </c:pt>
                <c:pt idx="3">
                  <c:v>0</c:v>
                </c:pt>
                <c:pt idx="4">
                  <c:v>0</c:v>
                </c:pt>
              </c:numCache>
            </c:numRef>
          </c:val>
          <c:extLst>
            <c:ext xmlns:c16="http://schemas.microsoft.com/office/drawing/2014/chart" uri="{C3380CC4-5D6E-409C-BE32-E72D297353CC}">
              <c16:uniqueId val="{0000000A-0F03-4707-A041-A22617AF7AE0}"/>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0C-0F03-4707-A041-A22617AF7AE0}"/>
              </c:ext>
            </c:extLst>
          </c:dPt>
          <c:val>
            <c:numRef>
              <c:f>Sheet1!$B$8:$F$8</c:f>
              <c:numCache>
                <c:formatCode>General</c:formatCode>
                <c:ptCount val="5"/>
                <c:pt idx="0">
                  <c:v>0</c:v>
                </c:pt>
                <c:pt idx="1" formatCode="0.00%">
                  <c:v>0.1</c:v>
                </c:pt>
                <c:pt idx="2" formatCode="0.00%">
                  <c:v>0</c:v>
                </c:pt>
                <c:pt idx="3">
                  <c:v>0</c:v>
                </c:pt>
                <c:pt idx="4">
                  <c:v>0</c:v>
                </c:pt>
              </c:numCache>
            </c:numRef>
          </c:val>
          <c:extLst>
            <c:ext xmlns:c16="http://schemas.microsoft.com/office/drawing/2014/chart" uri="{C3380CC4-5D6E-409C-BE32-E72D297353CC}">
              <c16:uniqueId val="{0000000D-0F03-4707-A041-A22617AF7AE0}"/>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formatCode="0.00%">
                  <c:v>0</c:v>
                </c:pt>
                <c:pt idx="2" formatCode="0.00%">
                  <c:v>0.1</c:v>
                </c:pt>
                <c:pt idx="3">
                  <c:v>0</c:v>
                </c:pt>
                <c:pt idx="4">
                  <c:v>0</c:v>
                </c:pt>
              </c:numCache>
            </c:numRef>
          </c:val>
          <c:extLst>
            <c:ext xmlns:c16="http://schemas.microsoft.com/office/drawing/2014/chart" uri="{C3380CC4-5D6E-409C-BE32-E72D297353CC}">
              <c16:uniqueId val="{0000000E-0F03-4707-A041-A22617AF7AE0}"/>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0F03-4707-A041-A22617AF7AE0}"/>
                </c:ext>
              </c:extLst>
            </c:dLbl>
            <c:spPr>
              <a:solidFill>
                <a:schemeClr val="bg1"/>
              </a:solidFill>
              <a:ln w="12700">
                <a:solidFill>
                  <a:srgbClr val="D9D9D9"/>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D9D9D9"/>
                </a:solidFill>
                <a:round/>
              </a:ln>
              <a:effectLst/>
            </c:spPr>
          </c:errBars>
          <c:xVal>
            <c:numRef>
              <c:f>Sheet1!$C$10</c:f>
              <c:numCache>
                <c:formatCode>0.00%</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0-0F03-4707-A041-A22617AF7AE0}"/>
            </c:ext>
            <c:ext xmlns:c15="http://schemas.microsoft.com/office/drawing/2012/chart" uri="{02D57815-91ED-43cb-92C2-25804820EDAC}">
              <c15:datalabelsRange xmlns:c15="http://schemas.microsoft.com/office/drawing/2012/chart">
                <c15:f>Sheet1!$G$2</c15:f>
                <c15:dlblRangeCache>
                  <c:ptCount val="1"/>
                </c15:dlblRangeCache>
              </c15:datalabelsRange>
            </c:ext>
          </c:extLst>
        </c:ser>
        <c:ser>
          <c:idx val="9"/>
          <c:order val="9"/>
          <c:tx>
            <c:strRef>
              <c:f>Sheet1!$A$11</c:f>
              <c:strCache>
                <c:ptCount val="1"/>
                <c:pt idx="0">
                  <c:v>You no benchmark data available</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900" b="1" i="0" u="none" strike="noStrike" kern="1200" baseline="0">
                        <a:solidFill>
                          <a:schemeClr val="bg1"/>
                        </a:solidFill>
                        <a:latin typeface="+mn-lt"/>
                        <a:ea typeface="+mn-ea"/>
                        <a:cs typeface="+mn-cs"/>
                      </a:defRPr>
                    </a:pPr>
                    <a:endParaRPr lang="en-US" sz="900">
                      <a:solidFill>
                        <a:schemeClr val="bg1"/>
                      </a:solidFill>
                    </a:endParaRPr>
                  </a:p>
                </c:rich>
              </c:tx>
              <c:spPr>
                <a:solidFill>
                  <a:srgbClr val="D9D9D9"/>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0F03-4707-A041-A22617AF7AE0}"/>
                </c:ext>
              </c:extLst>
            </c:dLbl>
            <c:spPr>
              <a:solidFill>
                <a:srgbClr val="D9D9D9"/>
              </a:solidFill>
              <a:ln w="34925">
                <a:solidFill>
                  <a:srgbClr val="D9D9D9"/>
                </a:solidFill>
              </a:ln>
              <a:effectLst/>
            </c:spPr>
            <c:txPr>
              <a:bodyPr rot="0" spcFirstLastPara="1" vertOverflow="ellipsis" vert="horz" wrap="square" lIns="54864" tIns="36576" rIns="54864" bIns="36576" anchor="ctr" anchorCtr="0">
                <a:spAutoFit/>
              </a:bodyPr>
              <a:p>
                <a:pPr algn="ctr" rtl="0">
                  <a:defRPr lang="en-US" sz="900" b="1" i="0" u="none" strike="noStrike" kern="1200" baseline="0" smtId="4294967295">
                    <a:solidFill>
                      <a:prstClr val="black">
                        <a:lumMod val="75000"/>
                        <a:lumOff val="25000"/>
                      </a:prstClr>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xVal>
            <c:numRef>
              <c:f>Sheet1!$C$11</c:f>
              <c:numCache>
                <c:formatCode>0.00%</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2-0F03-4707-A041-A22617AF7AE0}"/>
            </c:ext>
            <c:ext xmlns:c15="http://schemas.microsoft.com/office/drawing/2012/chart" uri="{02D57815-91ED-43cb-92C2-25804820EDAC}">
              <c15:datalabelsRange xmlns:c15="http://schemas.microsoft.com/office/drawing/2012/chart">
                <c15:f>Sheet1!$G$11</c15:f>
                <c15:dlblRangeCache>
                  <c:ptCount val="1"/>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a:lstStyle/>
                  <a:p>
                    <a:pPr>
                      <a:defRPr/>
                    </a:pPr>
                    <a:endParaRPr lang="en-IN"/>
                  </a:p>
                </c:rich>
              </c:tx>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0F03-4707-A041-A22617AF7AE0}"/>
                </c:ext>
              </c:extLst>
            </c:dLbl>
            <c:spPr>
              <a:solidFill>
                <a:schemeClr val="bg1"/>
              </a:solidFill>
              <a:ln w="12700">
                <a:solidFill>
                  <a:srgbClr val="06C4B0"/>
                </a:solidFill>
              </a:ln>
              <a:effectLst/>
            </c:spPr>
            <c:txPr>
              <a:bodyPr rot="0" spcFirstLastPara="1" vertOverflow="ellipsis" vert="horz" wrap="square" lIns="18288" tIns="0" rIns="18288" bIns="0" anchor="ctr" anchorCtr="1">
                <a:spAutoFit/>
              </a:bodyPr>
              <a:p>
                <a:pPr>
                  <a:defRPr sz="9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06C4B0"/>
                </a:solidFill>
                <a:round/>
              </a:ln>
              <a:effectLst/>
            </c:spPr>
          </c:errBars>
          <c:xVal>
            <c:numRef>
              <c:f>Sheet1!$C$12</c:f>
              <c:numCache>
                <c:formatCode>0.00%</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4-0F03-4707-A041-A22617AF7AE0}"/>
            </c:ext>
            <c:ext xmlns:c15="http://schemas.microsoft.com/office/drawing/2012/chart" uri="{02D57815-91ED-43cb-92C2-25804820EDAC}">
              <c15:datalabelsRange xmlns:c15="http://schemas.microsoft.com/office/drawing/2012/chart">
                <c15:f>Sheet1!$G$6</c15:f>
                <c15:dlblRangeCache>
                  <c:ptCount val="1"/>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18288" tIns="0" rIns="18288" bIns="0" anchor="ctr" anchorCtr="1">
                    <a:spAutoFit/>
                  </a:bodyPr>
                  <a:lstStyle/>
                  <a:p>
                    <a:pPr>
                      <a:defRPr sz="900" b="0" i="0" u="none" strike="noStrike" kern="1200" baseline="0">
                        <a:solidFill>
                          <a:srgbClr val="FF540A"/>
                        </a:solidFill>
                        <a:latin typeface="+mn-lt"/>
                        <a:ea typeface="+mn-ea"/>
                        <a:cs typeface="+mn-cs"/>
                      </a:defRPr>
                    </a:pPr>
                    <a:r>
                      <a:rPr lang="en-US"/>
                      <a:t> 10%</a:t>
                    </a:r>
                  </a:p>
                </c:rich>
              </c:tx>
              <c:spPr>
                <a:solidFill>
                  <a:schemeClr val="bg1"/>
                </a:solidFill>
                <a:ln w="127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5-0F03-4707-A041-A22617AF7AE0}"/>
                </c:ext>
              </c:extLst>
            </c:dLbl>
            <c:spPr>
              <a:noFill/>
              <a:ln w="12700">
                <a:solidFill>
                  <a:srgbClr val="FF540A"/>
                </a:solidFill>
              </a:ln>
              <a:effectLst/>
            </c:spPr>
            <c:txPr>
              <a:bodyPr rot="0" spcFirstLastPara="1" vertOverflow="ellipsis" vert="horz" wrap="square" lIns="18288" tIns="0" rIns="18288" bIns="0" anchor="ctr" anchorCtr="1">
                <a:spAutoFit/>
              </a:bodyPr>
              <a:p>
                <a:pPr>
                  <a:defRPr sz="900" b="0"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38100" cap="flat" cmpd="sng" algn="ctr">
                <a:solidFill>
                  <a:srgbClr val="FF540A"/>
                </a:solidFill>
                <a:round/>
              </a:ln>
              <a:effectLst/>
            </c:spPr>
          </c:errBars>
          <c:xVal>
            <c:numRef>
              <c:f>Sheet1!$C$13</c:f>
              <c:numCache>
                <c:formatCode>0.00%</c:formatCode>
                <c:ptCount val="1"/>
                <c:pt idx="0">
                  <c:v>0.1</c:v>
                </c:pt>
              </c:numCache>
            </c:numRef>
          </c:xVal>
          <c:yVal>
            <c:numRef>
              <c:f>Sheet1!$B$13</c:f>
              <c:numCache>
                <c:formatCode>General</c:formatCode>
                <c:ptCount val="1"/>
                <c:pt idx="0">
                  <c:v>1.4</c:v>
                </c:pt>
              </c:numCache>
            </c:numRef>
          </c:yVal>
          <c:smooth val="0"/>
          <c:extLst>
            <c:ext xmlns:c16="http://schemas.microsoft.com/office/drawing/2014/chart" uri="{C3380CC4-5D6E-409C-BE32-E72D297353CC}">
              <c16:uniqueId val="{00000016-0F03-4707-A041-A22617AF7AE0}"/>
            </c:ext>
            <c:ext xmlns:c15="http://schemas.microsoft.com/office/drawing/2012/chart" uri="{02D57815-91ED-43cb-92C2-25804820EDAC}">
              <c15:datalabelsRange xmlns:c15="http://schemas.microsoft.com/office/drawing/2012/chart">
                <c15:f>Sheet1!$G$8</c15:f>
                <c15:dlblRangeCache>
                  <c:ptCount val="1"/>
                  <c:pt idx="0">
                    <c:v> 10%</c:v>
                  </c:pt>
                </c15:dlblRangeCache>
              </c15:datalabelsRange>
            </c:ext>
          </c:extLst>
        </c:ser>
        <c:ser>
          <c:idx val="5"/>
          <c:order val="12"/>
          <c:tx>
            <c:strRef>
              <c:f>Sheet1!$A$14</c:f>
              <c:strCache>
                <c:ptCount val="1"/>
                <c:pt idx="0">
                  <c:v>Low Cohort Value as Target</c:v>
                </c:pt>
              </c:strCache>
            </c:strRef>
          </c:tx>
          <c:spPr>
            <a:ln w="19050">
              <a:noFill/>
            </a:ln>
          </c:spPr>
          <c:marker>
            <c:symbol val="none"/>
          </c:marker>
          <c:dPt>
            <c:idx val="0"/>
            <c:invertIfNegative val="1"/>
            <c:extLst>
              <c:ext xmlns:c16="http://schemas.microsoft.com/office/drawing/2014/chart" uri="{C3380CC4-5D6E-409C-BE32-E72D297353CC}">
                <c16:uniqueId val="{00000017-0F03-4707-A041-A22617AF7AE0}"/>
              </c:ext>
            </c:extLst>
          </c:dPt>
          <c:errBars>
            <c:errDir val="y"/>
            <c:errBarType val="minus"/>
            <c:errValType val="percentage"/>
            <c:noEndCap val="0"/>
            <c:val val="100"/>
            <c:spPr>
              <a:noFill/>
              <a:ln w="76200" cap="flat" cmpd="sng" algn="ctr">
                <a:solidFill>
                  <a:schemeClr val="tx1"/>
                </a:solidFill>
                <a:round/>
              </a:ln>
              <a:effectLst/>
            </c:spPr>
          </c:errBars>
          <c:xVal>
            <c:numRef>
              <c:f>Sheet1!$C$14</c:f>
              <c:numCache>
                <c:formatCode>0.00%</c:formatCode>
                <c:ptCount val="1"/>
                <c:pt idx="0">
                  <c:v>0</c:v>
                </c:pt>
              </c:numCache>
            </c:numRef>
          </c:xVal>
          <c:yVal>
            <c:numRef>
              <c:f>Sheet1!$B$14</c:f>
              <c:numCache>
                <c:formatCode>General</c:formatCode>
                <c:ptCount val="1"/>
                <c:pt idx="0">
                  <c:v>1</c:v>
                </c:pt>
              </c:numCache>
            </c:numRef>
          </c:yVal>
          <c:smooth val="0"/>
          <c:extLst>
            <c:ext xmlns:c16="http://schemas.microsoft.com/office/drawing/2014/chart" uri="{C3380CC4-5D6E-409C-BE32-E72D297353CC}">
              <c16:uniqueId val="{00000018-0F03-4707-A041-A22617AF7AE0}"/>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0F03-4707-A041-A22617AF7AE0}"/>
                </c:ext>
              </c:extLst>
            </c:dLbl>
            <c:spPr>
              <a:solidFill>
                <a:schemeClr val="bg1"/>
              </a:solid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0.00%</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A-0F03-4707-A041-A22617AF7AE0}"/>
            </c:ext>
            <c:ext xmlns:c15="http://schemas.microsoft.com/office/drawing/2012/chart" uri="{02D57815-91ED-43cb-92C2-25804820EDAC}">
              <c15:datalabelsRange xmlns:c15="http://schemas.microsoft.com/office/drawing/2012/chart">
                <c15:f>Sheet1!$G$15</c15:f>
                <c15:dlblRangeCache>
                  <c:ptCount val="1"/>
                </c15:dlblRangeCache>
              </c15:datalabelsRange>
            </c:ext>
          </c:extLst>
        </c:ser>
        <c:ser>
          <c:idx val="7"/>
          <c:order val="14"/>
          <c:tx>
            <c:strRef>
              <c:f>Sheet1!$A$16</c:f>
              <c:strCache>
                <c:ptCount val="1"/>
                <c:pt idx="0">
                  <c:v>Median Cohort Value as Target</c:v>
                </c:pt>
              </c:strCache>
            </c:strRef>
          </c:tx>
          <c:spPr>
            <a:ln w="19050">
              <a:noFill/>
            </a:ln>
          </c:spPr>
          <c:marker>
            <c:symbol val="circle"/>
            <c:spPr>
              <a:noFill/>
              <a:ln w="9525">
                <a:solidFill>
                  <a:schemeClr val="accent2">
                    <a:lumMod val="60000"/>
                  </a:schemeClr>
                </a:solidFill>
              </a:ln>
              <a:effectLst/>
            </c:spPr>
          </c:marker>
          <c:errBars>
            <c:errDir val="y"/>
            <c:errBarType val="minus"/>
            <c:errValType val="percentage"/>
            <c:noEndCap val="1"/>
            <c:val val="100"/>
            <c:spPr>
              <a:noFill/>
              <a:ln w="76200" cap="flat" cmpd="sng" algn="ctr">
                <a:solidFill>
                  <a:schemeClr val="tx1"/>
                </a:solidFill>
                <a:round/>
              </a:ln>
              <a:effectLst/>
            </c:spPr>
          </c:errBars>
          <c:xVal>
            <c:numRef>
              <c:f>Sheet1!$C$16</c:f>
              <c:numCache>
                <c:formatCode>0.00%</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1B-0F03-4707-A041-A22617AF7AE0}"/>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IN"/>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0F03-4707-A041-A22617AF7AE0}"/>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0.00%</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1D-0F03-4707-A041-A22617AF7AE0}"/>
            </c:ext>
            <c:ext xmlns:c15="http://schemas.microsoft.com/office/drawing/2012/chart" uri="{02D57815-91ED-43cb-92C2-25804820EDAC}">
              <c15:datalabelsRange xmlns:c15="http://schemas.microsoft.com/office/drawing/2012/chart">
                <c15:f>Sheet1!$G$17</c15:f>
                <c15:dlblRangeCache>
                  <c:ptCount val="1"/>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1E-0F03-4707-A041-A22617AF7AE0}"/>
              </c:ext>
            </c:extLst>
          </c:dPt>
          <c:errBars>
            <c:errDir val="y"/>
            <c:errBarType val="minus"/>
            <c:errValType val="percentage"/>
            <c:noEndCap val="1"/>
            <c:val val="100"/>
            <c:spPr>
              <a:noFill/>
              <a:ln w="76200" cap="flat" cmpd="sng" algn="ctr">
                <a:solidFill>
                  <a:schemeClr val="tx1"/>
                </a:solidFill>
                <a:round/>
              </a:ln>
              <a:effectLst/>
            </c:spPr>
          </c:errBars>
          <c:xVal>
            <c:numRef>
              <c:f>Sheet1!$C$18</c:f>
              <c:numCache>
                <c:formatCode>0.00%</c:formatCode>
                <c:ptCount val="1"/>
                <c:pt idx="0">
                  <c:v>0</c:v>
                </c:pt>
              </c:numCache>
            </c:numRef>
          </c:xVal>
          <c:yVal>
            <c:numRef>
              <c:f>Sheet1!$B$18</c:f>
              <c:numCache>
                <c:formatCode>General</c:formatCode>
                <c:ptCount val="1"/>
              </c:numCache>
            </c:numRef>
          </c:yVal>
          <c:smooth val="0"/>
          <c:extLst>
            <c:ext xmlns:c16="http://schemas.microsoft.com/office/drawing/2014/chart" uri="{C3380CC4-5D6E-409C-BE32-E72D297353CC}">
              <c16:uniqueId val="{0000001F-0F03-4707-A041-A22617AF7AE0}"/>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endParaRPr lang="en-US"/>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0F03-4707-A041-A22617AF7AE0}"/>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0.00%</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1-0F03-4707-A041-A22617AF7AE0}"/>
            </c:ext>
            <c:ext xmlns:c15="http://schemas.microsoft.com/office/drawing/2012/chart" uri="{02D57815-91ED-43cb-92C2-25804820EDAC}">
              <c15:datalabelsRange xmlns:c15="http://schemas.microsoft.com/office/drawing/2012/chart">
                <c15:f>Sheet1!$G$19</c15:f>
                <c15:dlblRangeCache>
                  <c:ptCount val="1"/>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8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0.00%" sourceLinked="1"/>
        <c:majorTickMark val="out"/>
        <c:minorTickMark val="none"/>
        <c:crossAx val="1415066527"/>
        <c:crossBetween val="midCat"/>
      </c:valAx>
      <c:valAx>
        <c:axId val="1415066527"/>
        <c:scaling>
          <c:orientation/>
          <c:max val="1.6"/>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0.2</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0.2</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0.2</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0.25</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pt idx="0">
                  <c:v>0.5</c:v>
                </c:pt>
              </c:numCache>
            </c:numRef>
          </c:xVal>
          <c:yVal>
            <c:numRef>
              <c:f>Sheet1!$B$18</c:f>
              <c:numCache>
                <c:formatCode>General</c:formatCode>
                <c:ptCount val="1"/>
                <c:pt idx="0">
                  <c:v>1.4</c:v>
                </c:pt>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numCache>
            </c:numRef>
          </c:xVal>
          <c:yVal>
            <c:numRef>
              <c:f>Sheet1!$B$19</c:f>
              <c:numCache>
                <c:formatCode>General</c:formatCode>
                <c:ptCount val="1"/>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5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0.9</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0.9</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0.9</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pt idx="0">
                  <c:v>0.05</c:v>
                </c:pt>
              </c:numCache>
            </c:numRef>
          </c:xVal>
          <c:yVal>
            <c:numRef>
              <c:f>Sheet1!$B$14</c:f>
              <c:numCache>
                <c:formatCode>General</c:formatCode>
                <c:ptCount val="1"/>
                <c:pt idx="0">
                  <c:v>1.4</c:v>
                </c:pt>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0.1</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99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0.9</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0.9</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0.9</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pt idx="0">
                  <c:v>0.05</c:v>
                </c:pt>
              </c:numCache>
            </c:numRef>
          </c:xVal>
          <c:yVal>
            <c:numRef>
              <c:f>Sheet1!$B$14</c:f>
              <c:numCache>
                <c:formatCode>General</c:formatCode>
                <c:ptCount val="1"/>
                <c:pt idx="0">
                  <c:v>1.4</c:v>
                </c:pt>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numCache>
            </c:numRef>
          </c:xVal>
          <c:yVal>
            <c:numRef>
              <c:f>Sheet1!$B$15</c:f>
              <c:numCache>
                <c:formatCode>General</c:formatCode>
                <c:ptCount val="1"/>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numCache>
            </c:numRef>
          </c:xVal>
          <c:yVal>
            <c:numRef>
              <c:f>Sheet1!$B$16</c:f>
              <c:numCache>
                <c:formatCode>General</c:formatCode>
                <c:ptCount val="1"/>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pt idx="0">
                  <c:v>0.15</c:v>
                </c:pt>
              </c:numCache>
            </c:numRef>
          </c:xVal>
          <c:yVal>
            <c:numRef>
              <c:f>Sheet1!$B$17</c:f>
              <c:numCache>
                <c:formatCode>General</c:formatCode>
                <c:ptCount val="1"/>
                <c:pt idx="0">
                  <c:v>1.4</c:v>
                </c:pt>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0.395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99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0.1</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0.15</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0.34</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3740000000000000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0.6</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0.6</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0.6</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0.5</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0.8</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0.9</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9900000000000001"/>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0.8</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0.8</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0.8</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Foundational</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Foundational</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0.8</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Foundational</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0.9</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Industry Leader</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Industry Leader</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0.95</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Industry Leader</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1.045"/>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1">
                  <c:v>1</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2">
                  <c:v>1</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pt idx="0">
                  <c:v>1</c:v>
                </c:pt>
              </c:numCache>
            </c:numRef>
          </c:xVal>
          <c:yVal>
            <c:numRef>
              <c:f>Sheet1!$B$12</c:f>
              <c:numCache>
                <c:formatCode>General</c:formatCode>
                <c:ptCount val="1"/>
                <c:pt idx="0">
                  <c:v>0.75</c:v>
                </c:pt>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numCache>
            </c:numRef>
          </c:xVal>
          <c:yVal>
            <c:numRef>
              <c:f>Sheet1!$B$13</c:f>
              <c:numCache>
                <c:formatCode>General</c:formatCode>
                <c:ptCount val="1"/>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14</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21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40</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44"/>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2894624844193459"/>
          <c:y val="0.12448466569185257"/>
          <c:w val="0.97821676731109619"/>
          <c:h val="0.83267408609390259"/>
        </c:manualLayout>
      </c:layout>
      <c:barChart>
        <c:barDir val="bar"/>
        <c:grouping val="stacked"/>
        <c:varyColors val="0"/>
        <c:ser>
          <c:idx val="0"/>
          <c:order val="0"/>
          <c:tx>
            <c:strRef>
              <c:f>Sheet1!$A$2</c:f>
              <c:strCache>
                <c:ptCount val="1"/>
                <c:pt idx="0">
                  <c:v>No data provided 1</c:v>
                </c:pt>
              </c:strCache>
            </c:strRef>
          </c:tx>
          <c:spPr>
            <a:noFill/>
            <a:ln>
              <a:noFill/>
            </a:ln>
            <a:effectLst/>
          </c:spPr>
          <c:invertIfNegative val="0"/>
          <c:dPt>
            <c:idx val="1"/>
            <c:invertIfNegative val="0"/>
            <c:spPr>
              <a:solidFill>
                <a:srgbClr val="D9D9D9"/>
              </a:solidFill>
              <a:ln>
                <a:noFill/>
              </a:ln>
              <a:effectLst/>
            </c:spPr>
            <c:extLst>
              <c:ext xmlns:c16="http://schemas.microsoft.com/office/drawing/2014/chart" uri="{C3380CC4-5D6E-409C-BE32-E72D297353CC}">
                <c16:uniqueId val="{00000001-64F0-48E8-8D80-9EA9C2572FF6}"/>
              </c:ext>
            </c:extLst>
          </c:dPt>
          <c:dLbls>
            <c:dLbl>
              <c:idx val="3"/>
              <c:delete val="1"/>
              <c:extLst>
                <c:ext xmlns:c15="http://schemas.microsoft.com/office/drawing/2012/chart" uri="{CE6537A1-D6FC-4f65-9D91-7224C49458BB}"/>
                <c:ext xmlns:c16="http://schemas.microsoft.com/office/drawing/2014/chart" uri="{C3380CC4-5D6E-409C-BE32-E72D297353CC}">
                  <c16:uniqueId val="{00000002-64F0-48E8-8D80-9EA9C2572FF6}"/>
                </c:ext>
              </c:extLst>
            </c:dLbl>
            <c:spPr>
              <a:noFill/>
              <a:ln>
                <a:noFill/>
              </a:ln>
              <a:effectLst/>
            </c:spPr>
            <c:showLegendKey val="0"/>
            <c:showVal val="0"/>
            <c:showCatName val="0"/>
            <c:showSerName val="0"/>
            <c:showPercent val="0"/>
            <c:showBubbleSize val="0"/>
            <c:showLeaderLines val="0"/>
            <c:extLst/>
          </c:dLbls>
          <c:val>
            <c:numRef>
              <c:f>Sheet1!$B$2:$F$2</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3-64F0-48E8-8D80-9EA9C2572FF6}"/>
            </c:ext>
          </c:extLst>
        </c:ser>
        <c:ser>
          <c:idx val="15"/>
          <c:order val="1"/>
          <c:tx>
            <c:strRef>
              <c:f>Sheet1!$A$3</c:f>
              <c:strCache>
                <c:ptCount val="1"/>
                <c:pt idx="0">
                  <c:v>No data provided 2</c:v>
                </c:pt>
              </c:strCache>
            </c:strRef>
          </c:tx>
          <c:spPr>
            <a:solidFill>
              <a:srgbClr val="D9D9D9"/>
            </a:solidFill>
            <a:ln w="25400">
              <a:noFill/>
            </a:ln>
            <a:effectLst/>
          </c:spPr>
          <c:invertIfNegative val="0"/>
          <c:dPt>
            <c:idx val="2"/>
            <c:invertIfNegative val="0"/>
            <c:extLst>
              <c:ext xmlns:c16="http://schemas.microsoft.com/office/drawing/2014/chart" uri="{C3380CC4-5D6E-409C-BE32-E72D297353CC}">
                <c16:uniqueId val="{00000004-64F0-48E8-8D80-9EA9C2572FF6}"/>
              </c:ext>
            </c:extLst>
          </c:dPt>
          <c:val>
            <c:numRef>
              <c:f>Sheet1!$B$3:$F$3</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5-64F0-48E8-8D80-9EA9C2572FF6}"/>
            </c:ext>
          </c:extLst>
        </c:ser>
        <c:ser>
          <c:idx val="1"/>
          <c:order val="2"/>
          <c:tx>
            <c:strRef>
              <c:f>Sheet1!$A$4</c:f>
              <c:strCache>
                <c:ptCount val="1"/>
                <c:pt idx="0">
                  <c:v>No Benchmark Available Yet</c:v>
                </c:pt>
              </c:strCache>
            </c:strRef>
          </c:tx>
          <c:spPr>
            <a:solidFill>
              <a:srgbClr val="D9D9D9"/>
            </a:solidFill>
            <a:ln>
              <a:noFill/>
            </a:ln>
            <a:effectLst/>
          </c:spPr>
          <c:invertIfNegative val="0"/>
          <c:dPt>
            <c:idx val="1"/>
            <c:invertIfNegative val="0"/>
            <c:extLst>
              <c:ext xmlns:c16="http://schemas.microsoft.com/office/drawing/2014/chart" uri="{C3380CC4-5D6E-409C-BE32-E72D297353CC}">
                <c16:uniqueId val="{00000006-64F0-48E8-8D80-9EA9C2572FF6}"/>
              </c:ext>
            </c:extLst>
          </c:dPt>
          <c:dPt>
            <c:idx val="3"/>
            <c:invertIfNegative val="0"/>
            <c:spPr>
              <a:noFill/>
              <a:ln>
                <a:noFill/>
              </a:ln>
              <a:effectLst/>
            </c:spPr>
            <c:extLst>
              <c:ext xmlns:c16="http://schemas.microsoft.com/office/drawing/2014/chart" uri="{C3380CC4-5D6E-409C-BE32-E72D297353CC}">
                <c16:uniqueId val="{00000008-64F0-48E8-8D80-9EA9C2572FF6}"/>
              </c:ext>
            </c:extLst>
          </c:dPt>
          <c:dLbls>
            <c:dLbl>
              <c:idx val="0"/>
              <c:delete val="1"/>
              <c:extLst/>
            </c:dLbl>
            <c:dLbl>
              <c:idx val="1"/>
              <c:delete val="1"/>
              <c:extLst>
                <c:ext xmlns:c15="http://schemas.microsoft.com/office/drawing/2012/chart" uri="{CE6537A1-D6FC-4f65-9D91-7224C49458BB}"/>
                <c:ext xmlns:c16="http://schemas.microsoft.com/office/drawing/2014/chart" uri="{C3380CC4-5D6E-409C-BE32-E72D297353CC}">
                  <c16:uniqueId val="{00000006-64F0-48E8-8D80-9EA9C2572FF6}"/>
                </c:ext>
              </c:extLst>
            </c:dLbl>
            <c:dLbl>
              <c:idx val="2"/>
              <c:delete val="1"/>
              <c:extLst/>
            </c:dLbl>
            <c:dLbl>
              <c:idx val="3"/>
              <c:spPr>
                <a:noFill/>
                <a:ln>
                  <a:noFill/>
                </a:ln>
                <a:effectLst/>
              </c:spPr>
              <c:txPr>
                <a:bodyPr wrap="square" lIns="38100" tIns="19050" rIns="38100" bIns="19050" anchor="ctr">
                  <a:spAutoFit/>
                </a:bodyPr>
                <a:p>
                  <a:pPr>
                    <a:defRPr b="1" smtId="4294967295"/>
                  </a:pPr>
                  <a:endParaRPr lang="en-US"/>
                </a:p>
              </c:txP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4F0-48E8-8D80-9EA9C2572FF6}"/>
                </c:ext>
              </c:extLst>
            </c:dLbl>
            <c:dLbl>
              <c:idx val="4"/>
              <c:delete val="1"/>
              <c:extLst/>
            </c:dLbl>
            <c:spPr>
              <a:noFill/>
              <a:ln>
                <a:noFill/>
              </a:ln>
              <a:effectLst/>
            </c:spPr>
            <c:showLegendKey val="0"/>
            <c:showVal val="0"/>
            <c:showCatName val="0"/>
            <c:showSerName val="1"/>
            <c:showPercent val="0"/>
            <c:showBubbleSize val="0"/>
            <c:showLeaderLines val="0"/>
            <c:extLst/>
          </c:dLbls>
          <c:val>
            <c:numRef>
              <c:f>Sheet1!$B$4:$F$4</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9-64F0-48E8-8D80-9EA9C2572FF6}"/>
            </c:ext>
          </c:extLst>
        </c:ser>
        <c:ser>
          <c:idx val="16"/>
          <c:order val="3"/>
          <c:tx>
            <c:strRef>
              <c:f>Sheet1!$A$5</c:f>
              <c:strCache>
                <c:ptCount val="1"/>
                <c:pt idx="0">
                  <c:v>Benchmark Unavailable 2</c:v>
                </c:pt>
              </c:strCache>
            </c:strRef>
          </c:tx>
          <c:spPr>
            <a:solidFill>
              <a:srgbClr val="D9D9D9"/>
            </a:solidFill>
            <a:ln w="25400">
              <a:noFill/>
            </a:ln>
            <a:effectLst/>
          </c:spPr>
          <c:invertIfNegative val="0"/>
          <c:val>
            <c:numRef>
              <c:f>Sheet1!$B$5:$F$5</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A-64F0-48E8-8D80-9EA9C2572FF6}"/>
            </c:ext>
          </c:extLst>
        </c:ser>
        <c:ser>
          <c:idx val="2"/>
          <c:order val="4"/>
          <c:tx>
            <c:strRef>
              <c:f>Sheet1!$A$6</c:f>
              <c:strCache>
                <c:ptCount val="1"/>
                <c:pt idx="0">
                  <c:v>Client KPI GAP is better than Comparison 1</c:v>
                </c:pt>
              </c:strCache>
            </c:strRef>
          </c:tx>
          <c:spPr>
            <a:solidFill>
              <a:schemeClr val="accent5"/>
            </a:solidFill>
            <a:ln>
              <a:noFill/>
            </a:ln>
            <a:effectLst/>
          </c:spPr>
          <c:invertIfNegative val="0"/>
          <c:dPt>
            <c:idx val="1"/>
            <c:invertIfNegative val="0"/>
            <c:spPr>
              <a:solidFill>
                <a:srgbClr val="06C4B0"/>
              </a:solidFill>
              <a:ln>
                <a:solidFill>
                  <a:srgbClr val="06C4B0"/>
                </a:solidFill>
              </a:ln>
              <a:effectLst/>
            </c:spPr>
            <c:extLst>
              <c:ext xmlns:c16="http://schemas.microsoft.com/office/drawing/2014/chart" uri="{C3380CC4-5D6E-409C-BE32-E72D297353CC}">
                <c16:uniqueId val="{0000000C-64F0-48E8-8D80-9EA9C2572FF6}"/>
              </c:ext>
            </c:extLst>
          </c:dPt>
          <c:val>
            <c:numRef>
              <c:f>Sheet1!$B$6:$F$6</c:f>
              <c:numCache>
                <c:formatCode>General</c:formatCode>
                <c:ptCount val="5"/>
                <c:pt idx="0">
                  <c:v>0</c:v>
                </c:pt>
                <c:pt idx="2">
                  <c:v>0</c:v>
                </c:pt>
                <c:pt idx="3">
                  <c:v>0</c:v>
                </c:pt>
                <c:pt idx="4">
                  <c:v>0</c:v>
                </c:pt>
              </c:numCache>
            </c:numRef>
          </c:val>
          <c:extLst>
            <c:ext xmlns:c16="http://schemas.microsoft.com/office/drawing/2014/chart" uri="{C3380CC4-5D6E-409C-BE32-E72D297353CC}">
              <c16:uniqueId val="{0000000D-64F0-48E8-8D80-9EA9C2572FF6}"/>
            </c:ext>
          </c:extLst>
        </c:ser>
        <c:ser>
          <c:idx val="17"/>
          <c:order val="5"/>
          <c:tx>
            <c:strRef>
              <c:f>Sheet1!$A$7</c:f>
              <c:strCache>
                <c:ptCount val="1"/>
                <c:pt idx="0">
                  <c:v>Client KPI GAP is better than Comparison 2</c:v>
                </c:pt>
              </c:strCache>
            </c:strRef>
          </c:tx>
          <c:spPr>
            <a:solidFill>
              <a:srgbClr val="06C4B0"/>
            </a:solidFill>
            <a:ln w="25400">
              <a:noFill/>
            </a:ln>
            <a:effectLst/>
          </c:spPr>
          <c:invertIfNegative val="0"/>
          <c:val>
            <c:numRef>
              <c:f>Sheet1!$B$7:$F$7</c:f>
              <c:numCache>
                <c:formatCode>General</c:formatCode>
                <c:ptCount val="5"/>
                <c:pt idx="0">
                  <c:v>0</c:v>
                </c:pt>
                <c:pt idx="1">
                  <c:v>0</c:v>
                </c:pt>
                <c:pt idx="3">
                  <c:v>0</c:v>
                </c:pt>
                <c:pt idx="4">
                  <c:v>0</c:v>
                </c:pt>
              </c:numCache>
            </c:numRef>
          </c:val>
          <c:extLst>
            <c:ext xmlns:c16="http://schemas.microsoft.com/office/drawing/2014/chart" uri="{C3380CC4-5D6E-409C-BE32-E72D297353CC}">
              <c16:uniqueId val="{0000000E-64F0-48E8-8D80-9EA9C2572FF6}"/>
            </c:ext>
          </c:extLst>
        </c:ser>
        <c:ser>
          <c:idx val="3"/>
          <c:order val="6"/>
          <c:tx>
            <c:strRef>
              <c:f>Sheet1!$A$8</c:f>
              <c:strCache>
                <c:ptCount val="1"/>
                <c:pt idx="0">
                  <c:v>Client KPI GAP is worse than Comparison 1</c:v>
                </c:pt>
              </c:strCache>
            </c:strRef>
          </c:tx>
          <c:spPr>
            <a:solidFill>
              <a:schemeClr val="accent4"/>
            </a:solidFill>
            <a:ln>
              <a:noFill/>
            </a:ln>
            <a:effectLst/>
          </c:spPr>
          <c:invertIfNegative val="0"/>
          <c:dPt>
            <c:idx val="1"/>
            <c:invertIfNegative val="0"/>
            <c:spPr>
              <a:solidFill>
                <a:srgbClr val="FF540A"/>
              </a:solidFill>
              <a:ln>
                <a:solidFill>
                  <a:srgbClr val="FF540A"/>
                </a:solidFill>
              </a:ln>
              <a:effectLst/>
            </c:spPr>
            <c:extLst>
              <c:ext xmlns:c16="http://schemas.microsoft.com/office/drawing/2014/chart" uri="{C3380CC4-5D6E-409C-BE32-E72D297353CC}">
                <c16:uniqueId val="{00000010-64F0-48E8-8D80-9EA9C2572FF6}"/>
              </c:ext>
            </c:extLst>
          </c:dPt>
          <c:val>
            <c:numRef>
              <c:f>Sheet1!$B$8:$F$8</c:f>
              <c:numCache>
                <c:formatCode>General</c:formatCode>
                <c:ptCount val="5"/>
                <c:pt idx="0">
                  <c:v>0</c:v>
                </c:pt>
                <c:pt idx="1">
                  <c:v>0.15</c:v>
                </c:pt>
                <c:pt idx="2">
                  <c:v>0</c:v>
                </c:pt>
                <c:pt idx="3">
                  <c:v>0</c:v>
                </c:pt>
                <c:pt idx="4">
                  <c:v>0</c:v>
                </c:pt>
              </c:numCache>
            </c:numRef>
          </c:val>
          <c:extLst>
            <c:ext xmlns:c16="http://schemas.microsoft.com/office/drawing/2014/chart" uri="{C3380CC4-5D6E-409C-BE32-E72D297353CC}">
              <c16:uniqueId val="{00000011-64F0-48E8-8D80-9EA9C2572FF6}"/>
            </c:ext>
          </c:extLst>
        </c:ser>
        <c:ser>
          <c:idx val="18"/>
          <c:order val="7"/>
          <c:tx>
            <c:strRef>
              <c:f>Sheet1!$A$9</c:f>
              <c:strCache>
                <c:ptCount val="1"/>
                <c:pt idx="0">
                  <c:v>Client KPI GAP is worse than Comparison 2</c:v>
                </c:pt>
              </c:strCache>
            </c:strRef>
          </c:tx>
          <c:spPr>
            <a:solidFill>
              <a:schemeClr val="accent5"/>
            </a:solidFill>
            <a:ln w="25400">
              <a:noFill/>
            </a:ln>
            <a:effectLst/>
          </c:spPr>
          <c:invertIfNegative val="0"/>
          <c:val>
            <c:numRef>
              <c:f>Sheet1!$B$9:$F$9</c:f>
              <c:numCache>
                <c:formatCode>General</c:formatCode>
                <c:ptCount val="5"/>
                <c:pt idx="0">
                  <c:v>0</c:v>
                </c:pt>
                <c:pt idx="1">
                  <c:v>0</c:v>
                </c:pt>
                <c:pt idx="2">
                  <c:v>0.15</c:v>
                </c:pt>
                <c:pt idx="3">
                  <c:v>0</c:v>
                </c:pt>
                <c:pt idx="4">
                  <c:v>0</c:v>
                </c:pt>
              </c:numCache>
            </c:numRef>
          </c:val>
          <c:extLst>
            <c:ext xmlns:c16="http://schemas.microsoft.com/office/drawing/2014/chart" uri="{C3380CC4-5D6E-409C-BE32-E72D297353CC}">
              <c16:uniqueId val="{00000012-64F0-48E8-8D80-9EA9C2572FF6}"/>
            </c:ext>
          </c:extLst>
        </c:ser>
        <c:dLbls>
          <c:showLegendKey val="0"/>
          <c:showVal val="0"/>
          <c:showCatName val="0"/>
          <c:showSerName val="0"/>
          <c:showPercent val="0"/>
          <c:showBubbleSize val="0"/>
          <c:showLeaderLines val="0"/>
        </c:dLbls>
        <c:gapWidth val="0"/>
        <c:overlap val="100"/>
        <c:axId val="1234511343"/>
        <c:axId val="1500739263"/>
      </c:barChart>
      <c:scatterChart>
        <c:scatterStyle val="lineMarker"/>
        <c:varyColors val="0"/>
        <c:ser>
          <c:idx val="4"/>
          <c:order val="8"/>
          <c:tx>
            <c:strRef>
              <c:f>Sheet1!$A$10</c:f>
              <c:strCache>
                <c:ptCount val="1"/>
                <c:pt idx="0">
                  <c:v>You no data provided</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latin typeface="+mn-lt"/>
                        <a:ea typeface="+mn-ea"/>
                        <a:cs typeface="+mn-cs"/>
                      </a:defRPr>
                    </a:pPr>
                    <a:r>
                      <a:rPr lang="en-IN"/>
                      <a:t>No Data Provided</a:t>
                    </a:r>
                  </a:p>
                </c:rich>
              </c:tx>
              <c:spPr>
                <a:solidFill>
                  <a:srgbClr val="D9D9D9"/>
                </a:solidFill>
                <a:ln w="25400">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64F0-48E8-8D80-9EA9C2572FF6}"/>
                </c:ext>
              </c:extLst>
            </c:dLbl>
            <c:spPr>
              <a:noFill/>
              <a:ln w="25400">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alpha val="0"/>
                  </a:srgbClr>
                </a:solidFill>
                <a:round/>
              </a:ln>
              <a:effectLst/>
            </c:spPr>
          </c:errBars>
          <c:xVal>
            <c:numRef>
              <c:f>Sheet1!$C$10</c:f>
              <c:numCache>
                <c:formatCode>General</c:formatCode>
                <c:ptCount val="1"/>
              </c:numCache>
            </c:numRef>
          </c:xVal>
          <c:yVal>
            <c:numRef>
              <c:f>Sheet1!$B$10</c:f>
              <c:numCache>
                <c:formatCode>General</c:formatCode>
                <c:ptCount val="1"/>
              </c:numCache>
            </c:numRef>
          </c:yVal>
          <c:smooth val="0"/>
          <c:extLst>
            <c:ext xmlns:c16="http://schemas.microsoft.com/office/drawing/2014/chart" uri="{C3380CC4-5D6E-409C-BE32-E72D297353CC}">
              <c16:uniqueId val="{00000014-64F0-48E8-8D80-9EA9C2572FF6}"/>
            </c:ext>
            <c:ext xmlns:c15="http://schemas.microsoft.com/office/drawing/2012/chart" uri="{02D57815-91ED-43cb-92C2-25804820EDAC}">
              <c15:datalabelsRange xmlns:c15="http://schemas.microsoft.com/office/drawing/2012/chart">
                <c15:f>Sheet1!$G$10</c15:f>
                <c15:dlblRangeCache>
                  <c:ptCount val="1"/>
                  <c:pt idx="0">
                    <c:v>No Data Provided</c:v>
                  </c:pt>
                </c15:dlblRangeCache>
              </c15:datalabelsRange>
            </c:ext>
          </c:extLst>
        </c:ser>
        <c:ser>
          <c:idx val="9"/>
          <c:order val="9"/>
          <c:tx>
            <c:strRef>
              <c:f>Sheet1!$A$11</c:f>
              <c:strCache>
                <c:ptCount val="1"/>
                <c:pt idx="0">
                  <c:v>No Benchmark Available Yet</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chemeClr val="tx1"/>
                        </a:solidFill>
                        <a:latin typeface="+mn-lt"/>
                        <a:ea typeface="+mn-ea"/>
                        <a:cs typeface="+mn-cs"/>
                      </a:defRPr>
                    </a:pPr>
                    <a:r>
                      <a:rPr lang="en-US"/>
                      <a:t>Your Org</a:t>
                    </a:r>
                  </a:p>
                </c:rich>
              </c:tx>
              <c:spPr>
                <a:solidFill>
                  <a:schemeClr val="bg1"/>
                </a:solidFill>
                <a:ln w="34925">
                  <a:solidFill>
                    <a:srgbClr val="D9D9D9"/>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64F0-48E8-8D80-9EA9C2572FF6}"/>
                </c:ext>
              </c:extLst>
            </c:dLbl>
            <c:spPr>
              <a:noFill/>
              <a:ln w="34925">
                <a:no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chemeClr val="tx1"/>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D9D9D9"/>
                </a:solidFill>
                <a:round/>
              </a:ln>
              <a:effectLst/>
            </c:spPr>
          </c:errBars>
          <c:xVal>
            <c:numRef>
              <c:f>Sheet1!$C$11</c:f>
              <c:numCache>
                <c:formatCode>General</c:formatCode>
                <c:ptCount val="1"/>
              </c:numCache>
            </c:numRef>
          </c:xVal>
          <c:yVal>
            <c:numRef>
              <c:f>Sheet1!$B$11</c:f>
              <c:numCache>
                <c:formatCode>General</c:formatCode>
                <c:ptCount val="1"/>
              </c:numCache>
            </c:numRef>
          </c:yVal>
          <c:smooth val="0"/>
          <c:extLst>
            <c:ext xmlns:c16="http://schemas.microsoft.com/office/drawing/2014/chart" uri="{C3380CC4-5D6E-409C-BE32-E72D297353CC}">
              <c16:uniqueId val="{00000016-64F0-48E8-8D80-9EA9C2572FF6}"/>
            </c:ext>
            <c:ext xmlns:c15="http://schemas.microsoft.com/office/drawing/2012/chart" uri="{02D57815-91ED-43cb-92C2-25804820EDAC}">
              <c15:datalabelsRange xmlns:c15="http://schemas.microsoft.com/office/drawing/2012/chart">
                <c15:f>Sheet1!$G$11</c15:f>
                <c15:dlblRangeCache>
                  <c:ptCount val="1"/>
                  <c:pt idx="0">
                    <c:v>Your Org</c:v>
                  </c:pt>
                </c15:dlblRangeCache>
              </c15:datalabelsRange>
            </c:ext>
          </c:extLst>
        </c:ser>
        <c:ser>
          <c:idx val="10"/>
          <c:order val="10"/>
          <c:tx>
            <c:strRef>
              <c:f>Sheet1!$A$12</c:f>
              <c:strCache>
                <c:ptCount val="1"/>
                <c:pt idx="0">
                  <c:v>You better than comparison</c:v>
                </c:pt>
              </c:strCache>
            </c:strRef>
          </c:tx>
          <c:spPr>
            <a:ln w="19050">
              <a:noFill/>
            </a:ln>
          </c:spPr>
          <c:marker>
            <c:symbol val="circle"/>
            <c:spPr>
              <a:noFill/>
              <a:ln w="9525">
                <a:solidFill>
                  <a:schemeClr val="accent3">
                    <a:lumMod val="80000"/>
                    <a:lumOff val="2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06C4B0"/>
                        </a:solidFill>
                        <a:latin typeface="+mn-lt"/>
                        <a:ea typeface="+mn-ea"/>
                        <a:cs typeface="+mn-cs"/>
                      </a:defRPr>
                    </a:pPr>
                    <a:r>
                      <a:rPr lang="en-IN"/>
                      <a:t>Your Org</a:t>
                    </a:r>
                  </a:p>
                </c:rich>
              </c:tx>
              <c:spPr>
                <a:solidFill>
                  <a:schemeClr val="bg1"/>
                </a:solidFill>
                <a:ln w="34925">
                  <a:solidFill>
                    <a:srgbClr val="06C4B0"/>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64F0-48E8-8D80-9EA9C2572FF6}"/>
                </c:ext>
              </c:extLst>
            </c:dLbl>
            <c:spPr>
              <a:noFill/>
              <a:ln w="34925">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06C4B0"/>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06C4B0"/>
                </a:solidFill>
                <a:round/>
              </a:ln>
              <a:effectLst/>
            </c:spPr>
          </c:errBars>
          <c:xVal>
            <c:numRef>
              <c:f>Sheet1!$C$12</c:f>
              <c:numCache>
                <c:formatCode>General</c:formatCode>
                <c:ptCount val="1"/>
              </c:numCache>
            </c:numRef>
          </c:xVal>
          <c:yVal>
            <c:numRef>
              <c:f>Sheet1!$B$12</c:f>
              <c:numCache>
                <c:formatCode>General</c:formatCode>
                <c:ptCount val="1"/>
              </c:numCache>
            </c:numRef>
          </c:yVal>
          <c:smooth val="0"/>
          <c:extLst>
            <c:ext xmlns:c16="http://schemas.microsoft.com/office/drawing/2014/chart" uri="{C3380CC4-5D6E-409C-BE32-E72D297353CC}">
              <c16:uniqueId val="{00000018-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11"/>
          <c:order val="11"/>
          <c:tx>
            <c:strRef>
              <c:f>Sheet1!$A$13</c:f>
              <c:strCache>
                <c:ptCount val="1"/>
                <c:pt idx="0">
                  <c:v>You worse than comparison</c:v>
                </c:pt>
              </c:strCache>
            </c:strRef>
          </c:tx>
          <c:spPr>
            <a:ln w="19050">
              <a:noFill/>
            </a:ln>
          </c:spPr>
          <c:marker>
            <c:symbol val="circle"/>
            <c:spPr>
              <a:noFill/>
              <a:ln w="9525">
                <a:no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rgbClr val="FF540A"/>
                        </a:solidFill>
                        <a:latin typeface="+mn-lt"/>
                        <a:ea typeface="+mn-ea"/>
                        <a:cs typeface="+mn-cs"/>
                      </a:defRPr>
                    </a:pPr>
                    <a:r>
                      <a:rPr lang="en-US"/>
                      <a:t>Your Org</a:t>
                    </a:r>
                  </a:p>
                </c:rich>
              </c:tx>
              <c:spPr>
                <a:solidFill>
                  <a:schemeClr val="bg1"/>
                </a:solidFill>
                <a:ln w="25400">
                  <a:solidFill>
                    <a:srgbClr val="FF540A"/>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9-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rgbClr val="FF540A"/>
                    </a:solid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63500" cap="flat" cmpd="sng" algn="ctr">
                <a:solidFill>
                  <a:srgbClr val="FF540A"/>
                </a:solidFill>
                <a:round/>
              </a:ln>
              <a:effectLst/>
            </c:spPr>
          </c:errBars>
          <c:xVal>
            <c:numRef>
              <c:f>Sheet1!$C$13</c:f>
              <c:numCache>
                <c:formatCode>General</c:formatCode>
                <c:ptCount val="1"/>
                <c:pt idx="0">
                  <c:v>0.15</c:v>
                </c:pt>
              </c:numCache>
            </c:numRef>
          </c:xVal>
          <c:yVal>
            <c:numRef>
              <c:f>Sheet1!$B$13</c:f>
              <c:numCache>
                <c:formatCode>General</c:formatCode>
                <c:ptCount val="1"/>
                <c:pt idx="0">
                  <c:v>0.75</c:v>
                </c:pt>
              </c:numCache>
            </c:numRef>
          </c:yVal>
          <c:smooth val="0"/>
          <c:extLst>
            <c:ext xmlns:c16="http://schemas.microsoft.com/office/drawing/2014/chart" uri="{C3380CC4-5D6E-409C-BE32-E72D297353CC}">
              <c16:uniqueId val="{0000001A-64F0-48E8-8D80-9EA9C2572FF6}"/>
            </c:ext>
            <c:ext xmlns:c15="http://schemas.microsoft.com/office/drawing/2012/chart" uri="{02D57815-91ED-43cb-92C2-25804820EDAC}">
              <c15:datalabelsRange xmlns:c15="http://schemas.microsoft.com/office/drawing/2012/chart">
                <c15:f>Sheet1!$G$12</c15:f>
                <c15:dlblRangeCache>
                  <c:ptCount val="1"/>
                  <c:pt idx="0">
                    <c:v>Your Org</c:v>
                  </c:pt>
                </c15:dlblRangeCache>
              </c15:datalabelsRange>
            </c:ext>
          </c:extLst>
        </c:ser>
        <c:ser>
          <c:idx val="5"/>
          <c:order val="12"/>
          <c:tx>
            <c:strRef>
              <c:f>Sheet1!$A$14</c:f>
              <c:strCache>
                <c:ptCount val="1"/>
                <c:pt idx="0">
                  <c:v>Low Cohort Value as Target</c:v>
                </c:pt>
              </c:strCache>
            </c:strRef>
          </c:tx>
          <c:spPr>
            <a:ln w="19050">
              <a:noFill/>
            </a:ln>
          </c:spPr>
          <c:marker>
            <c:symbol val="circle"/>
            <c:spPr>
              <a:noFill/>
              <a:ln w="9525">
                <a:noFill/>
              </a:ln>
              <a:effectLst/>
            </c:spPr>
          </c:marker>
          <c:dLbls>
            <c:dLbl>
              <c:idx val="0"/>
              <c:layout>
                <c:manualLayout>
                  <c:x val="-0.079034723341465"/>
                  <c:y val="-0.0017478542868047953"/>
                </c:manualLayout>
              </c:layout>
              <c:tx>
                <c:rich>
                  <a:bodyPr wrap="square" lIns="54864" tIns="36576" rIns="54864" bIns="36576" anchor="ctr" anchorCtr="0">
                    <a:spAutoFit/>
                  </a:bodyPr>
                  <a:lstStyle/>
                  <a:p>
                    <a:pPr algn="r">
                      <a:defRPr b="1">
                        <a:solidFill>
                          <a:srgbClr val="FFFFFF"/>
                        </a:solidFill>
                      </a:defRPr>
                    </a:pPr>
                    <a:r>
                      <a:rPr lang="en-US"/>
                      <a:t>Industry Leader</a:t>
                    </a:r>
                  </a:p>
                </c:rich>
              </c:tx>
              <c:spPr>
                <a:solidFill>
                  <a:schemeClr val="tx1"/>
                </a:solidFill>
                <a:ln>
                  <a:noFill/>
                </a:ln>
                <a:effectLst/>
              </c:spPr>
              <c:txPr>
                <a:bodyPr wrap="square" lIns="38100" tIns="19050" rIns="38100" bIns="19050" anchor="ctr" anchorCtr="0">
                  <a:spAutoFit/>
                </a:bodyPr>
                <a:p>
                  <a:pPr algn="r">
                    <a:defRPr smtId="4294967295">
                      <a:solidFill>
                        <a:srgbClr val="FFFFFF"/>
                      </a:solidFill>
                    </a:defRPr>
                  </a:pPr>
                  <a:endParaRPr lang="en-US"/>
                </a:p>
              </c:txPr>
              <c:dLblPos val="r"/>
              <c:showLegendKey val="0"/>
              <c:showVal val="0"/>
              <c:showCatName val="0"/>
              <c:showSerName val="0"/>
              <c:showPercent val="0"/>
              <c:showBubbleSize val="0"/>
              <c:extLst>
                <c:ext xmlns:c15="http://schemas.microsoft.com/office/drawing/2012/chart" uri="{CE6537A1-D6FC-4f65-9D91-7224C49458BB}">
                  <c15:spPr>
                    <a:prstGeom prst="rect">
                      <a:avLst/>
                    </a:prstGeom>
                  </c15:spPr>
                </c:ext>
                <c:ext xmlns:c16="http://schemas.microsoft.com/office/drawing/2014/chart" uri="{C3380CC4-5D6E-409C-BE32-E72D297353CC}">
                  <c16:uniqueId val="{0000001B-64F0-48E8-8D80-9EA9C2572FF6}"/>
                </c:ext>
              </c:extLst>
            </c:dLbl>
            <c:spPr>
              <a:noFill/>
              <a:ln>
                <a:noFill/>
              </a:ln>
              <a:effectLst/>
            </c:spPr>
            <c:txPr>
              <a:bodyPr wrap="square" lIns="38100" tIns="19050" rIns="38100" bIns="19050" anchor="ctr" anchorCtr="0">
                <a:spAutoFit/>
              </a:bodyPr>
              <a:p>
                <a:pPr algn="r">
                  <a:defRPr smtId="4294967295">
                    <a:solidFill>
                      <a:srgbClr val="FFFFFF"/>
                    </a:solidFill>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Sheet1!$C$14</c:f>
              <c:numCache>
                <c:formatCode>General</c:formatCode>
                <c:ptCount val="1"/>
              </c:numCache>
            </c:numRef>
          </c:xVal>
          <c:yVal>
            <c:numRef>
              <c:f>Sheet1!$B$14</c:f>
              <c:numCache>
                <c:formatCode>General</c:formatCode>
                <c:ptCount val="1"/>
              </c:numCache>
            </c:numRef>
          </c:yVal>
          <c:smooth val="0"/>
          <c:extLst>
            <c:ext xmlns:c16="http://schemas.microsoft.com/office/drawing/2014/chart" uri="{C3380CC4-5D6E-409C-BE32-E72D297353CC}">
              <c16:uniqueId val="{0000001C-64F0-48E8-8D80-9EA9C2572FF6}"/>
            </c:ext>
            <c:ext xmlns:c15="http://schemas.microsoft.com/office/drawing/2012/chart" uri="{02D57815-91ED-43cb-92C2-25804820EDAC}">
              <c15:datalabelsRange xmlns:c15="http://schemas.microsoft.com/office/drawing/2012/chart">
                <c15:f>Sheet1!$G$14</c15:f>
                <c15:dlblRangeCache>
                  <c:ptCount val="1"/>
                  <c:pt idx="0">
                    <c:v>Industry Leader</c:v>
                  </c:pt>
                </c15:dlblRangeCache>
              </c15:datalabelsRange>
            </c:ext>
          </c:extLst>
        </c:ser>
        <c:ser>
          <c:idx val="6"/>
          <c:order val="13"/>
          <c:tx>
            <c:strRef>
              <c:f>Sheet1!$A$15</c:f>
              <c:strCache>
                <c:ptCount val="1"/>
                <c:pt idx="0">
                  <c:v>Low Cohort Value</c:v>
                </c:pt>
              </c:strCache>
            </c:strRef>
          </c:tx>
          <c:spPr>
            <a:ln w="19050">
              <a:noFill/>
            </a:ln>
          </c:spPr>
          <c:marker>
            <c:symbol val="circle"/>
            <c:spPr>
              <a:noFill/>
              <a:ln w="9525">
                <a:noFill/>
              </a:ln>
              <a:effectLst/>
            </c:spPr>
          </c:marker>
          <c:dLbls>
            <c:dLbl>
              <c:idx val="0"/>
              <c:layout>
                <c:manualLayout>
                  <c:x val="-0.074302822351455688"/>
                  <c:y val="3.4362354199402034E-05"/>
                </c:manualLayout>
              </c:layout>
              <c:tx>
                <c:rich>
                  <a:bodyPr rot="0" spcFirstLastPara="1" vertOverflow="ellipsis" vert="horz" wrap="square" lIns="54864" tIns="36576" rIns="54864" bIns="36576" anchor="ctr" anchorCtr="0">
                    <a:spAutoFit/>
                  </a:bodyPr>
                  <a:lstStyle/>
                  <a:p>
                    <a:pPr algn="r">
                      <a:defRPr sz="1000" b="1" i="0" u="none" strike="noStrike" kern="1200" baseline="0">
                        <a:solidFill>
                          <a:srgbClr val="7F7F7F"/>
                        </a:solidFill>
                        <a:latin typeface="+mn-lt"/>
                        <a:ea typeface="+mn-ea"/>
                        <a:cs typeface="+mn-cs"/>
                      </a:defRPr>
                    </a:pPr>
                    <a:r>
                      <a:rPr lang="en-US"/>
                      <a:t>Industry Leader</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D-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r">
                  <a:defRPr sz="1000" b="0" i="0" u="none" strike="noStrike" kern="1200" baseline="0" smtId="4294967295">
                    <a:solidFill>
                      <a:srgbClr val="7F7F7F"/>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Sheet1!$C$15</c:f>
              <c:numCache>
                <c:formatCode>General</c:formatCode>
                <c:ptCount val="1"/>
                <c:pt idx="0">
                  <c:v>0.07</c:v>
                </c:pt>
              </c:numCache>
            </c:numRef>
          </c:xVal>
          <c:yVal>
            <c:numRef>
              <c:f>Sheet1!$B$15</c:f>
              <c:numCache>
                <c:formatCode>General</c:formatCode>
                <c:ptCount val="1"/>
                <c:pt idx="0">
                  <c:v>1.4</c:v>
                </c:pt>
              </c:numCache>
            </c:numRef>
          </c:yVal>
          <c:smooth val="0"/>
          <c:extLst>
            <c:ext xmlns:c16="http://schemas.microsoft.com/office/drawing/2014/chart" uri="{C3380CC4-5D6E-409C-BE32-E72D297353CC}">
              <c16:uniqueId val="{0000001E-64F0-48E8-8D80-9EA9C2572FF6}"/>
            </c:ext>
            <c:ext xmlns:c15="http://schemas.microsoft.com/office/drawing/2012/chart" uri="{02D57815-91ED-43cb-92C2-25804820EDAC}">
              <c15:datalabelsRange xmlns:c15="http://schemas.microsoft.com/office/drawing/2012/chart">
                <c15:f>Sheet1!$G$15</c15:f>
                <c15:dlblRangeCache>
                  <c:ptCount val="1"/>
                  <c:pt idx="0">
                    <c:v>Industry Leader</c:v>
                  </c:pt>
                </c15:dlblRangeCache>
              </c15:datalabelsRange>
            </c:ext>
          </c:extLst>
        </c:ser>
        <c:ser>
          <c:idx val="7"/>
          <c:order val="14"/>
          <c:tx>
            <c:strRef>
              <c:f>Sheet1!$A$16</c:f>
              <c:strCache>
                <c:ptCount val="1"/>
                <c:pt idx="0">
                  <c:v>Median Cohort Value as Target</c:v>
                </c:pt>
              </c:strCache>
            </c:strRef>
          </c:tx>
          <c:spPr>
            <a:ln w="19050">
              <a:noFill/>
            </a:ln>
          </c:spPr>
          <c:marker>
            <c:symbol val="circle"/>
            <c:spPr>
              <a:solidFill>
                <a:schemeClr val="accent2">
                  <a:lumMod val="60000"/>
                </a:schemeClr>
              </a:solidFill>
              <a:ln w="9525">
                <a:solidFill>
                  <a:schemeClr val="accent2">
                    <a:lumMod val="60000"/>
                  </a:schemeClr>
                </a:solidFill>
              </a:ln>
              <a:effectLst/>
            </c:spPr>
          </c:marker>
          <c:dLbls>
            <c:dLbl>
              <c:idx val="0"/>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IN"/>
                      <a:t>Mainstream</a:t>
                    </a:r>
                  </a:p>
                </c:rich>
              </c:tx>
              <c:spPr>
                <a:solidFill>
                  <a:schemeClr val="tx1"/>
                </a:solidFill>
                <a:ln>
                  <a:no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15:spPr>
                    <a:prstGeom prst="rect">
                      <a:avLst/>
                    </a:prstGeom>
                  </c15:spPr>
                  <c15:showDataLabelsRange val="1"/>
                </c:ext>
                <c:ext xmlns:c16="http://schemas.microsoft.com/office/drawing/2014/chart" uri="{C3380CC4-5D6E-409C-BE32-E72D297353CC}">
                  <c16:uniqueId val="{0000001F-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Sheet1!$C$16</c:f>
              <c:numCache>
                <c:formatCode>General</c:formatCode>
                <c:ptCount val="1"/>
                <c:pt idx="0">
                  <c:v>0.1</c:v>
                </c:pt>
              </c:numCache>
            </c:numRef>
          </c:xVal>
          <c:yVal>
            <c:numRef>
              <c:f>Sheet1!$B$16</c:f>
              <c:numCache>
                <c:formatCode>General</c:formatCode>
                <c:ptCount val="1"/>
                <c:pt idx="0">
                  <c:v>1.4</c:v>
                </c:pt>
              </c:numCache>
            </c:numRef>
          </c:yVal>
          <c:smooth val="0"/>
          <c:extLst>
            <c:ext xmlns:c16="http://schemas.microsoft.com/office/drawing/2014/chart" uri="{C3380CC4-5D6E-409C-BE32-E72D297353CC}">
              <c16:uniqueId val="{00000020-64F0-48E8-8D80-9EA9C2572FF6}"/>
            </c:ext>
            <c:ext xmlns:c15="http://schemas.microsoft.com/office/drawing/2012/chart" uri="{02D57815-91ED-43cb-92C2-25804820EDAC}">
              <c15:datalabelsRange xmlns:c15="http://schemas.microsoft.com/office/drawing/2012/chart">
                <c15:f>Sheet1!$G$16</c15:f>
                <c15:dlblRangeCache>
                  <c:ptCount val="1"/>
                  <c:pt idx="0">
                    <c:v>Mainstream</c:v>
                  </c:pt>
                </c15:dlblRangeCache>
              </c15:datalabelsRange>
            </c:ext>
          </c:extLst>
        </c:ser>
        <c:ser>
          <c:idx val="13"/>
          <c:order val="15"/>
          <c:tx>
            <c:strRef>
              <c:f>Sheet1!$A$17</c:f>
              <c:strCache>
                <c:ptCount val="1"/>
                <c:pt idx="0">
                  <c:v>Median Cohort as Target</c:v>
                </c:pt>
              </c:strCache>
            </c:strRef>
          </c:tx>
          <c:spPr>
            <a:ln w="19050">
              <a:noFill/>
            </a:ln>
          </c:spPr>
          <c:marker>
            <c:symbol val="circle"/>
            <c:spPr>
              <a:solidFill>
                <a:schemeClr val="accent2">
                  <a:lumMod val="80000"/>
                  <a:lumOff val="20000"/>
                </a:schemeClr>
              </a:solidFill>
              <a:ln w="9525">
                <a:solidFill>
                  <a:schemeClr val="accent2">
                    <a:lumMod val="80000"/>
                    <a:lumOff val="20000"/>
                  </a:schemeClr>
                </a:solidFill>
              </a:ln>
              <a:effectLst/>
            </c:spPr>
          </c:marker>
          <c:dLbls>
            <c:dLbl>
              <c:idx val="0"/>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Mainstream</a:t>
                    </a:r>
                  </a:p>
                </c:rich>
              </c:tx>
              <c:spPr>
                <a:solidFill>
                  <a:schemeClr val="bg1"/>
                </a:solidFill>
                <a:ln w="25400">
                  <a:solidFill>
                    <a:srgbClr val="7F7F7F"/>
                  </a:solidFill>
                </a:ln>
                <a:effectLst/>
              </c:spPr>
              <c:txPr>
                <a:bodyPr/>
                <a:p>
                  <a:pPr>
                    <a:defRPr/>
                  </a:pPr>
                </a:p>
              </c:txPr>
              <c:dLblPos val="ct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64F0-48E8-8D80-9EA9C2572FF6}"/>
                </c:ext>
              </c:extLst>
            </c:dLbl>
            <c:spPr>
              <a:noFill/>
              <a:ln>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Sheet1!$C$17</c:f>
              <c:numCache>
                <c:formatCode>General</c:formatCode>
                <c:ptCount val="1"/>
              </c:numCache>
            </c:numRef>
          </c:xVal>
          <c:yVal>
            <c:numRef>
              <c:f>Sheet1!$B$17</c:f>
              <c:numCache>
                <c:formatCode>General</c:formatCode>
                <c:ptCount val="1"/>
              </c:numCache>
            </c:numRef>
          </c:yVal>
          <c:smooth val="0"/>
          <c:extLst>
            <c:ext xmlns:c16="http://schemas.microsoft.com/office/drawing/2014/chart" uri="{C3380CC4-5D6E-409C-BE32-E72D297353CC}">
              <c16:uniqueId val="{00000022-64F0-48E8-8D80-9EA9C2572FF6}"/>
            </c:ext>
            <c:ext xmlns:c15="http://schemas.microsoft.com/office/drawing/2012/chart" uri="{02D57815-91ED-43cb-92C2-25804820EDAC}">
              <c15:datalabelsRange xmlns:c15="http://schemas.microsoft.com/office/drawing/2012/chart">
                <c15:f>Sheet1!$G$17</c15:f>
                <c15:dlblRangeCache>
                  <c:ptCount val="1"/>
                  <c:pt idx="0">
                    <c:v>Mainstream</c:v>
                  </c:pt>
                </c15:dlblRangeCache>
              </c15:datalabelsRange>
            </c:ext>
          </c:extLst>
        </c:ser>
        <c:ser>
          <c:idx val="8"/>
          <c:order val="16"/>
          <c:tx>
            <c:strRef>
              <c:f>Sheet1!$A$18</c:f>
              <c:strCache>
                <c:ptCount val="1"/>
                <c:pt idx="0">
                  <c:v>High Cohort Value as Target</c:v>
                </c:pt>
              </c:strCache>
            </c:strRef>
          </c:tx>
          <c:spPr>
            <a:ln w="19050">
              <a:noFill/>
            </a:ln>
          </c:spPr>
          <c:marker>
            <c:symbol val="circle"/>
            <c:spPr>
              <a:solidFill>
                <a:schemeClr val="accent3">
                  <a:lumMod val="60000"/>
                </a:schemeClr>
              </a:solidFill>
              <a:ln w="9525">
                <a:solidFill>
                  <a:schemeClr val="accent3">
                    <a:lumMod val="60000"/>
                  </a:schemeClr>
                </a:solidFill>
              </a:ln>
              <a:effectLst/>
            </c:spPr>
          </c:marker>
          <c:dPt>
            <c:idx val="0"/>
            <c:invertIfNegative val="1"/>
            <c:marker>
              <c:spPr>
                <a:noFill/>
                <a:ln w="9525">
                  <a:noFill/>
                </a:ln>
                <a:effectLst/>
              </c:spPr>
            </c:marker>
            <c:extLst>
              <c:ext xmlns:c16="http://schemas.microsoft.com/office/drawing/2014/chart" uri="{C3380CC4-5D6E-409C-BE32-E72D297353CC}">
                <c16:uniqueId val="{00000023-64F0-48E8-8D80-9EA9C2572FF6}"/>
              </c:ext>
            </c:extLst>
          </c:dPt>
          <c:dLbls>
            <c:dLbl>
              <c:idx val="0"/>
              <c:layout>
                <c:manualLayout>
                  <c:x val="-0.023310285061597824"/>
                  <c:y val="-0.0099042840301990509"/>
                </c:manualLayout>
              </c:layout>
              <c:tx>
                <c:rich>
                  <a:bodyPr rot="0" spcFirstLastPara="1" vertOverflow="ellipsis" vert="horz" wrap="square" lIns="54864" tIns="36576" rIns="54864" bIns="36576" anchor="ctr" anchorCtr="1">
                    <a:spAutoFit/>
                  </a:bodyPr>
                  <a:lstStyle/>
                  <a:p>
                    <a:pPr>
                      <a:defRPr sz="1000" b="1" i="0" u="none" strike="noStrike" kern="1200" baseline="0">
                        <a:solidFill>
                          <a:schemeClr val="bg1"/>
                        </a:solidFill>
                        <a:highlight>
                          <a:srgbClr val="000000"/>
                        </a:highlight>
                        <a:latin typeface="+mn-lt"/>
                        <a:ea typeface="+mn-ea"/>
                        <a:cs typeface="+mn-cs"/>
                      </a:defRPr>
                    </a:pPr>
                    <a:r>
                      <a:rPr lang="en-US"/>
                      <a:t>Foundational</a:t>
                    </a:r>
                  </a:p>
                </c:rich>
              </c:tx>
              <c:spPr>
                <a:solidFill>
                  <a:schemeClr val="tx1"/>
                </a:solidFill>
                <a:ln>
                  <a:no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64F0-48E8-8D80-9EA9C2572FF6}"/>
                </c:ext>
              </c:extLst>
            </c:dLbl>
            <c:spPr>
              <a:noFill/>
              <a:ln>
                <a:noFill/>
              </a:ln>
              <a:effectLst/>
            </c:spPr>
            <c:txPr>
              <a:bodyPr rot="0" spcFirstLastPara="1" vertOverflow="ellipsis" vert="horz" wrap="square" lIns="54864" tIns="36576" rIns="54864" bIns="36576" anchor="ctr" anchorCtr="1">
                <a:spAutoFit/>
              </a:bodyPr>
              <a:p>
                <a:pPr>
                  <a:defRPr sz="1000" b="1" i="0" u="none" strike="noStrike" kern="1200" baseline="0" smtId="4294967295">
                    <a:solidFill>
                      <a:schemeClr val="bg1"/>
                    </a:solidFill>
                    <a:highlight>
                      <a:srgbClr val="000000"/>
                    </a:highlight>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88900" cap="flat" cmpd="sng" algn="ctr">
                <a:solidFill>
                  <a:schemeClr val="tx1"/>
                </a:solidFill>
                <a:round/>
              </a:ln>
              <a:effectLst/>
            </c:spPr>
          </c:errBars>
          <c:xVal>
            <c:numRef>
              <c:f>Sheet1!$C$18</c:f>
              <c:numCache>
                <c:formatCode>General</c:formatCode>
                <c:ptCount val="1"/>
              </c:numCache>
            </c:numRef>
          </c:xVal>
          <c:yVal>
            <c:numRef>
              <c:f>Sheet1!$B$18</c:f>
              <c:numCache>
                <c:formatCode>General</c:formatCode>
                <c:ptCount val="1"/>
              </c:numCache>
            </c:numRef>
          </c:yVal>
          <c:smooth val="0"/>
          <c:extLst>
            <c:ext xmlns:c16="http://schemas.microsoft.com/office/drawing/2014/chart" uri="{C3380CC4-5D6E-409C-BE32-E72D297353CC}">
              <c16:uniqueId val="{00000024-64F0-48E8-8D80-9EA9C2572FF6}"/>
            </c:ext>
            <c:ext xmlns:c15="http://schemas.microsoft.com/office/drawing/2012/chart" uri="{02D57815-91ED-43cb-92C2-25804820EDAC}">
              <c15:datalabelsRange xmlns:c15="http://schemas.microsoft.com/office/drawing/2012/chart">
                <c15:f>Sheet1!$G$18</c15:f>
                <c15:dlblRangeCache>
                  <c:ptCount val="1"/>
                  <c:pt idx="0">
                    <c:v>Foundational</c:v>
                  </c:pt>
                </c15:dlblRangeCache>
              </c15:datalabelsRange>
            </c:ext>
          </c:extLst>
        </c:ser>
        <c:ser>
          <c:idx val="14"/>
          <c:order val="17"/>
          <c:tx>
            <c:strRef>
              <c:f>Sheet1!$A$19</c:f>
              <c:strCache>
                <c:ptCount val="1"/>
                <c:pt idx="0">
                  <c:v>High Cohort Value</c:v>
                </c:pt>
              </c:strCache>
            </c:strRef>
          </c:tx>
          <c:spPr>
            <a:ln w="19050">
              <a:noFill/>
            </a:ln>
          </c:spPr>
          <c:marker>
            <c:symbol val="circle"/>
            <c:spPr>
              <a:noFill/>
              <a:ln w="9525">
                <a:noFill/>
              </a:ln>
              <a:effectLst/>
            </c:spPr>
          </c:marker>
          <c:dLbls>
            <c:dLbl>
              <c:idx val="0"/>
              <c:layout>
                <c:manualLayout>
                  <c:x val="-0.015497785061597824"/>
                  <c:y val="-0.0017475881613790989"/>
                </c:manualLayout>
              </c:layout>
              <c:tx>
                <c:rich>
                  <a:bodyPr rot="0" spcFirstLastPara="1" vertOverflow="ellipsis" vert="horz" wrap="square" lIns="54864" tIns="36576" rIns="54864" bIns="36576" anchor="ctr" anchorCtr="0">
                    <a:spAutoFit/>
                  </a:bodyPr>
                  <a:lstStyle/>
                  <a:p>
                    <a:pPr algn="ctr" rtl="0">
                      <a:defRPr lang="en-US" sz="1000" b="1" i="0" u="none" strike="noStrike" kern="1200" baseline="0">
                        <a:solidFill>
                          <a:srgbClr val="6F7878"/>
                        </a:solidFill>
                        <a:latin typeface="+mn-lt"/>
                        <a:ea typeface="+mn-ea"/>
                        <a:cs typeface="+mn-cs"/>
                      </a:defRPr>
                    </a:pPr>
                    <a:r>
                      <a:rPr lang="en-US"/>
                      <a:t>Foundational</a:t>
                    </a:r>
                  </a:p>
                </c:rich>
              </c:tx>
              <c:spPr>
                <a:solidFill>
                  <a:schemeClr val="bg1"/>
                </a:solidFill>
                <a:ln w="25400">
                  <a:solidFill>
                    <a:srgbClr val="7F7F7F"/>
                  </a:solidFill>
                </a:ln>
                <a:effectLst/>
              </c:spPr>
              <c:txPr>
                <a:bodyPr/>
                <a:p>
                  <a:pPr>
                    <a:defRPr/>
                  </a:pPr>
                </a:p>
              </c:txPr>
              <c:dLblPos val="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25-64F0-48E8-8D80-9EA9C2572FF6}"/>
                </c:ext>
              </c:extLst>
            </c:dLbl>
            <c:spPr>
              <a:noFill/>
              <a:ln w="25400">
                <a:solidFill>
                  <a:srgbClr val="7F7F7F"/>
                </a:solidFill>
              </a:ln>
              <a:effectLst/>
            </c:spPr>
            <c:txPr>
              <a:bodyPr rot="0" spcFirstLastPara="1" vertOverflow="ellipsis" vert="horz" wrap="square" lIns="54864" tIns="36576" rIns="54864" bIns="36576" anchor="ctr" anchorCtr="0">
                <a:spAutoFit/>
              </a:bodyPr>
              <a:p>
                <a:pPr algn="ctr" rtl="0">
                  <a:defRPr lang="en-US" sz="1000" b="1" i="0" u="none" strike="noStrike" kern="1200" baseline="0" smtId="4294967295">
                    <a:solidFill>
                      <a:srgbClr val="6F7878"/>
                    </a:solidFill>
                    <a:latin typeface="+mn-lt"/>
                    <a:ea typeface="+mn-ea"/>
                    <a:cs typeface="+mn-cs"/>
                  </a:defRPr>
                </a:pPr>
                <a:endParaRPr lang="en-US"/>
              </a:p>
            </c:txPr>
            <c:dLblPos val="t"/>
            <c:showLegendKey val="0"/>
            <c:showVal val="0"/>
            <c:showCatName val="0"/>
            <c:showSerName val="0"/>
            <c:showPercent val="0"/>
            <c:showBubbleSize val="0"/>
            <c:showLeaderLines val="0"/>
            <c:extLst>
              <c:ext xmlns:c15="http://schemas.microsoft.com/office/drawing/2012/chart" uri="{CE6537A1-D6FC-4f65-9D91-7224C49458BB}">
                <c15:spPr>
                  <a:prstGeom prst="rect">
                    <a:avLst/>
                  </a:prstGeom>
                </c15:spPr>
                <c15:showDataLabelsRange val="1"/>
              </c:ext>
            </c:extLst>
          </c:dLbls>
          <c:errBars>
            <c:errDir val="y"/>
            <c:errBarType val="minus"/>
            <c:errValType val="percentage"/>
            <c:noEndCap val="1"/>
            <c:val val="100"/>
            <c:spPr>
              <a:noFill/>
              <a:ln w="25400" cap="flat" cmpd="sng" algn="ctr">
                <a:solidFill>
                  <a:srgbClr val="7F7F7F"/>
                </a:solidFill>
                <a:round/>
              </a:ln>
              <a:effectLst/>
            </c:spPr>
          </c:errBars>
          <c:xVal>
            <c:numRef>
              <c:f>Sheet1!$C$19</c:f>
              <c:numCache>
                <c:formatCode>General</c:formatCode>
                <c:ptCount val="1"/>
                <c:pt idx="0">
                  <c:v>0.22</c:v>
                </c:pt>
              </c:numCache>
            </c:numRef>
          </c:xVal>
          <c:yVal>
            <c:numRef>
              <c:f>Sheet1!$B$19</c:f>
              <c:numCache>
                <c:formatCode>General</c:formatCode>
                <c:ptCount val="1"/>
                <c:pt idx="0">
                  <c:v>1.4</c:v>
                </c:pt>
              </c:numCache>
            </c:numRef>
          </c:yVal>
          <c:smooth val="0"/>
          <c:extLst>
            <c:ext xmlns:c16="http://schemas.microsoft.com/office/drawing/2014/chart" uri="{C3380CC4-5D6E-409C-BE32-E72D297353CC}">
              <c16:uniqueId val="{00000026-64F0-48E8-8D80-9EA9C2572FF6}"/>
            </c:ext>
            <c:ext xmlns:c15="http://schemas.microsoft.com/office/drawing/2012/chart" uri="{02D57815-91ED-43cb-92C2-25804820EDAC}">
              <c15:datalabelsRange xmlns:c15="http://schemas.microsoft.com/office/drawing/2012/chart">
                <c15:f>Sheet1!$G$19</c15:f>
                <c15:dlblRangeCache>
                  <c:ptCount val="1"/>
                  <c:pt idx="0">
                    <c:v>Foundational</c:v>
                  </c:pt>
                </c15:dlblRangeCache>
              </c15:datalabelsRange>
            </c:ext>
          </c:extLst>
        </c:ser>
        <c:dLbls>
          <c:showLegendKey val="0"/>
          <c:showVal val="0"/>
          <c:showCatName val="0"/>
          <c:showSerName val="0"/>
          <c:showPercent val="0"/>
          <c:showBubbleSize val="0"/>
          <c:showLeaderLines val="0"/>
        </c:dLbls>
        <c:axId val="1415074847"/>
        <c:axId val="1415066527"/>
      </c:scatterChart>
      <c:catAx>
        <c:axId val="1234511343"/>
        <c:scaling>
          <c:orientatio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1500739263"/>
        <c:crosses val="autoZero"/>
        <c:auto val="0"/>
        <c:lblAlgn val="ctr"/>
        <c:lblOffset val="0"/>
        <c:noMultiLvlLbl val="0"/>
      </c:catAx>
      <c:valAx>
        <c:axId val="1500739263"/>
        <c:scaling>
          <c:orientation/>
          <c:max val="0.24200000000000002"/>
          <c:min val="0"/>
        </c:scaling>
        <c:delete val="0"/>
        <c:axPos val="b"/>
        <c:numFmt formatCode="0%" sourceLinked="0"/>
        <c:majorTickMark val="out"/>
        <c:minorTickMark val="none"/>
        <c:spPr>
          <a:noFill/>
          <a:ln>
            <a:solidFill>
              <a:srgbClr val="BFBFBF"/>
            </a:solidFill>
          </a:ln>
          <a:effectLst/>
        </c:spPr>
        <c:txPr>
          <a:bodyPr rot="-60000000" spcFirstLastPara="1" vertOverflow="ellipsis" vert="horz" wrap="square" anchor="ctr" anchorCtr="1"/>
          <a:p>
            <a:pPr>
              <a:defRPr sz="1000" b="0" i="0" u="none" strike="noStrike" kern="1200" baseline="0" smtId="4294967295">
                <a:solidFill>
                  <a:srgbClr val="A6A6A6"/>
                </a:solidFill>
                <a:latin typeface="+mn-lt"/>
                <a:ea typeface="+mn-ea"/>
                <a:cs typeface="+mn-cs"/>
              </a:defRPr>
            </a:pPr>
            <a:endParaRPr lang="en-US"/>
          </a:p>
        </c:txPr>
        <c:crossAx val="1234511343"/>
        <c:crosses val="autoZero"/>
        <c:crossBetween val="between"/>
      </c:valAx>
      <c:valAx>
        <c:axId val="1415074847"/>
        <c:scaling>
          <c:orientation/>
        </c:scaling>
        <c:delete val="1"/>
        <c:axPos val="t"/>
        <c:numFmt formatCode="General" sourceLinked="1"/>
        <c:majorTickMark val="out"/>
        <c:minorTickMark val="none"/>
        <c:crossAx val="1415066527"/>
        <c:crossBetween val="midCat"/>
      </c:valAx>
      <c:valAx>
        <c:axId val="1415066527"/>
        <c:scaling>
          <c:orientation/>
          <c:max val="1.8"/>
          <c:min val="0"/>
        </c:scaling>
        <c:delete val="1"/>
        <c:axPos val="r"/>
        <c:numFmt formatCode="General" sourceLinked="1"/>
        <c:majorTickMark val="out"/>
        <c:minorTickMark val="none"/>
        <c:crossAx val="141507484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p>
      <a:pPr>
        <a:defRPr/>
      </a:pPr>
      <a:endParaRPr lang="en-US"/>
    </a:p>
  </c:txPr>
  <c:externalData r:id="rId1">
    <c:autoUpdate val="0"/>
  </c:externalData>
</c:chartSpace>
</file>

<file path=ppt/charts/chart7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5585626363754272"/>
          <c:y val="0.052519753575325012"/>
          <c:w val="0.50428366661071777"/>
          <c:h val="0.85709607601165771"/>
        </c:manualLayout>
      </c:layout>
      <c:barChart>
        <c:barDir val="bar"/>
        <c:grouping val="stacked"/>
        <c:varyColors val="0"/>
        <c:ser>
          <c:idx val="0"/>
          <c:order val="0"/>
          <c:tx>
            <c:strRef>
              <c:f>Sheet1!$B$1</c:f>
              <c:strCache>
                <c:ptCount val="1"/>
                <c:pt idx="0">
                  <c:v>Series 1</c:v>
                </c:pt>
              </c:strCache>
            </c:strRef>
          </c:tx>
          <c:spPr>
            <a:solidFill>
              <a:srgbClr val="002856"/>
            </a:solidFill>
            <a:ln>
              <a:noFill/>
            </a:ln>
            <a:effectLst/>
          </c:spPr>
          <c:invertIfNegative val="0"/>
          <c:dPt>
            <c:idx val="0"/>
            <c:invertIfNegative val="0"/>
            <c:extLst>
              <c:ext xmlns:c16="http://schemas.microsoft.com/office/drawing/2014/chart" uri="{C3380CC4-5D6E-409C-BE32-E72D297353CC}">
                <c16:uniqueId val="{00000008-17DE-46CD-93A3-1C7AEE38A7A8}"/>
              </c:ext>
            </c:extLst>
          </c:dPt>
          <c:dPt>
            <c:idx val="1"/>
            <c:invertIfNegative val="0"/>
            <c:extLst>
              <c:ext xmlns:c16="http://schemas.microsoft.com/office/drawing/2014/chart" uri="{C3380CC4-5D6E-409C-BE32-E72D297353CC}">
                <c16:uniqueId val="{00000001-17DE-46CD-93A3-1C7AEE38A7A8}"/>
              </c:ext>
            </c:extLst>
          </c:dPt>
          <c:dPt>
            <c:idx val="2"/>
            <c:invertIfNegative val="0"/>
            <c:extLst>
              <c:ext xmlns:c16="http://schemas.microsoft.com/office/drawing/2014/chart" uri="{C3380CC4-5D6E-409C-BE32-E72D297353CC}">
                <c16:uniqueId val="{00000007-17DE-46CD-93A3-1C7AEE38A7A8}"/>
              </c:ext>
            </c:extLst>
          </c:dPt>
          <c:dPt>
            <c:idx val="3"/>
            <c:invertIfNegative val="0"/>
            <c:extLst>
              <c:ext xmlns:c16="http://schemas.microsoft.com/office/drawing/2014/chart" uri="{C3380CC4-5D6E-409C-BE32-E72D297353CC}">
                <c16:uniqueId val="{00000006-17DE-46CD-93A3-1C7AEE38A7A8}"/>
              </c:ext>
            </c:extLst>
          </c:dPt>
          <c:cat>
            <c:strRef>
              <c:f>Sheet1!$A$2:$A$5</c:f>
              <c:strCache>
                <c:ptCount val="4"/>
                <c:pt idx="0">
                  <c:v>North America</c:v>
                </c:pt>
                <c:pt idx="1">
                  <c:v>Mexico, Central America, Caribbean, and South America</c:v>
                </c:pt>
                <c:pt idx="2">
                  <c:v>Europe, Middle East and Africa</c:v>
                </c:pt>
                <c:pt idx="3">
                  <c:v>Asia/Pacific</c:v>
                </c:pt>
              </c:strCache>
            </c:strRef>
          </c:cat>
          <c:val>
            <c:numRef>
              <c:f>Sheet1!$B$2:$B$5</c:f>
              <c:numCache>
                <c:formatCode>0%</c:formatCode>
                <c:ptCount val="4"/>
                <c:pt idx="0">
                  <c:v>0.227722772277228</c:v>
                </c:pt>
                <c:pt idx="1">
                  <c:v>0.0891089108910891</c:v>
                </c:pt>
                <c:pt idx="2">
                  <c:v>0.528052805280528</c:v>
                </c:pt>
                <c:pt idx="3">
                  <c:v>0.155115511551155</c:v>
                </c:pt>
              </c:numCache>
            </c:numRef>
          </c:val>
          <c:extLst>
            <c:ext xmlns:c16="http://schemas.microsoft.com/office/drawing/2014/chart" uri="{C3380CC4-5D6E-409C-BE32-E72D297353CC}">
              <c16:uniqueId val="{00000002-17DE-46CD-93A3-1C7AEE38A7A8}"/>
            </c:ext>
          </c:extLst>
        </c:ser>
        <c:ser>
          <c:idx val="1"/>
          <c:order val="1"/>
          <c:tx>
            <c:strRef>
              <c:f>Sheet1!$C$1</c:f>
              <c:strCache>
                <c:ptCount val="1"/>
                <c:pt idx="0">
                  <c:v>Series 2</c:v>
                </c:pt>
              </c:strCache>
            </c:strRef>
          </c:tx>
          <c:spPr>
            <a:solidFill>
              <a:srgbClr val="009AD7"/>
            </a:solidFill>
            <a:ln>
              <a:noFill/>
            </a:ln>
            <a:effectLst/>
          </c:spPr>
          <c:invertIfNegative val="0"/>
          <c:cat>
            <c:strRef>
              <c:f>Sheet1!$A$2:$A$5</c:f>
              <c:strCache>
                <c:ptCount val="4"/>
                <c:pt idx="0">
                  <c:v>North America</c:v>
                </c:pt>
                <c:pt idx="1">
                  <c:v>Mexico, Central America, Caribbean, and South America</c:v>
                </c:pt>
                <c:pt idx="2">
                  <c:v>Europe, Middle East and Africa</c:v>
                </c:pt>
                <c:pt idx="3">
                  <c:v>Asia/Pacific</c:v>
                </c:pt>
              </c:strCache>
            </c:strRef>
          </c:cat>
          <c:val>
            <c:numRef>
              <c:f>Sheet1!$C$2:$C$5</c:f>
              <c:numCache>
                <c:formatCode>0%</c:formatCode>
                <c:ptCount val="4"/>
                <c:pt idx="0">
                  <c:v>0</c:v>
                </c:pt>
                <c:pt idx="1">
                  <c:v>0</c:v>
                </c:pt>
                <c:pt idx="2">
                  <c:v>0</c:v>
                </c:pt>
                <c:pt idx="3">
                  <c:v>0</c:v>
                </c:pt>
              </c:numCache>
            </c:numRef>
          </c:val>
          <c:extLst>
            <c:ext xmlns:c16="http://schemas.microsoft.com/office/drawing/2014/chart" uri="{C3380CC4-5D6E-409C-BE32-E72D297353CC}">
              <c16:uniqueId val="{00000003-17DE-46CD-93A3-1C7AEE38A7A8}"/>
            </c:ext>
          </c:extLst>
        </c:ser>
        <c:ser>
          <c:idx val="2"/>
          <c:order val="2"/>
          <c:tx>
            <c:strRef>
              <c:f>Sheet1!$D$1</c:f>
              <c:strCache>
                <c:ptCount val="1"/>
                <c:pt idx="0">
                  <c:v>% from BM</c:v>
                </c:pt>
              </c:strCache>
            </c:strRef>
          </c:tx>
          <c:spPr>
            <a:noFill/>
            <a:ln>
              <a:noFill/>
            </a:ln>
            <a:effectLst/>
          </c:spPr>
          <c:invertIfNegative val="0"/>
          <c:dLbls>
            <c:dLbl>
              <c:idx val="0"/>
              <c:numFmt formatCode="0%" sourceLinked="0"/>
              <c:spPr>
                <a:solidFill>
                  <a:schemeClr val="bg1"/>
                </a:solidFill>
                <a:ln>
                  <a:solidFill>
                    <a:prstClr val="black"/>
                  </a:solidFill>
                </a:ln>
                <a:effectLst/>
              </c:spPr>
              <c:txPr>
                <a:bodyPr rot="0" spcFirstLastPara="1" vertOverflow="ellipsis" vert="horz" wrap="square" lIns="45720" tIns="45720" rIns="45720" bIns="4572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BB8-4900-AD27-315C6B39FC35}"/>
                </c:ext>
              </c:extLst>
            </c:dLbl>
            <c:dLbl>
              <c:idx val="1"/>
              <c:numFmt formatCode="0%" sourceLinked="0"/>
              <c:spPr>
                <a:solidFill>
                  <a:schemeClr val="bg1"/>
                </a:solidFill>
                <a:ln>
                  <a:solidFill>
                    <a:prstClr val="black"/>
                  </a:solidFill>
                </a:ln>
                <a:effectLst/>
              </c:spPr>
              <c:txPr>
                <a:bodyPr rot="0" spcFirstLastPara="1" vertOverflow="ellipsis" vert="horz" wrap="square" lIns="45720" tIns="45720" rIns="45720" bIns="4572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BB8-4900-AD27-315C6B39FC35}"/>
                </c:ext>
              </c:extLst>
            </c:dLbl>
            <c:dLbl>
              <c:idx val="2"/>
              <c:numFmt formatCode="0%" sourceLinked="0"/>
              <c:spPr>
                <a:solidFill>
                  <a:schemeClr val="bg1"/>
                </a:solidFill>
                <a:ln>
                  <a:solidFill>
                    <a:prstClr val="black"/>
                  </a:solidFill>
                </a:ln>
                <a:effectLst/>
              </c:spPr>
              <c:txPr>
                <a:bodyPr rot="0" spcFirstLastPara="1" vertOverflow="ellipsis" vert="horz" wrap="square" lIns="45720" tIns="45720" rIns="45720" bIns="4572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BB8-4900-AD27-315C6B39FC35}"/>
                </c:ext>
              </c:extLst>
            </c:dLbl>
            <c:dLbl>
              <c:idx val="3"/>
              <c:numFmt formatCode="0%" sourceLinked="0"/>
              <c:spPr>
                <a:solidFill>
                  <a:prstClr val="white"/>
                </a:solidFill>
                <a:ln>
                  <a:solidFill>
                    <a:prstClr val="black"/>
                  </a:solidFill>
                </a:ln>
                <a:effectLst/>
              </c:spPr>
              <c:txPr>
                <a:bodyPr rot="0" spcFirstLastPara="1" vertOverflow="ellipsis" vert="horz" wrap="square" lIns="45720" tIns="45720" rIns="45720" bIns="4572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BB8-4900-AD27-315C6B39FC35}"/>
                </c:ext>
              </c:extLst>
            </c:dLbl>
            <c:numFmt formatCode="0%" sourceLinked="0"/>
            <c:spPr>
              <a:noFill/>
              <a:ln>
                <a:noFill/>
              </a:ln>
              <a:effectLst/>
            </c:spPr>
            <c:txPr>
              <a:bodyPr rot="0" spcFirstLastPara="1" vertOverflow="ellipsis" vert="horz" wrap="square" lIns="45720" tIns="45720" rIns="45720" bIns="4572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a:prstGeom prst="rect">
                    <a:avLst/>
                  </a:prstGeom>
                </c15:spPr>
              </c:ext>
            </c:extLst>
          </c:dLbls>
          <c:cat>
            <c:strRef>
              <c:f>Sheet1!$A$2:$A$5</c:f>
              <c:strCache>
                <c:ptCount val="4"/>
                <c:pt idx="0">
                  <c:v>North America</c:v>
                </c:pt>
                <c:pt idx="1">
                  <c:v>Mexico, Central America, Caribbean, and South America</c:v>
                </c:pt>
                <c:pt idx="2">
                  <c:v>Europe, Middle East and Africa</c:v>
                </c:pt>
                <c:pt idx="3">
                  <c:v>Asia/Pacific</c:v>
                </c:pt>
              </c:strCache>
            </c:strRef>
          </c:cat>
          <c:val>
            <c:numRef>
              <c:f>Sheet1!$D$2:$D$5</c:f>
              <c:numCache>
                <c:formatCode>0%</c:formatCode>
                <c:ptCount val="4"/>
                <c:pt idx="0">
                  <c:v>0.227722772277228</c:v>
                </c:pt>
                <c:pt idx="1">
                  <c:v>0.0891089108910891</c:v>
                </c:pt>
                <c:pt idx="2">
                  <c:v>0.528052805280528</c:v>
                </c:pt>
                <c:pt idx="3">
                  <c:v>0.155115511551155</c:v>
                </c:pt>
              </c:numCache>
            </c:numRef>
          </c:val>
          <c:extLst>
            <c:ext xmlns:c16="http://schemas.microsoft.com/office/drawing/2014/chart" uri="{C3380CC4-5D6E-409C-BE32-E72D297353CC}">
              <c16:uniqueId val="{00000009-0234-429F-8A36-09175B56F2F4}"/>
            </c:ext>
          </c:extLst>
        </c:ser>
        <c:dLbls>
          <c:showLegendKey val="0"/>
          <c:showVal val="0"/>
          <c:showCatName val="0"/>
          <c:showSerName val="0"/>
          <c:showPercent val="0"/>
          <c:showBubbleSize val="0"/>
          <c:showLeaderLines val="0"/>
        </c:dLbls>
        <c:gapWidth val="61"/>
        <c:overlap val="100"/>
        <c:axId val="72984176"/>
        <c:axId val="72678016"/>
      </c:barChart>
      <c:catAx>
        <c:axId val="72984176"/>
        <c:scaling>
          <c:orientation/>
        </c:scaling>
        <c:delete val="0"/>
        <c:axPos val="l"/>
        <c:numFmt formatCode="General" sourceLinked="1"/>
        <c:majorTickMark val="none"/>
        <c:minorTickMark val="none"/>
        <c:spPr>
          <a:noFill/>
          <a:ln w="9525" cap="flat" cmpd="sng" algn="ctr">
            <a:solidFill>
              <a:schemeClr val="tx1">
                <a:lumMod val="15000"/>
                <a:lumOff val="85000"/>
              </a:schemeClr>
            </a:solidFill>
            <a:round/>
          </a:ln>
          <a:effectLst/>
        </c:spPr>
        <c:txPr>
          <a:bodyPr rot="-60000000" spcFirstLastPara="1" vertOverflow="ellipsis" vert="horz" wrap="square" anchor="b" anchorCtr="1"/>
          <a:p>
            <a:pPr>
              <a:defRPr sz="1197" b="0" i="0" u="none" strike="noStrike" kern="1200" baseline="0" smtId="4294967295">
                <a:solidFill>
                  <a:schemeClr val="tx1"/>
                </a:solidFill>
                <a:latin typeface="+mn-lt"/>
                <a:ea typeface="+mn-ea"/>
                <a:cs typeface="+mn-cs"/>
              </a:defRPr>
            </a:pPr>
            <a:endParaRPr lang="en-US"/>
          </a:p>
        </c:txPr>
        <c:crossAx val="72678016"/>
        <c:crossesAt val="0"/>
        <c:auto val="0"/>
        <c:lblAlgn val="ctr"/>
        <c:lblOffset/>
        <c:noMultiLvlLbl val="0"/>
      </c:catAx>
      <c:valAx>
        <c:axId val="72678016"/>
        <c:scaling>
          <c:orientation/>
          <c:max val="1.1800000000000002"/>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spPr>
          <a:noFill/>
          <a:ln>
            <a:noFill/>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72984176"/>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nchor="t" anchorCtr="0"/>
    <a:p>
      <a:pPr>
        <a:defRPr/>
      </a:pPr>
      <a:endParaRPr lang="en-US"/>
    </a:p>
  </c:txPr>
  <c:externalData r:id="rId1">
    <c:autoUpdate val="0"/>
  </c:externalData>
</c:chartSpace>
</file>

<file path=ppt/charts/chart7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2416490316391"/>
          <c:y val="0.052519865334033966"/>
          <c:w val="0.50428366661071777"/>
          <c:h val="0.85709607601165771"/>
        </c:manualLayout>
      </c:layout>
      <c:barChart>
        <c:barDir val="bar"/>
        <c:grouping val="stacked"/>
        <c:varyColors val="0"/>
        <c:ser>
          <c:idx val="0"/>
          <c:order val="0"/>
          <c:spPr>
            <a:solidFill>
              <a:srgbClr val="002856"/>
            </a:solidFill>
            <a:ln>
              <a:noFill/>
            </a:ln>
            <a:effectLst/>
          </c:spPr>
          <c:invertIfNegative val="0"/>
          <c:dPt>
            <c:idx val="0"/>
            <c:invertIfNegative val="0"/>
            <c:extLst>
              <c:ext xmlns:c16="http://schemas.microsoft.com/office/drawing/2014/chart" uri="{C3380CC4-5D6E-409C-BE32-E72D297353CC}">
                <c16:uniqueId val="{00000000-A311-4C82-B813-3F788BD5A6D2}"/>
              </c:ext>
            </c:extLst>
          </c:dPt>
          <c:cat>
            <c:strRef>
              <c:f>Sheet1!$A$2:$A$7</c:f>
              <c:strCache>
                <c:ptCount val="6"/>
                <c:pt idx="0">
                  <c:v>Greater than $30 billion</c:v>
                </c:pt>
                <c:pt idx="1">
                  <c:v>Greater than $10 billion to $30 billion</c:v>
                </c:pt>
                <c:pt idx="2">
                  <c:v>Greater than $1 billion to $10 billion</c:v>
                </c:pt>
                <c:pt idx="3">
                  <c:v>Greater than $500 million to $1 billion</c:v>
                </c:pt>
                <c:pt idx="4">
                  <c:v>Greater than $250 million to $500 million</c:v>
                </c:pt>
                <c:pt idx="5">
                  <c:v>Less than $250 million ​</c:v>
                </c:pt>
              </c:strCache>
            </c:strRef>
          </c:cat>
          <c:val>
            <c:numRef>
              <c:f>Sheet1!$B$2:$B$7</c:f>
              <c:numCache>
                <c:formatCode>0%</c:formatCode>
                <c:ptCount val="6"/>
                <c:pt idx="0">
                  <c:v>0.0528052805280528</c:v>
                </c:pt>
                <c:pt idx="1">
                  <c:v>0.108910891089109</c:v>
                </c:pt>
                <c:pt idx="2">
                  <c:v>0.389438943894389</c:v>
                </c:pt>
                <c:pt idx="3">
                  <c:v>0.141914191419142</c:v>
                </c:pt>
                <c:pt idx="4">
                  <c:v>0.099009900990099</c:v>
                </c:pt>
                <c:pt idx="5">
                  <c:v>0.207920792079208</c:v>
                </c:pt>
              </c:numCache>
            </c:numRef>
          </c:val>
          <c:extLst>
            <c:ext xmlns:c16="http://schemas.microsoft.com/office/drawing/2014/chart" uri="{C3380CC4-5D6E-409C-BE32-E72D297353CC}">
              <c16:uniqueId val="{00000001-A311-4C82-B813-3F788BD5A6D2}"/>
            </c:ext>
          </c:extLst>
        </c:ser>
        <c:ser>
          <c:idx val="1"/>
          <c:order val="1"/>
          <c:spPr>
            <a:solidFill>
              <a:srgbClr val="009AD7"/>
            </a:solidFill>
            <a:ln>
              <a:noFill/>
            </a:ln>
            <a:effectLst/>
          </c:spPr>
          <c:invertIfNegative val="0"/>
          <c:cat>
            <c:strRef>
              <c:f>Sheet1!$A$2:$A$7</c:f>
              <c:strCache>
                <c:ptCount val="6"/>
                <c:pt idx="0">
                  <c:v>Greater than $30 billion</c:v>
                </c:pt>
                <c:pt idx="1">
                  <c:v>Greater than $10 billion to $30 billion</c:v>
                </c:pt>
                <c:pt idx="2">
                  <c:v>Greater than $1 billion to $10 billion</c:v>
                </c:pt>
                <c:pt idx="3">
                  <c:v>Greater than $500 million to $1 billion</c:v>
                </c:pt>
                <c:pt idx="4">
                  <c:v>Greater than $250 million to $500 million</c:v>
                </c:pt>
                <c:pt idx="5">
                  <c:v>Less than $250 million ​</c:v>
                </c:pt>
              </c:strCache>
            </c:strRef>
          </c:cat>
          <c:val>
            <c:numRef>
              <c:f>Sheet1!$C$2:$C$7</c:f>
              <c:numCache>
                <c:formatCode>0%</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2-A311-4C82-B813-3F788BD5A6D2}"/>
            </c:ext>
          </c:extLst>
        </c:ser>
        <c:ser>
          <c:idx val="2"/>
          <c:order val="2"/>
          <c:spPr>
            <a:noFill/>
            <a:ln>
              <a:noFill/>
            </a:ln>
            <a:effectLst/>
          </c:spPr>
          <c:invertIfNegative val="0"/>
          <c:dLbls>
            <c:dLbl>
              <c:idx val="0"/>
              <c:numFmt formatCode="0%" sourceLinked="0"/>
              <c:spPr>
                <a:solidFill>
                  <a:schemeClr val="bg1"/>
                </a:solidFill>
                <a:ln>
                  <a:solidFill>
                    <a:schemeClr val="tx1"/>
                  </a:solid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8C6-4A3C-A6A4-84F87BF5B4D4}"/>
                </c:ext>
              </c:extLst>
            </c:dLbl>
            <c:dLbl>
              <c:idx val="1"/>
              <c:numFmt formatCode="0%" sourceLinked="0"/>
              <c:spPr>
                <a:solidFill>
                  <a:schemeClr val="bg1"/>
                </a:solidFill>
                <a:ln>
                  <a:solidFill>
                    <a:schemeClr val="tx1"/>
                  </a:solid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8C6-4A3C-A6A4-84F87BF5B4D4}"/>
                </c:ext>
              </c:extLst>
            </c:dLbl>
            <c:dLbl>
              <c:idx val="2"/>
              <c:numFmt formatCode="0%" sourceLinked="0"/>
              <c:spPr>
                <a:solidFill>
                  <a:schemeClr val="bg1"/>
                </a:solidFill>
                <a:ln>
                  <a:solidFill>
                    <a:schemeClr val="tx1"/>
                  </a:solid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8C6-4A3C-A6A4-84F87BF5B4D4}"/>
                </c:ext>
              </c:extLst>
            </c:dLbl>
            <c:dLbl>
              <c:idx val="3"/>
              <c:numFmt formatCode="0%" sourceLinked="0"/>
              <c:spPr>
                <a:solidFill>
                  <a:schemeClr val="bg1"/>
                </a:solidFill>
                <a:ln>
                  <a:solidFill>
                    <a:schemeClr val="tx1"/>
                  </a:solid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8C6-4A3C-A6A4-84F87BF5B4D4}"/>
                </c:ext>
              </c:extLst>
            </c:dLbl>
            <c:dLbl>
              <c:idx val="4"/>
              <c:numFmt formatCode="0%" sourceLinked="0"/>
              <c:spPr>
                <a:solidFill>
                  <a:schemeClr val="bg1"/>
                </a:solidFill>
                <a:ln>
                  <a:solidFill>
                    <a:schemeClr val="tx1"/>
                  </a:solid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8C6-4A3C-A6A4-84F87BF5B4D4}"/>
                </c:ext>
              </c:extLst>
            </c:dLbl>
            <c:dLbl>
              <c:idx val="5"/>
              <c:numFmt formatCode="0%" sourceLinked="0"/>
              <c:spPr>
                <a:solidFill>
                  <a:schemeClr val="bg1"/>
                </a:solidFill>
                <a:ln>
                  <a:solidFill>
                    <a:schemeClr val="tx1"/>
                  </a:solid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8C6-4A3C-A6A4-84F87BF5B4D4}"/>
                </c:ext>
              </c:extLst>
            </c:dLbl>
            <c:numFmt formatCode="0%" sourceLinked="0"/>
            <c:spPr>
              <a:noFill/>
              <a:ln>
                <a:noFill/>
              </a:ln>
              <a:effectLst/>
            </c:spPr>
            <c:txPr>
              <a:bodyPr rot="0" spcFirstLastPara="1" vertOverflow="ellipsis" vert="horz" wrap="square" lIns="46800" tIns="46800" rIns="46800" bIns="46800" anchor="ctr" anchorCtr="1">
                <a:spAutoFit/>
              </a:bodyPr>
              <a:p>
                <a:pPr>
                  <a:defRPr sz="1200" b="0" i="0" u="none" strike="noStrike" kern="1200" baseline="0" smtId="4294967295">
                    <a:ln>
                      <a:noFill/>
                    </a:ln>
                    <a:solidFill>
                      <a:srgbClr val="002856"/>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a:prstGeom prst="rect">
                    <a:avLst/>
                  </a:prstGeom>
                </c15:spPr>
              </c:ext>
            </c:extLst>
          </c:dLbls>
          <c:cat>
            <c:strRef>
              <c:f>Sheet1!$A$2:$A$7</c:f>
              <c:strCache>
                <c:ptCount val="6"/>
                <c:pt idx="0">
                  <c:v>Greater than $30 billion</c:v>
                </c:pt>
                <c:pt idx="1">
                  <c:v>Greater than $10 billion to $30 billion</c:v>
                </c:pt>
                <c:pt idx="2">
                  <c:v>Greater than $1 billion to $10 billion</c:v>
                </c:pt>
                <c:pt idx="3">
                  <c:v>Greater than $500 million to $1 billion</c:v>
                </c:pt>
                <c:pt idx="4">
                  <c:v>Greater than $250 million to $500 million</c:v>
                </c:pt>
                <c:pt idx="5">
                  <c:v>Less than $250 million ​</c:v>
                </c:pt>
              </c:strCache>
            </c:strRef>
          </c:cat>
          <c:val>
            <c:numRef>
              <c:f>Sheet1!$D$2:$D$7</c:f>
              <c:numCache>
                <c:formatCode>0%</c:formatCode>
                <c:ptCount val="6"/>
                <c:pt idx="0">
                  <c:v>0.0528052805280528</c:v>
                </c:pt>
                <c:pt idx="1">
                  <c:v>0.108910891089109</c:v>
                </c:pt>
                <c:pt idx="2">
                  <c:v>0.389438943894389</c:v>
                </c:pt>
                <c:pt idx="3">
                  <c:v>0.141914191419142</c:v>
                </c:pt>
                <c:pt idx="4">
                  <c:v>0.099009900990099</c:v>
                </c:pt>
                <c:pt idx="5">
                  <c:v>0.207920792079208</c:v>
                </c:pt>
              </c:numCache>
            </c:numRef>
          </c:val>
          <c:extLst>
            <c:ext xmlns:c16="http://schemas.microsoft.com/office/drawing/2014/chart" uri="{C3380CC4-5D6E-409C-BE32-E72D297353CC}">
              <c16:uniqueId val="{00000003-A311-4C82-B813-3F788BD5A6D2}"/>
            </c:ext>
          </c:extLst>
        </c:ser>
        <c:dLbls>
          <c:showLegendKey val="0"/>
          <c:showVal val="0"/>
          <c:showCatName val="0"/>
          <c:showSerName val="0"/>
          <c:showPercent val="0"/>
          <c:showBubbleSize val="0"/>
          <c:showLeaderLines val="0"/>
        </c:dLbls>
        <c:gapWidth val="61"/>
        <c:overlap val="100"/>
        <c:axId val="72984176"/>
        <c:axId val="72678016"/>
      </c:barChart>
      <c:catAx>
        <c:axId val="72984176"/>
        <c:scaling>
          <c:orientation/>
        </c:scaling>
        <c:delete val="0"/>
        <c:axPos val="l"/>
        <c:numFmt formatCode="General" sourceLinked="1"/>
        <c:majorTickMark val="none"/>
        <c:minorTickMark val="none"/>
        <c:spPr>
          <a:noFill/>
          <a:ln w="9525" cap="flat" cmpd="sng" algn="ctr">
            <a:solidFill>
              <a:schemeClr val="tx1">
                <a:lumMod val="15000"/>
                <a:lumOff val="85000"/>
              </a:schemeClr>
            </a:solidFill>
            <a:round/>
          </a:ln>
          <a:effectLst/>
        </c:spPr>
        <c:txPr>
          <a:bodyPr rot="-60000000" spcFirstLastPara="1" vertOverflow="ellipsis" vert="horz" wrap="square" anchor="b" anchorCtr="1"/>
          <a:p>
            <a:pPr>
              <a:defRPr sz="1197" b="0" i="0" u="none" strike="noStrike" kern="1200" baseline="0" smtId="4294967295">
                <a:solidFill>
                  <a:schemeClr val="tx1"/>
                </a:solidFill>
                <a:latin typeface="+mn-lt"/>
                <a:ea typeface="+mn-ea"/>
                <a:cs typeface="+mn-cs"/>
              </a:defRPr>
            </a:pPr>
            <a:endParaRPr lang="en-US"/>
          </a:p>
        </c:txPr>
        <c:crossAx val="72678016"/>
        <c:crossesAt val="0"/>
        <c:auto val="0"/>
        <c:lblAlgn val="ctr"/>
        <c:lblOffset/>
        <c:noMultiLvlLbl val="0"/>
      </c:catAx>
      <c:valAx>
        <c:axId val="72678016"/>
        <c:scaling>
          <c:orientation/>
          <c:max val="1.1800000000000002"/>
          <c:min val="0"/>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spPr>
          <a:noFill/>
          <a:ln>
            <a:noFill/>
          </a:ln>
          <a:effectLst/>
        </c:spPr>
        <c:txPr>
          <a:bodyPr rot="-60000000" spcFirstLastPara="1" vertOverflow="ellipsis" vert="horz" wrap="square" anchor="ctr" anchorCtr="1"/>
          <a:p>
            <a:pPr>
              <a:defRPr sz="1197" b="0" i="0" u="none" strike="noStrike" kern="1200" baseline="0" smtId="4294967295">
                <a:solidFill>
                  <a:schemeClr val="tx1">
                    <a:lumMod val="65000"/>
                    <a:lumOff val="35000"/>
                  </a:schemeClr>
                </a:solidFill>
                <a:latin typeface="+mn-lt"/>
                <a:ea typeface="+mn-ea"/>
                <a:cs typeface="+mn-cs"/>
              </a:defRPr>
            </a:pPr>
            <a:endParaRPr lang="en-US"/>
          </a:p>
        </c:txPr>
        <c:crossAx val="72984176"/>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nchor="t" anchorCtr="0"/>
    <a:p>
      <a:pPr>
        <a:defRPr/>
      </a:pPr>
      <a:endParaRPr lang="en-US"/>
    </a:p>
  </c:txPr>
  <c:externalData r:id="rId1">
    <c:autoUpdate val="0"/>
  </c:externalData>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5"/>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6"/>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Sheet1!$A$2:$A$8</c:f>
              <c:strCache>
                <c:ptCount val="7"/>
                <c:pt idx="0">
                  <c:v>kpi0A</c:v>
                </c:pt>
                <c:pt idx="1">
                  <c:v>kpi0B</c:v>
                </c:pt>
                <c:pt idx="2">
                  <c:v>kpi1A</c:v>
                </c:pt>
                <c:pt idx="3">
                  <c:v>kpi1B</c:v>
                </c:pt>
                <c:pt idx="4">
                  <c:v>kpi2A</c:v>
                </c:pt>
                <c:pt idx="5">
                  <c:v>kpi2B</c:v>
                </c:pt>
                <c:pt idx="6">
                  <c:v>kpi3Last</c:v>
                </c:pt>
              </c:strCache>
            </c:strRef>
          </c:cat>
          <c:val>
            <c:numRef>
              <c:f>Sheet1!$B$2:$B$8</c:f>
              <c:numCache>
                <c:ptCount val="7"/>
                <c:pt idx="0">
                  <c:v>100</c:v>
                </c:pt>
                <c:pt idx="1">
                  <c:v>0</c:v>
                </c:pt>
                <c:pt idx="2">
                  <c:v>100</c:v>
                </c:pt>
                <c:pt idx="3">
                  <c:v>0</c:v>
                </c:pt>
                <c:pt idx="4">
                  <c:v>100</c:v>
                </c:pt>
                <c:pt idx="5">
                  <c:v>0</c:v>
                </c:pt>
                <c:pt idx="6">
                  <c:v>100</c:v>
                </c:pt>
              </c:numCache>
            </c:numRef>
          </c:val>
          <c:extLst>
            <c:ext xmlns:c15="http://schemas.microsoft.com/office/drawing/2012/chart" uri="{02D57815-91ED-43cb-92C2-25804820EDAC}">
              <c15:datalabelsRange xmlns:c15="http://schemas.microsoft.com/office/drawing/2012/chart">
                <c15:f/>
                <c15:dlblRangeCache>
                  <c:ptCount val="7"/>
                </c15:dlblRangeCache>
              </c15:datalabelsRange>
            </c:ext>
          </c:extLst>
        </c:ser>
        <c:ser>
          <c:idx val="1"/>
          <c:order val="1"/>
          <c:tx>
            <c:strRef>
              <c:f>Sheet1!$C$1</c:f>
              <c:strCache>
                <c:ptCount val="1"/>
                <c:pt idx="0">
                  <c:v>S2</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Sheet1!$C$2:$C$8</c:f>
              <c:numCache>
                <c:ptCount val="7"/>
                <c:pt idx="0">
                  <c:v>0</c:v>
                </c:pt>
                <c:pt idx="1">
                  <c:v>100</c:v>
                </c:pt>
                <c:pt idx="2">
                  <c:v>0</c:v>
                </c:pt>
                <c:pt idx="3">
                  <c:v>100</c:v>
                </c:pt>
                <c:pt idx="4">
                  <c:v>0</c:v>
                </c:pt>
                <c:pt idx="5">
                  <c:v>100</c:v>
                </c:pt>
                <c:pt idx="6">
                  <c:v>0</c:v>
                </c:pt>
              </c:numCache>
            </c:numRef>
          </c:val>
        </c:ser>
        <c:ser>
          <c:idx val="2"/>
          <c:order val="2"/>
          <c:tx>
            <c:strRef>
              <c:f>Sheet1!$D$1</c:f>
              <c:strCache>
                <c:ptCount val="1"/>
                <c:pt idx="0">
                  <c:v>S3</c:v>
                </c:pt>
              </c:strCache>
            </c:strRef>
          </c:tx>
          <c:spPr>
            <a:solidFill>
              <a:srgbClr val="FF540A"/>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Sheet1!$D$2:$D$8</c:f>
              <c:numCache>
                <c:ptCount val="7"/>
                <c:pt idx="0">
                  <c:v>0</c:v>
                </c:pt>
                <c:pt idx="1">
                  <c:v>0</c:v>
                </c:pt>
                <c:pt idx="2">
                  <c:v>0</c:v>
                </c:pt>
                <c:pt idx="3">
                  <c:v>0</c:v>
                </c:pt>
                <c:pt idx="4">
                  <c:v>0</c:v>
                </c:pt>
                <c:pt idx="5">
                  <c:v>0</c:v>
                </c:pt>
                <c:pt idx="6">
                  <c:v>0</c:v>
                </c:pt>
              </c:numCache>
            </c:numRef>
          </c:val>
        </c:ser>
        <c:ser>
          <c:idx val="3"/>
          <c:order val="3"/>
          <c:tx>
            <c:strRef>
              <c:f>Sheet1!$E$1</c:f>
              <c:strCache>
                <c:ptCount val="1"/>
                <c:pt idx="0">
                  <c:v>S4</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Sheet1!$E$2:$E$8</c:f>
              <c:numCache>
                <c:ptCount val="7"/>
                <c:pt idx="0">
                  <c:v>4</c:v>
                </c:pt>
                <c:pt idx="1">
                  <c:v>0</c:v>
                </c:pt>
                <c:pt idx="2">
                  <c:v>4</c:v>
                </c:pt>
                <c:pt idx="3">
                  <c:v>0</c:v>
                </c:pt>
                <c:pt idx="4">
                  <c:v>4</c:v>
                </c:pt>
                <c:pt idx="5">
                  <c:v>0</c:v>
                </c:pt>
                <c:pt idx="6">
                  <c:v>4</c:v>
                </c:pt>
              </c:numCache>
            </c:numRef>
          </c:val>
        </c:ser>
        <c:ser>
          <c:idx val="4"/>
          <c:order val="4"/>
          <c:tx>
            <c:strRef>
              <c:f>Sheet1!$F$1</c:f>
              <c:strCache>
                <c:ptCount val="1"/>
                <c:pt idx="0">
                  <c:v>S5</c:v>
                </c:pt>
              </c:strCache>
            </c:strRef>
          </c:tx>
          <c:spPr>
            <a:solidFill>
              <a:srgbClr val="FFFFFF"/>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Sheet1!$F$2:$F$8</c:f>
              <c:numCache>
                <c:ptCount val="7"/>
                <c:pt idx="0">
                  <c:v>0</c:v>
                </c:pt>
                <c:pt idx="1">
                  <c:v>0</c:v>
                </c:pt>
                <c:pt idx="2">
                  <c:v>0</c:v>
                </c:pt>
                <c:pt idx="3">
                  <c:v>0</c:v>
                </c:pt>
                <c:pt idx="4">
                  <c:v>0</c:v>
                </c:pt>
                <c:pt idx="5">
                  <c:v>0</c:v>
                </c:pt>
                <c:pt idx="6">
                  <c:v>0</c:v>
                </c:pt>
              </c:numCache>
            </c:numRef>
          </c:val>
        </c:ser>
        <c:ser>
          <c:idx val="5"/>
          <c:order val="5"/>
          <c:tx>
            <c:strRef>
              <c:f>Sheet1!$G$1</c:f>
              <c:strCache>
                <c:ptCount val="1"/>
                <c:pt idx="0">
                  <c:v>S6</c:v>
                </c:pt>
              </c:strCache>
            </c:strRef>
          </c:tx>
          <c:spPr>
            <a:solidFill>
              <a:srgbClr val="06C4B0"/>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Sheet1!$G$2:$G$8</c:f>
              <c:numCache>
                <c:ptCount val="7"/>
                <c:pt idx="0">
                  <c:v>0</c:v>
                </c:pt>
                <c:pt idx="1">
                  <c:v>4</c:v>
                </c:pt>
                <c:pt idx="2">
                  <c:v>0</c:v>
                </c:pt>
                <c:pt idx="3">
                  <c:v>4</c:v>
                </c:pt>
                <c:pt idx="4">
                  <c:v>0</c:v>
                </c:pt>
                <c:pt idx="5">
                  <c:v>4</c:v>
                </c:pt>
                <c:pt idx="6">
                  <c:v>0</c:v>
                </c:pt>
              </c:numCache>
            </c:numRef>
          </c:val>
        </c:ser>
        <c:ser>
          <c:idx val="6"/>
          <c:order val="6"/>
          <c:tx>
            <c:strRef>
              <c:f>Sheet1!$H$1</c:f>
              <c:strCache>
                <c:ptCount val="1"/>
                <c:pt idx="0">
                  <c:v>S7</c:v>
                </c:pt>
              </c:strCache>
            </c:strRef>
          </c:tx>
          <c:spPr>
            <a:solidFill>
              <a:srgbClr val="06C4B0"/>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Sheet1!$H$2:$H$8</c:f>
              <c:numCache>
                <c:ptCount val="7"/>
                <c:pt idx="0">
                  <c:v>0</c:v>
                </c:pt>
                <c:pt idx="1">
                  <c:v>4.58515283842795</c:v>
                </c:pt>
                <c:pt idx="2">
                  <c:v>0</c:v>
                </c:pt>
                <c:pt idx="3">
                  <c:v>16.9767441860465</c:v>
                </c:pt>
                <c:pt idx="4">
                  <c:v>0</c:v>
                </c:pt>
                <c:pt idx="5">
                  <c:v>40.4545454545455</c:v>
                </c:pt>
                <c:pt idx="6">
                  <c:v>0</c:v>
                </c:pt>
              </c:numCache>
            </c:numRef>
          </c:val>
        </c:ser>
        <c:ser>
          <c:idx val="7"/>
          <c:order val="7"/>
          <c:tx>
            <c:strRef>
              <c:f>Sheet1!$I$1</c:f>
              <c:strCache>
                <c:ptCount val="1"/>
                <c:pt idx="0">
                  <c:v>S8</c:v>
                </c:pt>
              </c:strCache>
            </c:strRef>
          </c:tx>
          <c:spPr>
            <a:solidFill>
              <a:srgbClr val="D9D9D9"/>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Sheet1!$I$2:$I$8</c:f>
              <c:numCache>
                <c:ptCount val="7"/>
                <c:pt idx="0">
                  <c:v>0</c:v>
                </c:pt>
                <c:pt idx="1">
                  <c:v>95.4148471615721</c:v>
                </c:pt>
                <c:pt idx="2">
                  <c:v>0</c:v>
                </c:pt>
                <c:pt idx="3">
                  <c:v>83.0232558139535</c:v>
                </c:pt>
                <c:pt idx="4">
                  <c:v>0</c:v>
                </c:pt>
                <c:pt idx="5">
                  <c:v>59.5454545454545</c:v>
                </c:pt>
                <c:pt idx="6">
                  <c:v>0</c:v>
                </c:pt>
              </c:numCache>
            </c:numRef>
          </c:val>
        </c:ser>
        <c:ser>
          <c:idx val="8"/>
          <c:order val="8"/>
          <c:tx>
            <c:strRef>
              <c:f>Sheet1!$J$1</c:f>
              <c:strCache>
                <c:ptCount val="1"/>
                <c:pt idx="0">
                  <c:v>S9</c:v>
                </c:pt>
              </c:strCache>
            </c:strRef>
          </c:tx>
          <c:spPr>
            <a:solidFill>
              <a:srgbClr val="FFFFFF"/>
            </a:solidFill>
          </c:spPr>
          <c:invertIfNegative val="1"/>
          <c:cat>
            <c:strRef>
              <c:f>Sheet1!$A$2:$A$8</c:f>
              <c:strCache>
                <c:ptCount val="7"/>
                <c:pt idx="0">
                  <c:v>kpi0A</c:v>
                </c:pt>
                <c:pt idx="1">
                  <c:v>kpi0B</c:v>
                </c:pt>
                <c:pt idx="2">
                  <c:v>kpi1A</c:v>
                </c:pt>
                <c:pt idx="3">
                  <c:v>kpi1B</c:v>
                </c:pt>
                <c:pt idx="4">
                  <c:v>kpi2A</c:v>
                </c:pt>
                <c:pt idx="5">
                  <c:v>kpi2B</c:v>
                </c:pt>
                <c:pt idx="6">
                  <c:v>kpi3Last</c:v>
                </c:pt>
              </c:strCache>
            </c:strRef>
          </c:cat>
          <c:val>
            <c:numRef>
              <c:f>Sheet1!$J$2:$J$8</c:f>
              <c:numCache>
                <c:ptCount val="7"/>
                <c:pt idx="0">
                  <c:v>100</c:v>
                </c:pt>
                <c:pt idx="1">
                  <c:v>0</c:v>
                </c:pt>
                <c:pt idx="2">
                  <c:v>100</c:v>
                </c:pt>
                <c:pt idx="3">
                  <c:v>0</c:v>
                </c:pt>
                <c:pt idx="4">
                  <c:v>100</c:v>
                </c:pt>
                <c:pt idx="5">
                  <c:v>0</c:v>
                </c:pt>
                <c:pt idx="6">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percentStacked"/>
        <c:varyColors val="0"/>
        <c:ser>
          <c:idx val="0"/>
          <c:order val="0"/>
          <c:tx>
            <c:strRef>
              <c:f>Sheet1!$B$1</c:f>
              <c:strCache>
                <c:ptCount val="1"/>
                <c:pt idx="0">
                  <c:v>S1</c:v>
                </c:pt>
              </c:strCache>
            </c:strRef>
          </c:tx>
          <c:spPr>
            <a:solidFill>
              <a:srgbClr val="FFFFFF"/>
            </a:solidFill>
          </c:spPr>
          <c:invertIfNegative val="1"/>
          <c:dLbls>
            <c:dLbl>
              <c:idx val="0"/>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1"/>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2"/>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3"/>
              <c:txPr>
                <a:bodyPr wrap="none">
                  <a:spAutoFit/>
                </a:bodyPr>
                <a:p>
                  <a:pPr>
                    <a:defRPr sz="1050" smtId="4294967295"/>
                  </a:pPr>
                  <a:endParaRPr sz="1050" smtId="4294967295"/>
                </a:p>
              </c:txPr>
              <c:dLblPos val="inBase"/>
              <c:showLegendKey val="0"/>
              <c:showVal val="0"/>
              <c:showCatName val="0"/>
              <c:showSerName val="0"/>
              <c:showPercent val="0"/>
              <c:showBubbleSize val="0"/>
              <c:extLst/>
            </c:dLbl>
            <c:dLbl>
              <c:idx val="4"/>
              <c:txPr>
                <a:bodyPr wrap="none">
                  <a:spAutoFit/>
                </a:bodyPr>
                <a:p>
                  <a:pPr>
                    <a:defRPr sz="1050" smtId="4294967295"/>
                  </a:pPr>
                  <a:endParaRPr sz="1050" smtId="4294967295"/>
                </a:p>
              </c:txPr>
              <c:dLblPos val="inBase"/>
              <c:showLegendKey val="0"/>
              <c:showVal val="0"/>
              <c:showCatName val="0"/>
              <c:showSerName val="0"/>
              <c:showPercent val="0"/>
              <c:showBubbleSize val="0"/>
              <c:extLst/>
            </c:dLbl>
            <c:txPr>
              <a:bodyPr wrap="none">
                <a:spAutoFit/>
              </a:bodyPr>
              <a:p>
                <a:pPr>
                  <a:defRPr sz="1050" smtId="4294967295"/>
                </a:pPr>
                <a:endParaRPr sz="1050" smtId="4294967295"/>
              </a:p>
            </c:txPr>
            <c:dLblPos val="inBase"/>
            <c:showLegendKey val="0"/>
            <c:showVal val="0"/>
            <c:showCatName val="0"/>
            <c:showSerName val="0"/>
            <c:showPercent val="0"/>
            <c:showBubbleSize val="0"/>
            <c:showLeaderLines val="0"/>
            <c:extLst>
              <c:ext xmlns:c15="http://schemas.microsoft.com/office/drawing/2012/chart" uri="{CE6537A1-D6FC-4f65-9D91-7224C49458BB}">
                <c15:showDataLabelsRange val="1"/>
              </c:ext>
            </c:extLst>
          </c:dLbls>
          <c:cat>
            <c:strRef>
              <c:f>Sheet1!$A$2:$A$6</c:f>
              <c:strCache>
                <c:ptCount val="5"/>
                <c:pt idx="0">
                  <c:v>kpi0A</c:v>
                </c:pt>
                <c:pt idx="1">
                  <c:v>kpi0B</c:v>
                </c:pt>
                <c:pt idx="2">
                  <c:v>kpi1A</c:v>
                </c:pt>
                <c:pt idx="3">
                  <c:v>kpi1B</c:v>
                </c:pt>
                <c:pt idx="4">
                  <c:v>kpi2Last</c:v>
                </c:pt>
              </c:strCache>
            </c:strRef>
          </c:cat>
          <c:val>
            <c:numRef>
              <c:f>Sheet1!$B$2:$B$6</c:f>
              <c:numCache>
                <c:ptCount val="5"/>
                <c:pt idx="0">
                  <c:v>100</c:v>
                </c:pt>
                <c:pt idx="1">
                  <c:v>0</c:v>
                </c:pt>
                <c:pt idx="2">
                  <c:v>100</c:v>
                </c:pt>
                <c:pt idx="3">
                  <c:v>0</c:v>
                </c:pt>
                <c:pt idx="4">
                  <c:v>100</c:v>
                </c:pt>
              </c:numCache>
            </c:numRef>
          </c:val>
          <c:extLst>
            <c:ext xmlns:c15="http://schemas.microsoft.com/office/drawing/2012/chart" uri="{02D57815-91ED-43cb-92C2-25804820EDAC}">
              <c15:datalabelsRange xmlns:c15="http://schemas.microsoft.com/office/drawing/2012/chart">
                <c15:f/>
                <c15:dlblRangeCache>
                  <c:ptCount val="5"/>
                </c15:dlblRangeCache>
              </c15:datalabelsRange>
            </c:ext>
          </c:extLst>
        </c:ser>
        <c:ser>
          <c:idx val="1"/>
          <c:order val="1"/>
          <c:tx>
            <c:strRef>
              <c:f>Sheet1!$C$1</c:f>
              <c:strCache>
                <c:ptCount val="1"/>
                <c:pt idx="0">
                  <c:v>S2</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Sheet1!$C$2:$C$6</c:f>
              <c:numCache>
                <c:ptCount val="5"/>
                <c:pt idx="0">
                  <c:v>0</c:v>
                </c:pt>
                <c:pt idx="1">
                  <c:v>87.6609442060086</c:v>
                </c:pt>
                <c:pt idx="2">
                  <c:v>0</c:v>
                </c:pt>
                <c:pt idx="3">
                  <c:v>100</c:v>
                </c:pt>
                <c:pt idx="4">
                  <c:v>0</c:v>
                </c:pt>
              </c:numCache>
            </c:numRef>
          </c:val>
        </c:ser>
        <c:ser>
          <c:idx val="2"/>
          <c:order val="2"/>
          <c:tx>
            <c:strRef>
              <c:f>Sheet1!$D$1</c:f>
              <c:strCache>
                <c:ptCount val="1"/>
                <c:pt idx="0">
                  <c:v>S3</c:v>
                </c:pt>
              </c:strCache>
            </c:strRef>
          </c:tx>
          <c:spPr>
            <a:solidFill>
              <a:srgbClr val="FF540A"/>
            </a:solidFill>
          </c:spPr>
          <c:invertIfNegative val="1"/>
          <c:cat>
            <c:strRef>
              <c:f>Sheet1!$A$2:$A$6</c:f>
              <c:strCache>
                <c:ptCount val="5"/>
                <c:pt idx="0">
                  <c:v>kpi0A</c:v>
                </c:pt>
                <c:pt idx="1">
                  <c:v>kpi0B</c:v>
                </c:pt>
                <c:pt idx="2">
                  <c:v>kpi1A</c:v>
                </c:pt>
                <c:pt idx="3">
                  <c:v>kpi1B</c:v>
                </c:pt>
                <c:pt idx="4">
                  <c:v>kpi2Last</c:v>
                </c:pt>
              </c:strCache>
            </c:strRef>
          </c:cat>
          <c:val>
            <c:numRef>
              <c:f>Sheet1!$D$2:$D$6</c:f>
              <c:numCache>
                <c:ptCount val="5"/>
                <c:pt idx="0">
                  <c:v>0</c:v>
                </c:pt>
                <c:pt idx="1">
                  <c:v>12.3390557939914</c:v>
                </c:pt>
                <c:pt idx="2">
                  <c:v>0</c:v>
                </c:pt>
                <c:pt idx="3">
                  <c:v>0</c:v>
                </c:pt>
                <c:pt idx="4">
                  <c:v>0</c:v>
                </c:pt>
              </c:numCache>
            </c:numRef>
          </c:val>
        </c:ser>
        <c:ser>
          <c:idx val="3"/>
          <c:order val="3"/>
          <c:tx>
            <c:strRef>
              <c:f>Sheet1!$E$1</c:f>
              <c:strCache>
                <c:ptCount val="1"/>
                <c:pt idx="0">
                  <c:v>S4</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Sheet1!$E$2:$E$6</c:f>
              <c:numCache>
                <c:ptCount val="5"/>
                <c:pt idx="0">
                  <c:v>4</c:v>
                </c:pt>
                <c:pt idx="1">
                  <c:v>4</c:v>
                </c:pt>
                <c:pt idx="2">
                  <c:v>4</c:v>
                </c:pt>
                <c:pt idx="3">
                  <c:v>0</c:v>
                </c:pt>
                <c:pt idx="4">
                  <c:v>4</c:v>
                </c:pt>
              </c:numCache>
            </c:numRef>
          </c:val>
        </c:ser>
        <c:ser>
          <c:idx val="4"/>
          <c:order val="4"/>
          <c:tx>
            <c:strRef>
              <c:f>Sheet1!$F$1</c:f>
              <c:strCache>
                <c:ptCount val="1"/>
                <c:pt idx="0">
                  <c:v>S5</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Sheet1!$F$2:$F$6</c:f>
              <c:numCache>
                <c:ptCount val="5"/>
                <c:pt idx="0">
                  <c:v>0</c:v>
                </c:pt>
                <c:pt idx="1">
                  <c:v>0</c:v>
                </c:pt>
                <c:pt idx="2">
                  <c:v>0</c:v>
                </c:pt>
                <c:pt idx="3">
                  <c:v>0</c:v>
                </c:pt>
                <c:pt idx="4">
                  <c:v>0</c:v>
                </c:pt>
              </c:numCache>
            </c:numRef>
          </c:val>
        </c:ser>
        <c:ser>
          <c:idx val="5"/>
          <c:order val="5"/>
          <c:tx>
            <c:strRef>
              <c:f>Sheet1!$G$1</c:f>
              <c:strCache>
                <c:ptCount val="1"/>
                <c:pt idx="0">
                  <c:v>S6</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Sheet1!$G$2:$G$6</c:f>
              <c:numCache>
                <c:ptCount val="5"/>
                <c:pt idx="0">
                  <c:v>0</c:v>
                </c:pt>
                <c:pt idx="1">
                  <c:v>0</c:v>
                </c:pt>
                <c:pt idx="2">
                  <c:v>0</c:v>
                </c:pt>
                <c:pt idx="3">
                  <c:v>4</c:v>
                </c:pt>
                <c:pt idx="4">
                  <c:v>0</c:v>
                </c:pt>
              </c:numCache>
            </c:numRef>
          </c:val>
        </c:ser>
        <c:ser>
          <c:idx val="6"/>
          <c:order val="6"/>
          <c:tx>
            <c:strRef>
              <c:f>Sheet1!$H$1</c:f>
              <c:strCache>
                <c:ptCount val="1"/>
                <c:pt idx="0">
                  <c:v>S7</c:v>
                </c:pt>
              </c:strCache>
            </c:strRef>
          </c:tx>
          <c:spPr>
            <a:solidFill>
              <a:srgbClr val="06C4B0"/>
            </a:solidFill>
          </c:spPr>
          <c:invertIfNegative val="1"/>
          <c:cat>
            <c:strRef>
              <c:f>Sheet1!$A$2:$A$6</c:f>
              <c:strCache>
                <c:ptCount val="5"/>
                <c:pt idx="0">
                  <c:v>kpi0A</c:v>
                </c:pt>
                <c:pt idx="1">
                  <c:v>kpi0B</c:v>
                </c:pt>
                <c:pt idx="2">
                  <c:v>kpi1A</c:v>
                </c:pt>
                <c:pt idx="3">
                  <c:v>kpi1B</c:v>
                </c:pt>
                <c:pt idx="4">
                  <c:v>kpi2Last</c:v>
                </c:pt>
              </c:strCache>
            </c:strRef>
          </c:cat>
          <c:val>
            <c:numRef>
              <c:f>Sheet1!$H$2:$H$6</c:f>
              <c:numCache>
                <c:ptCount val="5"/>
                <c:pt idx="0">
                  <c:v>0</c:v>
                </c:pt>
                <c:pt idx="1">
                  <c:v>0</c:v>
                </c:pt>
                <c:pt idx="2">
                  <c:v>0</c:v>
                </c:pt>
                <c:pt idx="3">
                  <c:v>0</c:v>
                </c:pt>
                <c:pt idx="4">
                  <c:v>0</c:v>
                </c:pt>
              </c:numCache>
            </c:numRef>
          </c:val>
        </c:ser>
        <c:ser>
          <c:idx val="7"/>
          <c:order val="7"/>
          <c:tx>
            <c:strRef>
              <c:f>Sheet1!$I$1</c:f>
              <c:strCache>
                <c:ptCount val="1"/>
                <c:pt idx="0">
                  <c:v>S8</c:v>
                </c:pt>
              </c:strCache>
            </c:strRef>
          </c:tx>
          <c:spPr>
            <a:solidFill>
              <a:srgbClr val="D9D9D9"/>
            </a:solidFill>
          </c:spPr>
          <c:invertIfNegative val="1"/>
          <c:cat>
            <c:strRef>
              <c:f>Sheet1!$A$2:$A$6</c:f>
              <c:strCache>
                <c:ptCount val="5"/>
                <c:pt idx="0">
                  <c:v>kpi0A</c:v>
                </c:pt>
                <c:pt idx="1">
                  <c:v>kpi0B</c:v>
                </c:pt>
                <c:pt idx="2">
                  <c:v>kpi1A</c:v>
                </c:pt>
                <c:pt idx="3">
                  <c:v>kpi1B</c:v>
                </c:pt>
                <c:pt idx="4">
                  <c:v>kpi2Last</c:v>
                </c:pt>
              </c:strCache>
            </c:strRef>
          </c:cat>
          <c:val>
            <c:numRef>
              <c:f>Sheet1!$I$2:$I$6</c:f>
              <c:numCache>
                <c:ptCount val="5"/>
                <c:pt idx="0">
                  <c:v>0</c:v>
                </c:pt>
                <c:pt idx="1">
                  <c:v>100</c:v>
                </c:pt>
                <c:pt idx="2">
                  <c:v>0</c:v>
                </c:pt>
                <c:pt idx="3">
                  <c:v>100</c:v>
                </c:pt>
                <c:pt idx="4">
                  <c:v>0</c:v>
                </c:pt>
              </c:numCache>
            </c:numRef>
          </c:val>
        </c:ser>
        <c:ser>
          <c:idx val="8"/>
          <c:order val="8"/>
          <c:tx>
            <c:strRef>
              <c:f>Sheet1!$J$1</c:f>
              <c:strCache>
                <c:ptCount val="1"/>
                <c:pt idx="0">
                  <c:v>S9</c:v>
                </c:pt>
              </c:strCache>
            </c:strRef>
          </c:tx>
          <c:spPr>
            <a:solidFill>
              <a:srgbClr val="FFFFFF"/>
            </a:solidFill>
          </c:spPr>
          <c:invertIfNegative val="1"/>
          <c:cat>
            <c:strRef>
              <c:f>Sheet1!$A$2:$A$6</c:f>
              <c:strCache>
                <c:ptCount val="5"/>
                <c:pt idx="0">
                  <c:v>kpi0A</c:v>
                </c:pt>
                <c:pt idx="1">
                  <c:v>kpi0B</c:v>
                </c:pt>
                <c:pt idx="2">
                  <c:v>kpi1A</c:v>
                </c:pt>
                <c:pt idx="3">
                  <c:v>kpi1B</c:v>
                </c:pt>
                <c:pt idx="4">
                  <c:v>kpi2Last</c:v>
                </c:pt>
              </c:strCache>
            </c:strRef>
          </c:cat>
          <c:val>
            <c:numRef>
              <c:f>Sheet1!$J$2:$J$6</c:f>
              <c:numCache>
                <c:ptCount val="5"/>
                <c:pt idx="0">
                  <c:v>100</c:v>
                </c:pt>
                <c:pt idx="1">
                  <c:v>0</c:v>
                </c:pt>
                <c:pt idx="2">
                  <c:v>100</c:v>
                </c:pt>
                <c:pt idx="3">
                  <c:v>0</c:v>
                </c:pt>
                <c:pt idx="4">
                  <c:v>100</c:v>
                </c:pt>
              </c:numCache>
            </c:numRef>
          </c:val>
        </c:ser>
        <c:dLbls>
          <c:showLegendKey val="0"/>
          <c:showVal val="0"/>
          <c:showCatName val="0"/>
          <c:showSerName val="0"/>
          <c:showPercent val="0"/>
          <c:showBubbleSize val="0"/>
          <c:showLeaderLines val="0"/>
        </c:dLbls>
        <c:gapWidth val="0"/>
        <c:overlap val="100"/>
        <c:axId val="67451136"/>
        <c:axId val="66437120"/>
      </c:barChart>
      <c:catAx>
        <c:axId val="67451136"/>
        <c:scaling>
          <c:orientation val="maxMin"/>
        </c:scaling>
        <c:delete val="1"/>
        <c:axPos val="l"/>
        <c:numFmt formatCode="General" sourceLinked="1"/>
        <c:majorTickMark val="out"/>
        <c:minorTickMark val="none"/>
        <c:crossAx val="66437120"/>
        <c:auto val="0"/>
        <c:lblAlgn val="ctr"/>
        <c:lblOffset/>
        <c:noMultiLvlLbl val="0"/>
      </c:catAx>
      <c:valAx>
        <c:axId val="66437120"/>
        <c:scaling>
          <c:orientation/>
        </c:scaling>
        <c:delete val="1"/>
        <c:axPos val="b"/>
        <c:numFmt formatCode="General" sourceLinked="1"/>
        <c:majorTickMark val="out"/>
        <c:minorTickMark val="none"/>
        <c:crossAx val="67451136"/>
        <c:crossBetween val="between"/>
      </c:valAx>
    </c:plotArea>
    <c:plotVisOnly val="1"/>
    <c:dispBlanksAs/>
    <c:showDLblsOverMax val="1"/>
  </c:chart>
  <c:txPr>
    <a:bodyPr/>
    <a:p>
      <a:pPr>
        <a:defRPr sz="1800" smtId="4294967295"/>
      </a:pPr>
      <a:endParaRPr lang="ru-RU"/>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19.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29.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39.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49.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59.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3.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4.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5.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6.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69.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70.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71.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72.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7.emf"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7.emf" /></Relationships>
</file>

<file path=ppt/handoutMasters/_rels/handoutMaster1.xml.rels>&#65279;<?xml version="1.0" encoding="utf-8" standalone="yes"?><Relationships xmlns="http://schemas.openxmlformats.org/package/2006/relationships"><Relationship Id="rId1" Type="http://schemas.openxmlformats.org/officeDocument/2006/relationships/tags" Target="../tags/tag414.xml" /><Relationship Id="rId2" Type="http://schemas.openxmlformats.org/officeDocument/2006/relationships/tags" Target="../tags/tag415.xml" /><Relationship Id="rId3" Type="http://schemas.openxmlformats.org/officeDocument/2006/relationships/tags" Target="../tags/tag416.xml" /><Relationship Id="rId4" Type="http://schemas.openxmlformats.org/officeDocument/2006/relationships/tags" Target="../tags/tag417.xml" /><Relationship Id="rId5" Type="http://schemas.openxmlformats.org/officeDocument/2006/relationships/tags" Target="../tags/tag418.xml" /><Relationship Id="rId6" Type="http://schemas.openxmlformats.org/officeDocument/2006/relationships/theme" Target="../theme/theme8.xml" /></Relationships>
</file>

<file path=ppt/handoutMasters/handoutMaster1.xml><?xml version="1.0" encoding="utf-8"?>
<p:handout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custDataLst>
            <p:tags r:id="rId1"/>
          </p:custDataLst>
        </p:nvPr>
      </p:nvGrpSpPr>
      <p:grpSpPr>
        <a:xfrm>
          <a:off x="0" y="0"/>
          <a:ext cx="0" cy="0"/>
        </a:xfrm>
      </p:grpSpPr>
      <p:sp>
        <p:nvSpPr>
          <p:cNvPr id="2" name="Header Placeholder 1">
            <a:extLst>
              <a:ext uri="{FF2B5EF4-FFF2-40B4-BE49-F238E27FC236}">
                <a16:creationId xmlns:a16="http://schemas.microsoft.com/office/drawing/2014/main" id="{9E26B98C-713B-4B72-A4D4-019F5DA80C94}"/>
              </a:ext>
            </a:extLst>
          </p:cNvPr>
          <p:cNvSpPr>
            <a:spLocks noGrp="1"/>
          </p:cNvSpPr>
          <p:nvPr>
            <p:ph type="hdr" sz="quarter"/>
            <p:custDataLst>
              <p:tags r:id="rId2"/>
            </p:custDataLst>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270BE1-CA36-4E08-BA4E-AC3C07DBA581}"/>
              </a:ext>
            </a:extLst>
          </p:cNvPr>
          <p:cNvSpPr>
            <a:spLocks noGrp="1"/>
          </p:cNvSpPr>
          <p:nvPr>
            <p:ph type="dt" sz="quarter" idx="1"/>
            <p:custDataLst>
              <p:tags r:id="rId3"/>
            </p:custDataLst>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5/22/2024</a:t>
            </a:fld>
            <a:endParaRPr lang="en-US"/>
          </a:p>
        </p:txBody>
      </p:sp>
      <p:sp>
        <p:nvSpPr>
          <p:cNvPr id="4" name="Footer Placeholder 3">
            <a:extLst>
              <a:ext uri="{FF2B5EF4-FFF2-40B4-BE49-F238E27FC236}">
                <a16:creationId xmlns:a16="http://schemas.microsoft.com/office/drawing/2014/main" id="{87346B8E-2606-4769-BF30-459644BE4BF9}"/>
              </a:ext>
            </a:extLst>
          </p:cNvPr>
          <p:cNvSpPr>
            <a:spLocks noGrp="1"/>
          </p:cNvSpPr>
          <p:nvPr>
            <p:ph type="ftr" sz="quarter" idx="2"/>
            <p:custDataLst>
              <p:tags r:id="rId4"/>
            </p:custDataLst>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EC229D-172E-43E4-8A96-CF0E11D3DD0A}"/>
              </a:ext>
            </a:extLst>
          </p:cNvPr>
          <p:cNvSpPr>
            <a:spLocks noGrp="1"/>
          </p:cNvSpPr>
          <p:nvPr>
            <p:ph type="sldNum" sz="quarter" idx="3"/>
            <p:custDataLst>
              <p:tags r:id="rId5"/>
            </p:custDataLst>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a:p>
        </p:txBody>
      </p:sp>
    </p:spTree>
    <p:extLst>
      <p:ext uri="{BB962C8B-B14F-4D97-AF65-F5344CB8AC3E}">
        <p14:creationId val="1730898880"/>
      </p:ext>
    </p:extLst>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ags" Target="../tags/tag407.xml" /><Relationship Id="rId2" Type="http://schemas.openxmlformats.org/officeDocument/2006/relationships/tags" Target="../tags/tag408.xml" /><Relationship Id="rId3" Type="http://schemas.openxmlformats.org/officeDocument/2006/relationships/tags" Target="../tags/tag409.xml" /><Relationship Id="rId4" Type="http://schemas.openxmlformats.org/officeDocument/2006/relationships/tags" Target="../tags/tag410.xml" /><Relationship Id="rId5" Type="http://schemas.openxmlformats.org/officeDocument/2006/relationships/tags" Target="../tags/tag411.xml" /><Relationship Id="rId6" Type="http://schemas.openxmlformats.org/officeDocument/2006/relationships/tags" Target="../tags/tag412.xml" /><Relationship Id="rId7" Type="http://schemas.openxmlformats.org/officeDocument/2006/relationships/tags" Target="../tags/tag413.xml" /><Relationship Id="rId8" Type="http://schemas.openxmlformats.org/officeDocument/2006/relationships/theme" Target="../theme/theme7.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custDataLst>
            <p:tags r:id="rId1"/>
          </p:custDataLst>
        </p:nvPr>
      </p:nvGrpSpPr>
      <p:grpSpPr>
        <a:xfrm>
          <a:off x="0" y="0"/>
          <a:ext cx="0" cy="0"/>
        </a:xfrm>
      </p:grpSpPr>
      <p:sp>
        <p:nvSpPr>
          <p:cNvPr id="5" name="Notes Placeholder 4"/>
          <p:cNvSpPr>
            <a:spLocks noGrp="1"/>
          </p:cNvSpPr>
          <p:nvPr>
            <p:ph type="body" sz="quarter" idx="3"/>
            <p:custDataLst>
              <p:tags r:id="rId2"/>
            </p:custDataLst>
          </p:nvPr>
        </p:nvSpPr>
        <p:spPr>
          <a:xfrm>
            <a:off x="246888" y="3134806"/>
            <a:ext cx="6373368" cy="569829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Image Placeholder 7">
            <a:extLst>
              <a:ext uri="{FF2B5EF4-FFF2-40B4-BE49-F238E27FC236}">
                <a16:creationId xmlns:a16="http://schemas.microsoft.com/office/drawing/2014/main" id="{EB9A72EB-8446-4162-8400-EAE51CA4B002}"/>
              </a:ext>
            </a:extLst>
          </p:cNvPr>
          <p:cNvSpPr>
            <a:spLocks noGrp="1" noRot="1" noChangeAspect="1"/>
          </p:cNvSpPr>
          <p:nvPr>
            <p:ph type="sldImg" idx="2"/>
            <p:custDataLst>
              <p:tags r:id="rId3"/>
            </p:custDataLst>
          </p:nvPr>
        </p:nvSpPr>
        <p:spPr>
          <a:xfrm>
            <a:off x="1333500" y="658368"/>
            <a:ext cx="4191000" cy="2357438"/>
          </a:xfrm>
          <a:prstGeom prst="rect">
            <a:avLst/>
          </a:prstGeom>
          <a:noFill/>
          <a:ln w="12700">
            <a:solidFill>
              <a:prstClr val="black"/>
            </a:solidFill>
          </a:ln>
        </p:spPr>
      </p:sp>
      <p:sp>
        <p:nvSpPr>
          <p:cNvPr id="10" name="TextBox 9">
            <a:extLst>
              <a:ext uri="{FF2B5EF4-FFF2-40B4-BE49-F238E27FC236}">
                <a16:creationId xmlns:a16="http://schemas.microsoft.com/office/drawing/2014/main" id="{F59BBFC6-D472-4F66-A33B-98EEDC87B9D3}"/>
              </a:ext>
            </a:extLst>
          </p:cNvPr>
          <p:cNvSpPr txBox="1"/>
          <p:nvPr>
            <p:custDataLst>
              <p:tags r:id="rId4"/>
            </p:custDataLst>
          </p:nvPr>
        </p:nvSpPr>
        <p:spPr>
          <a:xfrm rot="16200000">
            <a:off x="-840060"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11" name="TextBox 10">
            <a:extLst>
              <a:ext uri="{FF2B5EF4-FFF2-40B4-BE49-F238E27FC236}">
                <a16:creationId xmlns:a16="http://schemas.microsoft.com/office/drawing/2014/main" id="{DA573FBF-EDF7-4974-B2B2-CF1E73B474F9}"/>
              </a:ext>
            </a:extLst>
          </p:cNvPr>
          <p:cNvSpPr txBox="1"/>
          <p:nvPr>
            <p:custDataLst>
              <p:tags r:id="rId5"/>
            </p:custDataLst>
          </p:nvPr>
        </p:nvSpPr>
        <p:spPr>
          <a:xfrm rot="5400000">
            <a:off x="5396148" y="1686780"/>
            <a:ext cx="2301912" cy="138499"/>
          </a:xfrm>
          <a:prstGeom prst="rect">
            <a:avLst/>
          </a:prstGeom>
          <a:noFill/>
        </p:spPr>
        <p:txBody>
          <a:bodyPr wrap="none" lIns="0" tIns="0" rIns="0" bIns="0" rtlCol="0" anchor="ctr" anchorCtr="0">
            <a:spAutoFit/>
          </a:bodyPr>
          <a:lstStyle/>
          <a:p>
            <a:pPr algn="ctr"/>
            <a:r>
              <a:rPr lang="en-US" sz="900">
                <a:solidFill>
                  <a:srgbClr val="C0C0C0"/>
                </a:solidFill>
              </a:rPr>
              <a:t>— NOT FOR EXTERNAL DISTRIBUTION —</a:t>
            </a:r>
          </a:p>
        </p:txBody>
      </p:sp>
      <p:sp>
        <p:nvSpPr>
          <p:cNvPr id="23" name="TextBox 22">
            <a:extLst>
              <a:ext uri="{FF2B5EF4-FFF2-40B4-BE49-F238E27FC236}">
                <a16:creationId xmlns:a16="http://schemas.microsoft.com/office/drawing/2014/main" id="{92C8F8D4-DFC9-4259-86F5-A4F987BA15DE}"/>
              </a:ext>
            </a:extLst>
          </p:cNvPr>
          <p:cNvSpPr txBox="1"/>
          <p:nvPr>
            <p:custDataLst>
              <p:tags r:id="rId6"/>
            </p:custDataLst>
          </p:nvPr>
        </p:nvSpPr>
        <p:spPr>
          <a:xfrm>
            <a:off x="246888" y="8887968"/>
            <a:ext cx="6290183" cy="184666"/>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a:t>	© 2021 Gartner, Inc. and/or its affiliates. All rights reserved. Gartner is a registered trademark of Gartner, Inc. or its affiliates.</a:t>
            </a:r>
            <a:br>
              <a:rPr lang="en-US" sz="600"/>
            </a:br>
            <a:r>
              <a:rPr lang="en-US" sz="600" b="1"/>
              <a:t>INTERNAL — FOR INTERNAL USE ONLY or RESTRICTED [CHOOSE ONE — DELETE AS APPROPRIATE]</a:t>
            </a:r>
            <a:r>
              <a:rPr lang="en-US" sz="600"/>
              <a:t> | Version X.X | Last updated [insert date format: DD Month YYYY]</a:t>
            </a:r>
          </a:p>
        </p:txBody>
      </p:sp>
      <p:sp>
        <p:nvSpPr>
          <p:cNvPr id="26" name="TextBox 25">
            <a:extLst>
              <a:ext uri="{FF2B5EF4-FFF2-40B4-BE49-F238E27FC236}">
                <a16:creationId xmlns:a16="http://schemas.microsoft.com/office/drawing/2014/main" id="{EF32A807-544A-4EBE-989F-ECAA016BF8D1}"/>
              </a:ext>
            </a:extLst>
          </p:cNvPr>
          <p:cNvSpPr txBox="1"/>
          <p:nvPr>
            <p:custDataLst>
              <p:tags r:id="rId7"/>
            </p:custDataLst>
          </p:nvPr>
        </p:nvSpPr>
        <p:spPr>
          <a:xfrm>
            <a:off x="246887" y="128016"/>
            <a:ext cx="6327648" cy="244682"/>
          </a:xfrm>
          <a:prstGeom prst="rect">
            <a:avLst/>
          </a:prstGeom>
          <a:noFill/>
        </p:spPr>
        <p:txBody>
          <a:bodyPr wrap="square" lIns="0" rtlCol="0">
            <a:spAutoFit/>
          </a:bodyPr>
          <a:lstStyle/>
          <a:p>
            <a:pPr>
              <a:lnSpc>
                <a:spcPct val="90000"/>
              </a:lnSpc>
            </a:pPr>
            <a:r>
              <a:rPr lang="en-US" sz="1100" b="1">
                <a:solidFill>
                  <a:schemeClr val="tx1"/>
                </a:solidFill>
              </a:rPr>
              <a:t>Presentation Title</a:t>
            </a:r>
          </a:p>
        </p:txBody>
      </p:sp>
    </p:spTree>
    <p:extLst>
      <p:ext uri="{BB962C8B-B14F-4D97-AF65-F5344CB8AC3E}">
        <p14:creationId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 Id="rId3" Type="http://schemas.openxmlformats.org/officeDocument/2006/relationships/tags" Target="../tags/tag419.xml" /><Relationship Id="rId4" Type="http://schemas.openxmlformats.org/officeDocument/2006/relationships/tags" Target="../tags/tag420.xml" /><Relationship Id="rId5" Type="http://schemas.openxmlformats.org/officeDocument/2006/relationships/tags" Target="../tags/tag42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 Id="rId3" Type="http://schemas.openxmlformats.org/officeDocument/2006/relationships/tags" Target="../tags/tag833.xml" /><Relationship Id="rId4" Type="http://schemas.openxmlformats.org/officeDocument/2006/relationships/tags" Target="../tags/tag834.xml" /><Relationship Id="rId5" Type="http://schemas.openxmlformats.org/officeDocument/2006/relationships/tags" Target="../tags/tag835.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 Id="rId3" Type="http://schemas.openxmlformats.org/officeDocument/2006/relationships/tags" Target="../tags/tag848.xml" /><Relationship Id="rId4" Type="http://schemas.openxmlformats.org/officeDocument/2006/relationships/tags" Target="../tags/tag849.xml" /><Relationship Id="rId5" Type="http://schemas.openxmlformats.org/officeDocument/2006/relationships/tags" Target="../tags/tag850.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 Id="rId3" Type="http://schemas.openxmlformats.org/officeDocument/2006/relationships/tags" Target="../tags/tag863.xml" /><Relationship Id="rId4" Type="http://schemas.openxmlformats.org/officeDocument/2006/relationships/tags" Target="../tags/tag864.xml" /><Relationship Id="rId5" Type="http://schemas.openxmlformats.org/officeDocument/2006/relationships/tags" Target="../tags/tag865.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 Id="rId3" Type="http://schemas.openxmlformats.org/officeDocument/2006/relationships/tags" Target="../tags/tag877.xml" /><Relationship Id="rId4" Type="http://schemas.openxmlformats.org/officeDocument/2006/relationships/tags" Target="../tags/tag878.xml" /><Relationship Id="rId5" Type="http://schemas.openxmlformats.org/officeDocument/2006/relationships/tags" Target="../tags/tag879.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 Id="rId3" Type="http://schemas.openxmlformats.org/officeDocument/2006/relationships/tags" Target="../tags/tag897.xml" /><Relationship Id="rId4" Type="http://schemas.openxmlformats.org/officeDocument/2006/relationships/tags" Target="../tags/tag898.xml" /><Relationship Id="rId5" Type="http://schemas.openxmlformats.org/officeDocument/2006/relationships/tags" Target="../tags/tag899.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 Id="rId3" Type="http://schemas.openxmlformats.org/officeDocument/2006/relationships/tags" Target="../tags/tag914.xml" /><Relationship Id="rId4" Type="http://schemas.openxmlformats.org/officeDocument/2006/relationships/tags" Target="../tags/tag915.xml" /><Relationship Id="rId5" Type="http://schemas.openxmlformats.org/officeDocument/2006/relationships/tags" Target="../tags/tag916.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 Id="rId3" Type="http://schemas.openxmlformats.org/officeDocument/2006/relationships/tags" Target="../tags/tag929.xml" /><Relationship Id="rId4" Type="http://schemas.openxmlformats.org/officeDocument/2006/relationships/tags" Target="../tags/tag930.xml" /><Relationship Id="rId5" Type="http://schemas.openxmlformats.org/officeDocument/2006/relationships/tags" Target="../tags/tag931.xm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 Id="rId3" Type="http://schemas.openxmlformats.org/officeDocument/2006/relationships/tags" Target="../tags/tag949.xml" /><Relationship Id="rId4" Type="http://schemas.openxmlformats.org/officeDocument/2006/relationships/tags" Target="../tags/tag950.xml" /><Relationship Id="rId5" Type="http://schemas.openxmlformats.org/officeDocument/2006/relationships/tags" Target="../tags/tag95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 Id="rId3" Type="http://schemas.openxmlformats.org/officeDocument/2006/relationships/tags" Target="../tags/tag965.xml" /><Relationship Id="rId4" Type="http://schemas.openxmlformats.org/officeDocument/2006/relationships/tags" Target="../tags/tag966.xml" /><Relationship Id="rId5" Type="http://schemas.openxmlformats.org/officeDocument/2006/relationships/tags" Target="../tags/tag967.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 Id="rId3" Type="http://schemas.openxmlformats.org/officeDocument/2006/relationships/tags" Target="../tags/tag981.xml" /><Relationship Id="rId4" Type="http://schemas.openxmlformats.org/officeDocument/2006/relationships/tags" Target="../tags/tag982.xml" /><Relationship Id="rId5" Type="http://schemas.openxmlformats.org/officeDocument/2006/relationships/tags" Target="../tags/tag983.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 Id="rId3" Type="http://schemas.openxmlformats.org/officeDocument/2006/relationships/tags" Target="../tags/tag427.xml" /><Relationship Id="rId4" Type="http://schemas.openxmlformats.org/officeDocument/2006/relationships/tags" Target="../tags/tag428.xml" /><Relationship Id="rId5" Type="http://schemas.openxmlformats.org/officeDocument/2006/relationships/tags" Target="../tags/tag429.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 Id="rId3" Type="http://schemas.openxmlformats.org/officeDocument/2006/relationships/tags" Target="../tags/tag1001.xml" /><Relationship Id="rId4" Type="http://schemas.openxmlformats.org/officeDocument/2006/relationships/tags" Target="../tags/tag1002.xml" /><Relationship Id="rId5" Type="http://schemas.openxmlformats.org/officeDocument/2006/relationships/tags" Target="../tags/tag1003.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 Id="rId3" Type="http://schemas.openxmlformats.org/officeDocument/2006/relationships/tags" Target="../tags/tag1008.xml" /><Relationship Id="rId4" Type="http://schemas.openxmlformats.org/officeDocument/2006/relationships/tags" Target="../tags/tag1009.xml" /><Relationship Id="rId5" Type="http://schemas.openxmlformats.org/officeDocument/2006/relationships/tags" Target="../tags/tag1010.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 Id="rId3" Type="http://schemas.openxmlformats.org/officeDocument/2006/relationships/tags" Target="../tags/tag1042.xml" /><Relationship Id="rId4" Type="http://schemas.openxmlformats.org/officeDocument/2006/relationships/tags" Target="../tags/tag1043.xml" /><Relationship Id="rId5" Type="http://schemas.openxmlformats.org/officeDocument/2006/relationships/tags" Target="../tags/tag1044.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 Id="rId3" Type="http://schemas.openxmlformats.org/officeDocument/2006/relationships/tags" Target="../tags/tag1076.xml" /><Relationship Id="rId4" Type="http://schemas.openxmlformats.org/officeDocument/2006/relationships/tags" Target="../tags/tag1077.xml" /><Relationship Id="rId5" Type="http://schemas.openxmlformats.org/officeDocument/2006/relationships/tags" Target="../tags/tag1078.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 Id="rId3" Type="http://schemas.openxmlformats.org/officeDocument/2006/relationships/tags" Target="../tags/tag1110.xml" /><Relationship Id="rId4" Type="http://schemas.openxmlformats.org/officeDocument/2006/relationships/tags" Target="../tags/tag1111.xml" /><Relationship Id="rId5" Type="http://schemas.openxmlformats.org/officeDocument/2006/relationships/tags" Target="../tags/tag1112.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 Id="rId3" Type="http://schemas.openxmlformats.org/officeDocument/2006/relationships/tags" Target="../tags/tag1144.xml" /><Relationship Id="rId4" Type="http://schemas.openxmlformats.org/officeDocument/2006/relationships/tags" Target="../tags/tag1145.xml" /><Relationship Id="rId5" Type="http://schemas.openxmlformats.org/officeDocument/2006/relationships/tags" Target="../tags/tag1146.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 Id="rId3" Type="http://schemas.openxmlformats.org/officeDocument/2006/relationships/tags" Target="../tags/tag1177.xml" /><Relationship Id="rId4" Type="http://schemas.openxmlformats.org/officeDocument/2006/relationships/tags" Target="../tags/tag1178.xml" /><Relationship Id="rId5" Type="http://schemas.openxmlformats.org/officeDocument/2006/relationships/tags" Target="../tags/tag1179.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 Id="rId3" Type="http://schemas.openxmlformats.org/officeDocument/2006/relationships/tags" Target="../tags/tag1210.xml" /><Relationship Id="rId4" Type="http://schemas.openxmlformats.org/officeDocument/2006/relationships/tags" Target="../tags/tag1211.xml" /><Relationship Id="rId5" Type="http://schemas.openxmlformats.org/officeDocument/2006/relationships/tags" Target="../tags/tag1212.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 Id="rId3" Type="http://schemas.openxmlformats.org/officeDocument/2006/relationships/tags" Target="../tags/tag1244.xml" /><Relationship Id="rId4" Type="http://schemas.openxmlformats.org/officeDocument/2006/relationships/tags" Target="../tags/tag1245.xml" /><Relationship Id="rId5" Type="http://schemas.openxmlformats.org/officeDocument/2006/relationships/tags" Target="../tags/tag1246.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 Id="rId3" Type="http://schemas.openxmlformats.org/officeDocument/2006/relationships/tags" Target="../tags/tag1278.xml" /><Relationship Id="rId4" Type="http://schemas.openxmlformats.org/officeDocument/2006/relationships/tags" Target="../tags/tag1279.xml" /><Relationship Id="rId5" Type="http://schemas.openxmlformats.org/officeDocument/2006/relationships/tags" Target="../tags/tag1280.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 Id="rId3" Type="http://schemas.openxmlformats.org/officeDocument/2006/relationships/tags" Target="../tags/tag433.xml" /><Relationship Id="rId4" Type="http://schemas.openxmlformats.org/officeDocument/2006/relationships/tags" Target="../tags/tag434.xml" /><Relationship Id="rId5" Type="http://schemas.openxmlformats.org/officeDocument/2006/relationships/tags" Target="../tags/tag435.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 Id="rId3" Type="http://schemas.openxmlformats.org/officeDocument/2006/relationships/tags" Target="../tags/tag1312.xml" /><Relationship Id="rId4" Type="http://schemas.openxmlformats.org/officeDocument/2006/relationships/tags" Target="../tags/tag1313.xml" /><Relationship Id="rId5" Type="http://schemas.openxmlformats.org/officeDocument/2006/relationships/tags" Target="../tags/tag1314.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 Id="rId3" Type="http://schemas.openxmlformats.org/officeDocument/2006/relationships/tags" Target="../tags/tag1346.xml" /><Relationship Id="rId4" Type="http://schemas.openxmlformats.org/officeDocument/2006/relationships/tags" Target="../tags/tag1347.xml" /><Relationship Id="rId5" Type="http://schemas.openxmlformats.org/officeDocument/2006/relationships/tags" Target="../tags/tag1348.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 Id="rId3" Type="http://schemas.openxmlformats.org/officeDocument/2006/relationships/tags" Target="../tags/tag1380.xml" /><Relationship Id="rId4" Type="http://schemas.openxmlformats.org/officeDocument/2006/relationships/tags" Target="../tags/tag1381.xml" /><Relationship Id="rId5" Type="http://schemas.openxmlformats.org/officeDocument/2006/relationships/tags" Target="../tags/tag1382.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 Id="rId3" Type="http://schemas.openxmlformats.org/officeDocument/2006/relationships/tags" Target="../tags/tag1414.xml" /><Relationship Id="rId4" Type="http://schemas.openxmlformats.org/officeDocument/2006/relationships/tags" Target="../tags/tag1415.xml" /><Relationship Id="rId5" Type="http://schemas.openxmlformats.org/officeDocument/2006/relationships/tags" Target="../tags/tag1416.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 Id="rId3" Type="http://schemas.openxmlformats.org/officeDocument/2006/relationships/tags" Target="../tags/tag1448.xml" /><Relationship Id="rId4" Type="http://schemas.openxmlformats.org/officeDocument/2006/relationships/tags" Target="../tags/tag1449.xml" /><Relationship Id="rId5" Type="http://schemas.openxmlformats.org/officeDocument/2006/relationships/tags" Target="../tags/tag1450.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 Id="rId3" Type="http://schemas.openxmlformats.org/officeDocument/2006/relationships/tags" Target="../tags/tag1481.xml" /><Relationship Id="rId4" Type="http://schemas.openxmlformats.org/officeDocument/2006/relationships/tags" Target="../tags/tag1482.xml" /><Relationship Id="rId5" Type="http://schemas.openxmlformats.org/officeDocument/2006/relationships/tags" Target="../tags/tag1483.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 Id="rId3" Type="http://schemas.openxmlformats.org/officeDocument/2006/relationships/tags" Target="../tags/tag1515.xml" /><Relationship Id="rId4" Type="http://schemas.openxmlformats.org/officeDocument/2006/relationships/tags" Target="../tags/tag1516.xml" /><Relationship Id="rId5" Type="http://schemas.openxmlformats.org/officeDocument/2006/relationships/tags" Target="../tags/tag1517.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 Id="rId3" Type="http://schemas.openxmlformats.org/officeDocument/2006/relationships/tags" Target="../tags/tag1549.xml" /><Relationship Id="rId4" Type="http://schemas.openxmlformats.org/officeDocument/2006/relationships/tags" Target="../tags/tag1550.xml" /><Relationship Id="rId5" Type="http://schemas.openxmlformats.org/officeDocument/2006/relationships/tags" Target="../tags/tag155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 Id="rId3" Type="http://schemas.openxmlformats.org/officeDocument/2006/relationships/tags" Target="../tags/tag1583.xml" /><Relationship Id="rId4" Type="http://schemas.openxmlformats.org/officeDocument/2006/relationships/tags" Target="../tags/tag1584.xml" /><Relationship Id="rId5" Type="http://schemas.openxmlformats.org/officeDocument/2006/relationships/tags" Target="../tags/tag1585.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40.xml" /><Relationship Id="rId2" Type="http://schemas.openxmlformats.org/officeDocument/2006/relationships/notesMaster" Target="../notesMasters/notesMaster1.xml" /><Relationship Id="rId3" Type="http://schemas.openxmlformats.org/officeDocument/2006/relationships/tags" Target="../tags/tag1617.xml" /><Relationship Id="rId4" Type="http://schemas.openxmlformats.org/officeDocument/2006/relationships/tags" Target="../tags/tag1618.xml" /><Relationship Id="rId5" Type="http://schemas.openxmlformats.org/officeDocument/2006/relationships/tags" Target="../tags/tag1619.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 Id="rId3" Type="http://schemas.openxmlformats.org/officeDocument/2006/relationships/tags" Target="../tags/tag483.xml" /><Relationship Id="rId4" Type="http://schemas.openxmlformats.org/officeDocument/2006/relationships/tags" Target="../tags/tag484.xml" /><Relationship Id="rId5" Type="http://schemas.openxmlformats.org/officeDocument/2006/relationships/tags" Target="../tags/tag485.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41.xml" /><Relationship Id="rId2" Type="http://schemas.openxmlformats.org/officeDocument/2006/relationships/notesMaster" Target="../notesMasters/notesMaster1.xml" /><Relationship Id="rId3" Type="http://schemas.openxmlformats.org/officeDocument/2006/relationships/tags" Target="../tags/tag1651.xml" /><Relationship Id="rId4" Type="http://schemas.openxmlformats.org/officeDocument/2006/relationships/tags" Target="../tags/tag1652.xml" /><Relationship Id="rId5" Type="http://schemas.openxmlformats.org/officeDocument/2006/relationships/tags" Target="../tags/tag1653.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 Id="rId3" Type="http://schemas.openxmlformats.org/officeDocument/2006/relationships/tags" Target="../tags/tag1658.xml" /><Relationship Id="rId4" Type="http://schemas.openxmlformats.org/officeDocument/2006/relationships/tags" Target="../tags/tag1659.xml" /><Relationship Id="rId5" Type="http://schemas.openxmlformats.org/officeDocument/2006/relationships/tags" Target="../tags/tag1660.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 Id="rId3" Type="http://schemas.openxmlformats.org/officeDocument/2006/relationships/tags" Target="../tags/tag1692.xml" /><Relationship Id="rId4" Type="http://schemas.openxmlformats.org/officeDocument/2006/relationships/tags" Target="../tags/tag1693.xml" /><Relationship Id="rId5" Type="http://schemas.openxmlformats.org/officeDocument/2006/relationships/tags" Target="../tags/tag1694.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44.xml" /><Relationship Id="rId2" Type="http://schemas.openxmlformats.org/officeDocument/2006/relationships/notesMaster" Target="../notesMasters/notesMaster1.xml" /><Relationship Id="rId3" Type="http://schemas.openxmlformats.org/officeDocument/2006/relationships/tags" Target="../tags/tag1726.xml" /><Relationship Id="rId4" Type="http://schemas.openxmlformats.org/officeDocument/2006/relationships/tags" Target="../tags/tag1727.xml" /><Relationship Id="rId5" Type="http://schemas.openxmlformats.org/officeDocument/2006/relationships/tags" Target="../tags/tag1728.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45.xml" /><Relationship Id="rId2" Type="http://schemas.openxmlformats.org/officeDocument/2006/relationships/notesMaster" Target="../notesMasters/notesMaster1.xml" /><Relationship Id="rId3" Type="http://schemas.openxmlformats.org/officeDocument/2006/relationships/tags" Target="../tags/tag1760.xml" /><Relationship Id="rId4" Type="http://schemas.openxmlformats.org/officeDocument/2006/relationships/tags" Target="../tags/tag1761.xml" /><Relationship Id="rId5" Type="http://schemas.openxmlformats.org/officeDocument/2006/relationships/tags" Target="../tags/tag1762.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 Id="rId3" Type="http://schemas.openxmlformats.org/officeDocument/2006/relationships/tags" Target="../tags/tag1794.xml" /><Relationship Id="rId4" Type="http://schemas.openxmlformats.org/officeDocument/2006/relationships/tags" Target="../tags/tag1795.xml" /><Relationship Id="rId5" Type="http://schemas.openxmlformats.org/officeDocument/2006/relationships/tags" Target="../tags/tag1796.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 Id="rId3" Type="http://schemas.openxmlformats.org/officeDocument/2006/relationships/tags" Target="../tags/tag1828.xml" /><Relationship Id="rId4" Type="http://schemas.openxmlformats.org/officeDocument/2006/relationships/tags" Target="../tags/tag1829.xml" /><Relationship Id="rId5" Type="http://schemas.openxmlformats.org/officeDocument/2006/relationships/tags" Target="../tags/tag1830.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 Id="rId3" Type="http://schemas.openxmlformats.org/officeDocument/2006/relationships/tags" Target="../tags/tag1861.xml" /><Relationship Id="rId4" Type="http://schemas.openxmlformats.org/officeDocument/2006/relationships/tags" Target="../tags/tag1862.xml" /><Relationship Id="rId5" Type="http://schemas.openxmlformats.org/officeDocument/2006/relationships/tags" Target="../tags/tag1863.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 Id="rId3" Type="http://schemas.openxmlformats.org/officeDocument/2006/relationships/tags" Target="../tags/tag1894.xml" /><Relationship Id="rId4" Type="http://schemas.openxmlformats.org/officeDocument/2006/relationships/tags" Target="../tags/tag1895.xml" /><Relationship Id="rId5" Type="http://schemas.openxmlformats.org/officeDocument/2006/relationships/tags" Target="../tags/tag1896.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50.xml" /><Relationship Id="rId2" Type="http://schemas.openxmlformats.org/officeDocument/2006/relationships/notesMaster" Target="../notesMasters/notesMaster1.xml" /><Relationship Id="rId3" Type="http://schemas.openxmlformats.org/officeDocument/2006/relationships/tags" Target="../tags/tag1928.xml" /><Relationship Id="rId4" Type="http://schemas.openxmlformats.org/officeDocument/2006/relationships/tags" Target="../tags/tag1929.xml" /><Relationship Id="rId5" Type="http://schemas.openxmlformats.org/officeDocument/2006/relationships/tags" Target="../tags/tag1930.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 Id="rId3" Type="http://schemas.openxmlformats.org/officeDocument/2006/relationships/tags" Target="../tags/tag528.xml" /><Relationship Id="rId4" Type="http://schemas.openxmlformats.org/officeDocument/2006/relationships/tags" Target="../tags/tag529.xml" /><Relationship Id="rId5" Type="http://schemas.openxmlformats.org/officeDocument/2006/relationships/tags" Target="../tags/tag530.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51.xml" /><Relationship Id="rId2" Type="http://schemas.openxmlformats.org/officeDocument/2006/relationships/notesMaster" Target="../notesMasters/notesMaster1.xml" /><Relationship Id="rId3" Type="http://schemas.openxmlformats.org/officeDocument/2006/relationships/tags" Target="../tags/tag1962.xml" /><Relationship Id="rId4" Type="http://schemas.openxmlformats.org/officeDocument/2006/relationships/tags" Target="../tags/tag1963.xml" /><Relationship Id="rId5" Type="http://schemas.openxmlformats.org/officeDocument/2006/relationships/tags" Target="../tags/tag1964.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 Id="rId3" Type="http://schemas.openxmlformats.org/officeDocument/2006/relationships/tags" Target="../tags/tag1995.xml" /><Relationship Id="rId4" Type="http://schemas.openxmlformats.org/officeDocument/2006/relationships/tags" Target="../tags/tag1996.xml" /><Relationship Id="rId5" Type="http://schemas.openxmlformats.org/officeDocument/2006/relationships/tags" Target="../tags/tag1997.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 Id="rId3" Type="http://schemas.openxmlformats.org/officeDocument/2006/relationships/tags" Target="../tags/tag2028.xml" /><Relationship Id="rId4" Type="http://schemas.openxmlformats.org/officeDocument/2006/relationships/tags" Target="../tags/tag2029.xml" /><Relationship Id="rId5" Type="http://schemas.openxmlformats.org/officeDocument/2006/relationships/tags" Target="../tags/tag2030.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 Id="rId3" Type="http://schemas.openxmlformats.org/officeDocument/2006/relationships/tags" Target="../tags/tag2061.xml" /><Relationship Id="rId4" Type="http://schemas.openxmlformats.org/officeDocument/2006/relationships/tags" Target="../tags/tag2062.xml" /><Relationship Id="rId5" Type="http://schemas.openxmlformats.org/officeDocument/2006/relationships/tags" Target="../tags/tag2063.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55.xml" /><Relationship Id="rId2" Type="http://schemas.openxmlformats.org/officeDocument/2006/relationships/notesMaster" Target="../notesMasters/notesMaster1.xml" /><Relationship Id="rId3" Type="http://schemas.openxmlformats.org/officeDocument/2006/relationships/tags" Target="../tags/tag2095.xml" /><Relationship Id="rId4" Type="http://schemas.openxmlformats.org/officeDocument/2006/relationships/tags" Target="../tags/tag2096.xml" /><Relationship Id="rId5" Type="http://schemas.openxmlformats.org/officeDocument/2006/relationships/tags" Target="../tags/tag2097.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56.xml" /><Relationship Id="rId2" Type="http://schemas.openxmlformats.org/officeDocument/2006/relationships/notesMaster" Target="../notesMasters/notesMaster1.xml" /><Relationship Id="rId3" Type="http://schemas.openxmlformats.org/officeDocument/2006/relationships/tags" Target="../tags/tag2128.xml" /><Relationship Id="rId4" Type="http://schemas.openxmlformats.org/officeDocument/2006/relationships/tags" Target="../tags/tag2129.xml" /><Relationship Id="rId5" Type="http://schemas.openxmlformats.org/officeDocument/2006/relationships/tags" Target="../tags/tag2130.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57.xml" /><Relationship Id="rId2" Type="http://schemas.openxmlformats.org/officeDocument/2006/relationships/notesMaster" Target="../notesMasters/notesMaster1.xml" /><Relationship Id="rId3" Type="http://schemas.openxmlformats.org/officeDocument/2006/relationships/tags" Target="../tags/tag2161.xml" /><Relationship Id="rId4" Type="http://schemas.openxmlformats.org/officeDocument/2006/relationships/tags" Target="../tags/tag2162.xml" /><Relationship Id="rId5" Type="http://schemas.openxmlformats.org/officeDocument/2006/relationships/tags" Target="../tags/tag2163.xml" /></Relationships>
</file>

<file path=ppt/notesSlides/_rels/notesSlide57.xml.rels>&#65279;<?xml version="1.0" encoding="utf-8" standalone="yes"?><Relationships xmlns="http://schemas.openxmlformats.org/package/2006/relationships"><Relationship Id="rId1" Type="http://schemas.openxmlformats.org/officeDocument/2006/relationships/slide" Target="../slides/slide58.xml" /><Relationship Id="rId2" Type="http://schemas.openxmlformats.org/officeDocument/2006/relationships/notesMaster" Target="../notesMasters/notesMaster1.xml" /><Relationship Id="rId3" Type="http://schemas.openxmlformats.org/officeDocument/2006/relationships/tags" Target="../tags/tag2194.xml" /><Relationship Id="rId4" Type="http://schemas.openxmlformats.org/officeDocument/2006/relationships/tags" Target="../tags/tag2195.xml" /><Relationship Id="rId5" Type="http://schemas.openxmlformats.org/officeDocument/2006/relationships/tags" Target="../tags/tag2196.xml" /></Relationships>
</file>

<file path=ppt/notesSlides/_rels/notesSlide58.xml.rels>&#65279;<?xml version="1.0" encoding="utf-8" standalone="yes"?><Relationships xmlns="http://schemas.openxmlformats.org/package/2006/relationships"><Relationship Id="rId1" Type="http://schemas.openxmlformats.org/officeDocument/2006/relationships/slide" Target="../slides/slide59.xml" /><Relationship Id="rId2" Type="http://schemas.openxmlformats.org/officeDocument/2006/relationships/notesMaster" Target="../notesMasters/notesMaster1.xml" /><Relationship Id="rId3" Type="http://schemas.openxmlformats.org/officeDocument/2006/relationships/tags" Target="../tags/tag2227.xml" /><Relationship Id="rId4" Type="http://schemas.openxmlformats.org/officeDocument/2006/relationships/tags" Target="../tags/tag2228.xml" /><Relationship Id="rId5" Type="http://schemas.openxmlformats.org/officeDocument/2006/relationships/tags" Target="../tags/tag2229.xml" /></Relationships>
</file>

<file path=ppt/notesSlides/_rels/notesSlide59.xml.rels>&#65279;<?xml version="1.0" encoding="utf-8" standalone="yes"?><Relationships xmlns="http://schemas.openxmlformats.org/package/2006/relationships"><Relationship Id="rId1" Type="http://schemas.openxmlformats.org/officeDocument/2006/relationships/slide" Target="../slides/slide60.xml" /><Relationship Id="rId2" Type="http://schemas.openxmlformats.org/officeDocument/2006/relationships/notesMaster" Target="../notesMasters/notesMaster1.xml" /><Relationship Id="rId3" Type="http://schemas.openxmlformats.org/officeDocument/2006/relationships/tags" Target="../tags/tag2261.xml" /><Relationship Id="rId4" Type="http://schemas.openxmlformats.org/officeDocument/2006/relationships/tags" Target="../tags/tag2262.xml" /><Relationship Id="rId5" Type="http://schemas.openxmlformats.org/officeDocument/2006/relationships/tags" Target="../tags/tag2263.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 Id="rId3" Type="http://schemas.openxmlformats.org/officeDocument/2006/relationships/tags" Target="../tags/tag566.xml" /><Relationship Id="rId4" Type="http://schemas.openxmlformats.org/officeDocument/2006/relationships/tags" Target="../tags/tag567.xml" /><Relationship Id="rId5" Type="http://schemas.openxmlformats.org/officeDocument/2006/relationships/tags" Target="../tags/tag568.xml" /></Relationships>
</file>

<file path=ppt/notesSlides/_rels/notesSlide60.xml.rels>&#65279;<?xml version="1.0" encoding="utf-8" standalone="yes"?><Relationships xmlns="http://schemas.openxmlformats.org/package/2006/relationships"><Relationship Id="rId1" Type="http://schemas.openxmlformats.org/officeDocument/2006/relationships/slide" Target="../slides/slide61.xml" /><Relationship Id="rId2" Type="http://schemas.openxmlformats.org/officeDocument/2006/relationships/notesMaster" Target="../notesMasters/notesMaster1.xml" /><Relationship Id="rId3" Type="http://schemas.openxmlformats.org/officeDocument/2006/relationships/tags" Target="../tags/tag2294.xml" /><Relationship Id="rId4" Type="http://schemas.openxmlformats.org/officeDocument/2006/relationships/tags" Target="../tags/tag2295.xml" /><Relationship Id="rId5" Type="http://schemas.openxmlformats.org/officeDocument/2006/relationships/tags" Target="../tags/tag2296.xml" /></Relationships>
</file>

<file path=ppt/notesSlides/_rels/notesSlide61.xml.rels>&#65279;<?xml version="1.0" encoding="utf-8" standalone="yes"?><Relationships xmlns="http://schemas.openxmlformats.org/package/2006/relationships"><Relationship Id="rId1" Type="http://schemas.openxmlformats.org/officeDocument/2006/relationships/slide" Target="../slides/slide62.xml" /><Relationship Id="rId2" Type="http://schemas.openxmlformats.org/officeDocument/2006/relationships/notesMaster" Target="../notesMasters/notesMaster1.xml" /><Relationship Id="rId3" Type="http://schemas.openxmlformats.org/officeDocument/2006/relationships/tags" Target="../tags/tag2328.xml" /><Relationship Id="rId4" Type="http://schemas.openxmlformats.org/officeDocument/2006/relationships/tags" Target="../tags/tag2329.xml" /><Relationship Id="rId5" Type="http://schemas.openxmlformats.org/officeDocument/2006/relationships/tags" Target="../tags/tag2330.xml" /></Relationships>
</file>

<file path=ppt/notesSlides/_rels/notesSlide62.xml.rels>&#65279;<?xml version="1.0" encoding="utf-8" standalone="yes"?><Relationships xmlns="http://schemas.openxmlformats.org/package/2006/relationships"><Relationship Id="rId1" Type="http://schemas.openxmlformats.org/officeDocument/2006/relationships/slide" Target="../slides/slide63.xml" /><Relationship Id="rId2" Type="http://schemas.openxmlformats.org/officeDocument/2006/relationships/notesMaster" Target="../notesMasters/notesMaster1.xml" /><Relationship Id="rId3" Type="http://schemas.openxmlformats.org/officeDocument/2006/relationships/tags" Target="../tags/tag2335.xml" /><Relationship Id="rId4" Type="http://schemas.openxmlformats.org/officeDocument/2006/relationships/tags" Target="../tags/tag2336.xml" /><Relationship Id="rId5" Type="http://schemas.openxmlformats.org/officeDocument/2006/relationships/tags" Target="../tags/tag2337.xml" /></Relationships>
</file>

<file path=ppt/notesSlides/_rels/notesSlide63.xml.rels>&#65279;<?xml version="1.0" encoding="utf-8" standalone="yes"?><Relationships xmlns="http://schemas.openxmlformats.org/package/2006/relationships"><Relationship Id="rId1" Type="http://schemas.openxmlformats.org/officeDocument/2006/relationships/slide" Target="../slides/slide64.xml" /><Relationship Id="rId2" Type="http://schemas.openxmlformats.org/officeDocument/2006/relationships/notesMaster" Target="../notesMasters/notesMaster1.xml" /><Relationship Id="rId3" Type="http://schemas.openxmlformats.org/officeDocument/2006/relationships/tags" Target="../tags/tag2368.xml" /><Relationship Id="rId4" Type="http://schemas.openxmlformats.org/officeDocument/2006/relationships/tags" Target="../tags/tag2369.xml" /><Relationship Id="rId5" Type="http://schemas.openxmlformats.org/officeDocument/2006/relationships/tags" Target="../tags/tag2370.xml" /></Relationships>
</file>

<file path=ppt/notesSlides/_rels/notesSlide64.xml.rels>&#65279;<?xml version="1.0" encoding="utf-8" standalone="yes"?><Relationships xmlns="http://schemas.openxmlformats.org/package/2006/relationships"><Relationship Id="rId1" Type="http://schemas.openxmlformats.org/officeDocument/2006/relationships/slide" Target="../slides/slide65.xml" /><Relationship Id="rId2" Type="http://schemas.openxmlformats.org/officeDocument/2006/relationships/notesMaster" Target="../notesMasters/notesMaster1.xml" /><Relationship Id="rId3" Type="http://schemas.openxmlformats.org/officeDocument/2006/relationships/tags" Target="../tags/tag2401.xml" /><Relationship Id="rId4" Type="http://schemas.openxmlformats.org/officeDocument/2006/relationships/tags" Target="../tags/tag2402.xml" /><Relationship Id="rId5" Type="http://schemas.openxmlformats.org/officeDocument/2006/relationships/tags" Target="../tags/tag2403.xml" /></Relationships>
</file>

<file path=ppt/notesSlides/_rels/notesSlide65.xml.rels>&#65279;<?xml version="1.0" encoding="utf-8" standalone="yes"?><Relationships xmlns="http://schemas.openxmlformats.org/package/2006/relationships"><Relationship Id="rId1" Type="http://schemas.openxmlformats.org/officeDocument/2006/relationships/slide" Target="../slides/slide66.xml" /><Relationship Id="rId2" Type="http://schemas.openxmlformats.org/officeDocument/2006/relationships/notesMaster" Target="../notesMasters/notesMaster1.xml" /><Relationship Id="rId3" Type="http://schemas.openxmlformats.org/officeDocument/2006/relationships/tags" Target="../tags/tag2434.xml" /><Relationship Id="rId4" Type="http://schemas.openxmlformats.org/officeDocument/2006/relationships/tags" Target="../tags/tag2435.xml" /><Relationship Id="rId5" Type="http://schemas.openxmlformats.org/officeDocument/2006/relationships/tags" Target="../tags/tag2436.xml" /></Relationships>
</file>

<file path=ppt/notesSlides/_rels/notesSlide66.xml.rels>&#65279;<?xml version="1.0" encoding="utf-8" standalone="yes"?><Relationships xmlns="http://schemas.openxmlformats.org/package/2006/relationships"><Relationship Id="rId1" Type="http://schemas.openxmlformats.org/officeDocument/2006/relationships/slide" Target="../slides/slide67.xml" /><Relationship Id="rId2" Type="http://schemas.openxmlformats.org/officeDocument/2006/relationships/notesMaster" Target="../notesMasters/notesMaster1.xml" /><Relationship Id="rId3" Type="http://schemas.openxmlformats.org/officeDocument/2006/relationships/tags" Target="../tags/tag2467.xml" /><Relationship Id="rId4" Type="http://schemas.openxmlformats.org/officeDocument/2006/relationships/tags" Target="../tags/tag2468.xml" /><Relationship Id="rId5" Type="http://schemas.openxmlformats.org/officeDocument/2006/relationships/tags" Target="../tags/tag2469.xml" /></Relationships>
</file>

<file path=ppt/notesSlides/_rels/notesSlide67.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 Id="rId3" Type="http://schemas.openxmlformats.org/officeDocument/2006/relationships/tags" Target="../tags/tag2500.xml" /><Relationship Id="rId4" Type="http://schemas.openxmlformats.org/officeDocument/2006/relationships/tags" Target="../tags/tag2501.xml" /><Relationship Id="rId5" Type="http://schemas.openxmlformats.org/officeDocument/2006/relationships/tags" Target="../tags/tag2502.xml" /></Relationships>
</file>

<file path=ppt/notesSlides/_rels/notesSlide68.xml.rels>&#65279;<?xml version="1.0" encoding="utf-8" standalone="yes"?><Relationships xmlns="http://schemas.openxmlformats.org/package/2006/relationships"><Relationship Id="rId1" Type="http://schemas.openxmlformats.org/officeDocument/2006/relationships/slide" Target="../slides/slide69.xml" /><Relationship Id="rId2" Type="http://schemas.openxmlformats.org/officeDocument/2006/relationships/notesMaster" Target="../notesMasters/notesMaster1.xml" /><Relationship Id="rId3" Type="http://schemas.openxmlformats.org/officeDocument/2006/relationships/tags" Target="../tags/tag2533.xml" /><Relationship Id="rId4" Type="http://schemas.openxmlformats.org/officeDocument/2006/relationships/tags" Target="../tags/tag2534.xml" /><Relationship Id="rId5" Type="http://schemas.openxmlformats.org/officeDocument/2006/relationships/tags" Target="../tags/tag2535.xml" /></Relationships>
</file>

<file path=ppt/notesSlides/_rels/notesSlide69.xml.rels>&#65279;<?xml version="1.0" encoding="utf-8" standalone="yes"?><Relationships xmlns="http://schemas.openxmlformats.org/package/2006/relationships"><Relationship Id="rId1" Type="http://schemas.openxmlformats.org/officeDocument/2006/relationships/slide" Target="../slides/slide70.xml" /><Relationship Id="rId2" Type="http://schemas.openxmlformats.org/officeDocument/2006/relationships/notesMaster" Target="../notesMasters/notesMaster1.xml" /><Relationship Id="rId3" Type="http://schemas.openxmlformats.org/officeDocument/2006/relationships/tags" Target="../tags/tag2567.xml" /><Relationship Id="rId4" Type="http://schemas.openxmlformats.org/officeDocument/2006/relationships/tags" Target="../tags/tag2568.xml" /><Relationship Id="rId5" Type="http://schemas.openxmlformats.org/officeDocument/2006/relationships/tags" Target="../tags/tag2569.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 Id="rId3" Type="http://schemas.openxmlformats.org/officeDocument/2006/relationships/tags" Target="../tags/tag637.xml" /><Relationship Id="rId4" Type="http://schemas.openxmlformats.org/officeDocument/2006/relationships/tags" Target="../tags/tag638.xml" /><Relationship Id="rId5" Type="http://schemas.openxmlformats.org/officeDocument/2006/relationships/tags" Target="../tags/tag639.xml" /></Relationships>
</file>

<file path=ppt/notesSlides/_rels/notesSlide70.xml.rels>&#65279;<?xml version="1.0" encoding="utf-8" standalone="yes"?><Relationships xmlns="http://schemas.openxmlformats.org/package/2006/relationships"><Relationship Id="rId1" Type="http://schemas.openxmlformats.org/officeDocument/2006/relationships/slide" Target="../slides/slide71.xml" /><Relationship Id="rId2" Type="http://schemas.openxmlformats.org/officeDocument/2006/relationships/notesMaster" Target="../notesMasters/notesMaster1.xml" /><Relationship Id="rId3" Type="http://schemas.openxmlformats.org/officeDocument/2006/relationships/tags" Target="../tags/tag2600.xml" /><Relationship Id="rId4" Type="http://schemas.openxmlformats.org/officeDocument/2006/relationships/tags" Target="../tags/tag2601.xml" /><Relationship Id="rId5" Type="http://schemas.openxmlformats.org/officeDocument/2006/relationships/tags" Target="../tags/tag2602.xml" /></Relationships>
</file>

<file path=ppt/notesSlides/_rels/notesSlide71.xml.rels>&#65279;<?xml version="1.0" encoding="utf-8" standalone="yes"?><Relationships xmlns="http://schemas.openxmlformats.org/package/2006/relationships"><Relationship Id="rId1" Type="http://schemas.openxmlformats.org/officeDocument/2006/relationships/slide" Target="../slides/slide72.xml" /><Relationship Id="rId2" Type="http://schemas.openxmlformats.org/officeDocument/2006/relationships/notesMaster" Target="../notesMasters/notesMaster1.xml" /><Relationship Id="rId3" Type="http://schemas.openxmlformats.org/officeDocument/2006/relationships/tags" Target="../tags/tag2633.xml" /><Relationship Id="rId4" Type="http://schemas.openxmlformats.org/officeDocument/2006/relationships/tags" Target="../tags/tag2634.xml" /><Relationship Id="rId5" Type="http://schemas.openxmlformats.org/officeDocument/2006/relationships/tags" Target="../tags/tag2635.xml" /></Relationships>
</file>

<file path=ppt/notesSlides/_rels/notesSlide72.xml.rels>&#65279;<?xml version="1.0" encoding="utf-8" standalone="yes"?><Relationships xmlns="http://schemas.openxmlformats.org/package/2006/relationships"><Relationship Id="rId1" Type="http://schemas.openxmlformats.org/officeDocument/2006/relationships/slide" Target="../slides/slide73.xml" /><Relationship Id="rId2" Type="http://schemas.openxmlformats.org/officeDocument/2006/relationships/notesMaster" Target="../notesMasters/notesMaster1.xml" /><Relationship Id="rId3" Type="http://schemas.openxmlformats.org/officeDocument/2006/relationships/tags" Target="../tags/tag2666.xml" /><Relationship Id="rId4" Type="http://schemas.openxmlformats.org/officeDocument/2006/relationships/tags" Target="../tags/tag2667.xml" /><Relationship Id="rId5" Type="http://schemas.openxmlformats.org/officeDocument/2006/relationships/tags" Target="../tags/tag2668.xml" /></Relationships>
</file>

<file path=ppt/notesSlides/_rels/notesSlide73.xml.rels>&#65279;<?xml version="1.0" encoding="utf-8" standalone="yes"?><Relationships xmlns="http://schemas.openxmlformats.org/package/2006/relationships"><Relationship Id="rId1" Type="http://schemas.openxmlformats.org/officeDocument/2006/relationships/slide" Target="../slides/slide74.xml" /><Relationship Id="rId2" Type="http://schemas.openxmlformats.org/officeDocument/2006/relationships/notesMaster" Target="../notesMasters/notesMaster1.xml" /><Relationship Id="rId3" Type="http://schemas.openxmlformats.org/officeDocument/2006/relationships/tags" Target="../tags/tag2699.xml" /><Relationship Id="rId4" Type="http://schemas.openxmlformats.org/officeDocument/2006/relationships/tags" Target="../tags/tag2700.xml" /><Relationship Id="rId5" Type="http://schemas.openxmlformats.org/officeDocument/2006/relationships/tags" Target="../tags/tag2701.xml" /></Relationships>
</file>

<file path=ppt/notesSlides/_rels/notesSlide74.xml.rels>&#65279;<?xml version="1.0" encoding="utf-8" standalone="yes"?><Relationships xmlns="http://schemas.openxmlformats.org/package/2006/relationships"><Relationship Id="rId1" Type="http://schemas.openxmlformats.org/officeDocument/2006/relationships/slide" Target="../slides/slide75.xml" /><Relationship Id="rId2" Type="http://schemas.openxmlformats.org/officeDocument/2006/relationships/notesMaster" Target="../notesMasters/notesMaster1.xml" /><Relationship Id="rId3" Type="http://schemas.openxmlformats.org/officeDocument/2006/relationships/tags" Target="../tags/tag2732.xml" /><Relationship Id="rId4" Type="http://schemas.openxmlformats.org/officeDocument/2006/relationships/tags" Target="../tags/tag2733.xml" /><Relationship Id="rId5" Type="http://schemas.openxmlformats.org/officeDocument/2006/relationships/tags" Target="../tags/tag2734.xml" /></Relationships>
</file>

<file path=ppt/notesSlides/_rels/notesSlide75.xml.rels>&#65279;<?xml version="1.0" encoding="utf-8" standalone="yes"?><Relationships xmlns="http://schemas.openxmlformats.org/package/2006/relationships"><Relationship Id="rId1" Type="http://schemas.openxmlformats.org/officeDocument/2006/relationships/slide" Target="../slides/slide76.xml" /><Relationship Id="rId2" Type="http://schemas.openxmlformats.org/officeDocument/2006/relationships/notesMaster" Target="../notesMasters/notesMaster1.xml" /><Relationship Id="rId3" Type="http://schemas.openxmlformats.org/officeDocument/2006/relationships/tags" Target="../tags/tag2765.xml" /><Relationship Id="rId4" Type="http://schemas.openxmlformats.org/officeDocument/2006/relationships/tags" Target="../tags/tag2766.xml" /><Relationship Id="rId5" Type="http://schemas.openxmlformats.org/officeDocument/2006/relationships/tags" Target="../tags/tag2767.xml" /></Relationships>
</file>

<file path=ppt/notesSlides/_rels/notesSlide76.xml.rels>&#65279;<?xml version="1.0" encoding="utf-8" standalone="yes"?><Relationships xmlns="http://schemas.openxmlformats.org/package/2006/relationships"><Relationship Id="rId1" Type="http://schemas.openxmlformats.org/officeDocument/2006/relationships/slide" Target="../slides/slide77.xml" /><Relationship Id="rId2" Type="http://schemas.openxmlformats.org/officeDocument/2006/relationships/notesMaster" Target="../notesMasters/notesMaster1.xml" /><Relationship Id="rId3" Type="http://schemas.openxmlformats.org/officeDocument/2006/relationships/tags" Target="../tags/tag2798.xml" /><Relationship Id="rId4" Type="http://schemas.openxmlformats.org/officeDocument/2006/relationships/tags" Target="../tags/tag2799.xml" /><Relationship Id="rId5" Type="http://schemas.openxmlformats.org/officeDocument/2006/relationships/tags" Target="../tags/tag2800.xml" /></Relationships>
</file>

<file path=ppt/notesSlides/_rels/notesSlide77.xml.rels>&#65279;<?xml version="1.0" encoding="utf-8" standalone="yes"?><Relationships xmlns="http://schemas.openxmlformats.org/package/2006/relationships"><Relationship Id="rId1" Type="http://schemas.openxmlformats.org/officeDocument/2006/relationships/slide" Target="../slides/slide78.xml" /><Relationship Id="rId2" Type="http://schemas.openxmlformats.org/officeDocument/2006/relationships/notesMaster" Target="../notesMasters/notesMaster1.xml" /><Relationship Id="rId3" Type="http://schemas.openxmlformats.org/officeDocument/2006/relationships/tags" Target="../tags/tag2831.xml" /><Relationship Id="rId4" Type="http://schemas.openxmlformats.org/officeDocument/2006/relationships/tags" Target="../tags/tag2832.xml" /><Relationship Id="rId5" Type="http://schemas.openxmlformats.org/officeDocument/2006/relationships/tags" Target="../tags/tag2833.xml" /></Relationships>
</file>

<file path=ppt/notesSlides/_rels/notesSlide78.xml.rels>&#65279;<?xml version="1.0" encoding="utf-8" standalone="yes"?><Relationships xmlns="http://schemas.openxmlformats.org/package/2006/relationships"><Relationship Id="rId1" Type="http://schemas.openxmlformats.org/officeDocument/2006/relationships/slide" Target="../slides/slide80.xml" /><Relationship Id="rId2" Type="http://schemas.openxmlformats.org/officeDocument/2006/relationships/notesMaster" Target="../notesMasters/notesMaster1.xml" /><Relationship Id="rId3" Type="http://schemas.openxmlformats.org/officeDocument/2006/relationships/tags" Target="../tags/tag2844.xml" /><Relationship Id="rId4" Type="http://schemas.openxmlformats.org/officeDocument/2006/relationships/tags" Target="../tags/tag2845.xml" /><Relationship Id="rId5" Type="http://schemas.openxmlformats.org/officeDocument/2006/relationships/tags" Target="../tags/tag2846.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 Id="rId3" Type="http://schemas.openxmlformats.org/officeDocument/2006/relationships/tags" Target="../tags/tag645.xml" /><Relationship Id="rId4" Type="http://schemas.openxmlformats.org/officeDocument/2006/relationships/tags" Target="../tags/tag646.xml" /><Relationship Id="rId5" Type="http://schemas.openxmlformats.org/officeDocument/2006/relationships/tags" Target="../tags/tag647.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 Id="rId3" Type="http://schemas.openxmlformats.org/officeDocument/2006/relationships/tags" Target="../tags/tag705.xml" /><Relationship Id="rId4" Type="http://schemas.openxmlformats.org/officeDocument/2006/relationships/tags" Target="../tags/tag706.xml" /><Relationship Id="rId5" Type="http://schemas.openxmlformats.org/officeDocument/2006/relationships/tags" Target="../tags/tag707.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3555440765"/>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2947271068"/>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2947271068"/>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2947271068"/>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333500" y="658813"/>
            <a:ext cx="4191000" cy="2357437"/>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98180663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518959134"/>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518959134"/>
      </p:ext>
    </p:extLst>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333500" y="658813"/>
            <a:ext cx="4191000" cy="2357437"/>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58027984"/>
      </p:ext>
    </p:extLst>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2778792268"/>
      </p:ext>
    </p:extLst>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u="none"/>
          </a:p>
        </p:txBody>
      </p:sp>
    </p:spTree>
    <p:extLst>
      <p:ext uri="{BB962C8B-B14F-4D97-AF65-F5344CB8AC3E}">
        <p14:creationId val="2778792268"/>
      </p:ext>
    </p:extLst>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333500" y="658813"/>
            <a:ext cx="4191000" cy="2357437"/>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131721634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535351032"/>
      </p:ext>
    </p:extLst>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571580930"/>
      </p:ext>
    </p:extLst>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Revenue From Digital Product and Services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revenue generated by digital products and services / Total revenue in scope in the last reported 12-month period</a:t>
            </a:r>
          </a:p>
          <a:p>
            <a:pPr algn="l">
              <a:buFont typeface="Arial" panose="020b0604020202020204" pitchFamily="34" charset="0"/>
              <a:buNone/>
            </a:pPr>
            <a:r>
              <a:rPr lang="en-US" sz="800" b="1" i="0">
                <a:solidFill>
                  <a:srgbClr val="172B4D"/>
                </a:solidFill>
                <a:effectLst/>
                <a:latin typeface="-apple-system"/>
              </a:rPr>
              <a:t>KPI description: </a:t>
            </a:r>
            <a:r>
              <a:rPr lang="en-US" sz="800" b="0"/>
              <a:t>Digital business products and services revenue is based on selling digital assets/content, data, algorithms, software or additional product features based on digital services.
Examples include customer data profiling services, usage data services, location-based services, digital features and services, pure digital financial services, digital instant insurance services, digital degrees and training modules.</a:t>
            </a:r>
          </a:p>
        </p:txBody>
      </p:sp>
    </p:spTree>
    <p:extLst>
      <p:ext uri="{BB962C8B-B14F-4D97-AF65-F5344CB8AC3E}">
        <p14:creationId val="429792931"/>
      </p:ext>
    </p:extLst>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Direct Sales From Digital Channels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revenue generated on owned digital channels / Total revenue in scope in the last reported 12-month period</a:t>
            </a:r>
          </a:p>
          <a:p>
            <a:pPr algn="l">
              <a:buFont typeface="Arial" panose="020b0604020202020204" pitchFamily="34" charset="0"/>
              <a:buNone/>
            </a:pPr>
            <a:r>
              <a:rPr lang="en-US" sz="800" b="1" i="0">
                <a:solidFill>
                  <a:srgbClr val="172B4D"/>
                </a:solidFill>
                <a:effectLst/>
                <a:latin typeface="-apple-system"/>
              </a:rPr>
              <a:t>KPI description: </a:t>
            </a:r>
            <a:r>
              <a:rPr lang="en-US" sz="800" b="0"/>
              <a:t>This is the percentage of total revenue generated by purchases/subscriptions completed on owned digital channels (e.g., direct to customer) in the last 12 months. Digital-owned channels include any digital means to interact with customers (B2C and B2B)  (e.g., web, app, social media) and exclude third-party platforms. This includes only completed online purchases and excludes purchases completed in human-assisted channels. </a:t>
            </a:r>
          </a:p>
        </p:txBody>
      </p:sp>
    </p:spTree>
    <p:extLst>
      <p:ext uri="{BB962C8B-B14F-4D97-AF65-F5344CB8AC3E}">
        <p14:creationId val="429792931"/>
      </p:ext>
    </p:extLst>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Revenue From "as a Service" Model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revenue from as-a-service models / Total revenue in scope in the last reported 12-month period</a:t>
            </a:r>
          </a:p>
          <a:p>
            <a:pPr algn="l">
              <a:buFont typeface="Arial" panose="020b0604020202020204" pitchFamily="34" charset="0"/>
              <a:buNone/>
            </a:pPr>
            <a:r>
              <a:rPr lang="en-US" sz="800" b="1" i="0">
                <a:solidFill>
                  <a:srgbClr val="172B4D"/>
                </a:solidFill>
                <a:effectLst/>
                <a:latin typeface="-apple-system"/>
              </a:rPr>
              <a:t>KPI description: </a:t>
            </a:r>
            <a:r>
              <a:rPr lang="en-US" sz="800" b="0"/>
              <a:t>"As a service models" apply a new business model to traditional products based on subscription or/and metered usage enabled by a digital technology platform (e.g., pay-as-you-go insurance, consumable products subscription, as-a-service software, as-a-service business processes).</a:t>
            </a:r>
          </a:p>
        </p:txBody>
      </p:sp>
    </p:spTree>
    <p:extLst>
      <p:ext uri="{BB962C8B-B14F-4D97-AF65-F5344CB8AC3E}">
        <p14:creationId val="429792931"/>
      </p:ext>
    </p:extLst>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Revenue From Platform Business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revenue from platform business / Total revenue in the last 12-month reporting period</a:t>
            </a:r>
          </a:p>
          <a:p>
            <a:pPr algn="l">
              <a:buFont typeface="Arial" panose="020b0604020202020204" pitchFamily="34" charset="0"/>
              <a:buNone/>
            </a:pPr>
            <a:r>
              <a:rPr lang="en-US" sz="800" b="1" i="0">
                <a:solidFill>
                  <a:srgbClr val="172B4D"/>
                </a:solidFill>
                <a:effectLst/>
                <a:latin typeface="-apple-system"/>
              </a:rPr>
              <a:t>KPI description: </a:t>
            </a:r>
            <a:r>
              <a:rPr lang="en-US" sz="800" b="0"/>
              <a:t>Platform business allows the trade of digital products and services — connecting supply and demand. Revenue can be generated by participation (e.g., selling products and services on third-party platforms) and/or ownership (e.g., owned-business platform revenue).</a:t>
            </a:r>
          </a:p>
        </p:txBody>
      </p:sp>
    </p:spTree>
    <p:extLst>
      <p:ext uri="{BB962C8B-B14F-4D97-AF65-F5344CB8AC3E}">
        <p14:creationId val="429792931"/>
      </p:ext>
    </p:extLst>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Churn Rate B2B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B2B customers lost in the last 12 months / total customers that were active 12 months ago</a:t>
            </a:r>
          </a:p>
          <a:p>
            <a:pPr algn="l">
              <a:buFont typeface="Arial" panose="020b0604020202020204" pitchFamily="34" charset="0"/>
              <a:buNone/>
            </a:pPr>
            <a:r>
              <a:rPr lang="en-US" sz="800" b="1" i="0">
                <a:solidFill>
                  <a:srgbClr val="172B4D"/>
                </a:solidFill>
                <a:effectLst/>
                <a:latin typeface="-apple-system"/>
              </a:rPr>
              <a:t>KPI description: </a:t>
            </a:r>
            <a:r>
              <a:rPr lang="en-US" sz="800" b="0"/>
              <a:t>Lost business or industrial customers are those who stopped subscribing/renewing or otherwise paying for your organization's services in the past 12 months. </a:t>
            </a:r>
          </a:p>
        </p:txBody>
      </p:sp>
    </p:spTree>
    <p:extLst>
      <p:ext uri="{BB962C8B-B14F-4D97-AF65-F5344CB8AC3E}">
        <p14:creationId val="429792931"/>
      </p:ext>
    </p:extLst>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Customer Service Requests Completed Through Digital Channels</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customer service request completed without human intervention/total number of service request in the past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A customer service request that is handled through digital channels and completed to satisfaction without service manual labor divided by the total number of service requests.</a:t>
            </a:r>
          </a:p>
        </p:txBody>
      </p:sp>
    </p:spTree>
    <p:extLst>
      <p:ext uri="{BB962C8B-B14F-4D97-AF65-F5344CB8AC3E}">
        <p14:creationId val="429792931"/>
      </p:ext>
    </p:extLst>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Demand Forecast Error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(Forecast - Actual) / Actual.
For example, assume a firm has products A and B: 
A units: Forecast: 105 Actual: 100 = + 5% Error 
B units: Forecast: 800 Actual: 1,000 = - 20% Error
MAPE = (20% + 5%) / 2 = 12.5%</a:t>
            </a:r>
          </a:p>
          <a:p>
            <a:pPr algn="l">
              <a:buFont typeface="Arial" panose="020b0604020202020204" pitchFamily="34" charset="0"/>
              <a:buNone/>
            </a:pPr>
            <a:r>
              <a:rPr lang="en-US" sz="800" b="1" i="0">
                <a:solidFill>
                  <a:srgbClr val="172B4D"/>
                </a:solidFill>
                <a:effectLst/>
                <a:latin typeface="-apple-system"/>
              </a:rPr>
              <a:t>KPI description: </a:t>
            </a:r>
            <a:r>
              <a:rPr lang="en-US" sz="800" b="0"/>
              <a:t>Average Demand Forecast Error within the last 12 months
Mean absolute percent error (MAPE), or average absolute percent difference between forecast (one-month forecast, one month out) and actual taken across SKUs/product types not weighted by sales volumes. Calculation: (Forecast - Actual) / Actual.
 For example, assume a firm has products A and B:
 A units: Forecast: 105 Actual: 100 = + 5% Error
 B units: Forecast: 800 Actual: 1,000 = - 20% Error
 MAPE = (20% + 5%) / 2 = 12.5%</a:t>
            </a:r>
          </a:p>
        </p:txBody>
      </p:sp>
    </p:spTree>
    <p:extLst>
      <p:ext uri="{BB962C8B-B14F-4D97-AF65-F5344CB8AC3E}">
        <p14:creationId val="429792931"/>
      </p:ext>
    </p:extLst>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Time to Market for a Brand-New Product (months)</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Average length of time, in months, between decision to create a new product and introduction of the new product to customers. Include all products launched in the prior 12 months in calculation. </a:t>
            </a:r>
          </a:p>
          <a:p>
            <a:pPr algn="l">
              <a:buFont typeface="Arial" panose="020b0604020202020204" pitchFamily="34" charset="0"/>
              <a:buNone/>
            </a:pPr>
            <a:r>
              <a:rPr lang="en-US" sz="800" b="1" i="0">
                <a:solidFill>
                  <a:srgbClr val="172B4D"/>
                </a:solidFill>
                <a:effectLst/>
                <a:latin typeface="-apple-system"/>
              </a:rPr>
              <a:t>KPI description: </a:t>
            </a:r>
            <a:r>
              <a:rPr lang="en-US" sz="800" b="0"/>
              <a:t>Include products marketed and sold to customers. Do not include virtual IT products delivered to employees or other stakeholders. Approval decision is the moment that the organization commits to invest in the brand-new product idea.</a:t>
            </a:r>
          </a:p>
        </p:txBody>
      </p:sp>
    </p:spTree>
    <p:extLst>
      <p:ext uri="{BB962C8B-B14F-4D97-AF65-F5344CB8AC3E}">
        <p14:creationId val="429792931"/>
      </p:ext>
    </p:extLst>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Fully Digitized Enterprise Transactions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digitized enterprise transactions / Total number of enterprise transactions</a:t>
            </a:r>
          </a:p>
          <a:p>
            <a:pPr algn="l">
              <a:buFont typeface="Arial" panose="020b0604020202020204" pitchFamily="34" charset="0"/>
              <a:buNone/>
            </a:pPr>
            <a:r>
              <a:rPr lang="en-US" sz="800" b="1" i="0">
                <a:solidFill>
                  <a:srgbClr val="172B4D"/>
                </a:solidFill>
                <a:effectLst/>
                <a:latin typeface="-apple-system"/>
              </a:rPr>
              <a:t>KPI description: </a:t>
            </a:r>
            <a:r>
              <a:rPr lang="en-US" sz="800" b="0"/>
              <a:t>Digitized enterprise transactions (e.g., supply chain, administrative and functions that are not customer-facing) are fully digitized and orchestrated (e.g., not requiring any nondigitized tasks such as paper-based work, emails or similar nonautomated processes).</a:t>
            </a:r>
          </a:p>
        </p:txBody>
      </p:sp>
    </p:spTree>
    <p:extLst>
      <p:ext uri="{BB962C8B-B14F-4D97-AF65-F5344CB8AC3E}">
        <p14:creationId val="429792931"/>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3441050555"/>
      </p:ext>
    </p:extLst>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Work-From-Home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employees working effectively from home at least 20% of their time / total employees to date</a:t>
            </a:r>
          </a:p>
          <a:p>
            <a:pPr algn="l">
              <a:buFont typeface="Arial" panose="020b0604020202020204" pitchFamily="34" charset="0"/>
              <a:buNone/>
            </a:pPr>
            <a:r>
              <a:rPr lang="en-US" sz="800" b="1" i="0">
                <a:solidFill>
                  <a:srgbClr val="172B4D"/>
                </a:solidFill>
                <a:effectLst/>
                <a:latin typeface="-apple-system"/>
              </a:rPr>
              <a:t>KPI description: </a:t>
            </a:r>
            <a:r>
              <a:rPr lang="en-US" sz="800" b="0"/>
              <a:t>This is the percentage of the organization's employees (headcount) provided with a modern digital workplace, allowing full productivity, mobility, remote working and collaboration, and exploiting consumer-oriented styles and technologies (e.g., laptop, tablets, mobile phones). It applies to roles that can feasibly work remotely but does not apply to positions that require physical presence, such as factory workers, food service, or retail store associates.</a:t>
            </a:r>
          </a:p>
        </p:txBody>
      </p:sp>
    </p:spTree>
    <p:extLst>
      <p:ext uri="{BB962C8B-B14F-4D97-AF65-F5344CB8AC3E}">
        <p14:creationId val="429792931"/>
      </p:ext>
    </p:extLst>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Digitally Enabled Field/Factory Workers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field (and|or factory) workforce leveraging modern digital technologies / Total field (and|or factory) workforce</a:t>
            </a:r>
          </a:p>
          <a:p>
            <a:pPr algn="l">
              <a:buFont typeface="Arial" panose="020b0604020202020204" pitchFamily="34" charset="0"/>
              <a:buNone/>
            </a:pPr>
            <a:r>
              <a:rPr lang="en-US" sz="800" b="1" i="0">
                <a:solidFill>
                  <a:srgbClr val="172B4D"/>
                </a:solidFill>
                <a:effectLst/>
                <a:latin typeface="-apple-system"/>
              </a:rPr>
              <a:t>KPI description: </a:t>
            </a:r>
            <a:r>
              <a:rPr lang="en-US" sz="800" b="0"/>
              <a:t>This is the percentage of field and/or factory workers who leverage modern digital solutions (e.g., wearable devices, AI-enhanced operations, AR/VR solutions) to improve safety, quality and productivity.
We exclude basic business applications such as email, ERP and CRM applications.</a:t>
            </a:r>
          </a:p>
        </p:txBody>
      </p:sp>
    </p:spTree>
    <p:extLst>
      <p:ext uri="{BB962C8B-B14F-4D97-AF65-F5344CB8AC3E}">
        <p14:creationId val="429792931"/>
      </p:ext>
    </p:extLst>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Remote IT Workforce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IT FTEs employed from remote locations / Total number of IT FTEs</a:t>
            </a:r>
          </a:p>
          <a:p>
            <a:pPr algn="l">
              <a:buFont typeface="Arial" panose="020b0604020202020204" pitchFamily="34" charset="0"/>
              <a:buNone/>
            </a:pPr>
            <a:r>
              <a:rPr lang="en-US" sz="800" b="1" i="0">
                <a:solidFill>
                  <a:srgbClr val="172B4D"/>
                </a:solidFill>
                <a:effectLst/>
                <a:latin typeface="-apple-system"/>
              </a:rPr>
              <a:t>KPI description: </a:t>
            </a:r>
            <a:r>
              <a:rPr lang="en-US" sz="800" b="0"/>
              <a:t>Remote locations are locations outside a commuting distance from any office/site.</a:t>
            </a:r>
          </a:p>
        </p:txBody>
      </p:sp>
    </p:spTree>
    <p:extLst>
      <p:ext uri="{BB962C8B-B14F-4D97-AF65-F5344CB8AC3E}">
        <p14:creationId val="429792931"/>
      </p:ext>
    </p:extLst>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Business Technologist Workforce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FTEs outside IT organization producing information technology / Total number of FTEs outside IT organization who are equipped with a digital workplace</a:t>
            </a:r>
          </a:p>
          <a:p>
            <a:pPr algn="l">
              <a:buFont typeface="Arial" panose="020b0604020202020204" pitchFamily="34" charset="0"/>
              <a:buNone/>
            </a:pPr>
            <a:r>
              <a:rPr lang="en-US" sz="800" b="1" i="0">
                <a:solidFill>
                  <a:srgbClr val="172B4D"/>
                </a:solidFill>
                <a:effectLst/>
                <a:latin typeface="-apple-system"/>
              </a:rPr>
              <a:t>KPI description: </a:t>
            </a:r>
            <a:r>
              <a:rPr lang="en-US" sz="800" b="0"/>
              <a:t>Business technologists are employees reporting outside of IT who customize or build data or technology solutions. These employees have a formal responsibility to build technology solutions as part of their roles and objectives.
Examples of technology solutions include the development/configuration of automation tools, applications, data analytics, integration and web development.</a:t>
            </a:r>
          </a:p>
        </p:txBody>
      </p:sp>
    </p:spTree>
    <p:extLst>
      <p:ext uri="{BB962C8B-B14F-4D97-AF65-F5344CB8AC3E}">
        <p14:creationId val="429792931"/>
      </p:ext>
    </p:extLst>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Analytics-Enabled Workforce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FTEs outside IT organization that regularly use analytics / Total number of FTEs outside IT organization that are equipped with a digital workplace</a:t>
            </a:r>
          </a:p>
          <a:p>
            <a:pPr algn="l">
              <a:buFont typeface="Arial" panose="020b0604020202020204" pitchFamily="34" charset="0"/>
              <a:buNone/>
            </a:pPr>
            <a:r>
              <a:rPr lang="en-US" sz="800" b="1" i="0">
                <a:solidFill>
                  <a:srgbClr val="172B4D"/>
                </a:solidFill>
                <a:effectLst/>
                <a:latin typeface="-apple-system"/>
              </a:rPr>
              <a:t>KPI description: </a:t>
            </a:r>
            <a:r>
              <a:rPr lang="en-US" sz="800" b="0"/>
              <a:t>Non-IT employees that are regularly (at least once a week) using analytics tools to analyze, monitor, predict or automate business processes and decisions.</a:t>
            </a:r>
          </a:p>
        </p:txBody>
      </p:sp>
    </p:spTree>
    <p:extLst>
      <p:ext uri="{BB962C8B-B14F-4D97-AF65-F5344CB8AC3E}">
        <p14:creationId val="429792931"/>
      </p:ext>
    </p:extLst>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Factory Defect Rate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defective goods / total produced goods over the past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A product is considered defective if it has one or more factory defects that impact overall product quality. This includes products that are already in service with customers, up to and including one year after delivery. </a:t>
            </a:r>
          </a:p>
        </p:txBody>
      </p:sp>
    </p:spTree>
    <p:extLst>
      <p:ext uri="{BB962C8B-B14F-4D97-AF65-F5344CB8AC3E}">
        <p14:creationId val="429792931"/>
      </p:ext>
    </p:extLst>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Unplanned Downtime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hours of unplanned downtime for production processes / Total number of planned operational hours</a:t>
            </a:r>
          </a:p>
          <a:p>
            <a:pPr algn="l">
              <a:buFont typeface="Arial" panose="020b0604020202020204" pitchFamily="34" charset="0"/>
              <a:buNone/>
            </a:pPr>
            <a:r>
              <a:rPr lang="en-US" sz="800" b="1" i="0">
                <a:solidFill>
                  <a:srgbClr val="172B4D"/>
                </a:solidFill>
                <a:effectLst/>
                <a:latin typeface="-apple-system"/>
              </a:rPr>
              <a:t>KPI description: </a:t>
            </a:r>
            <a:r>
              <a:rPr lang="en-US" sz="800" b="0"/>
              <a:t>Total number of hours of production processes  (e.g., at plant, oil field, power plant or production line) experiencing downtime for any unplanned reasons/Total number of planned production time for all production processes. This is for industrial production processes that go from raw material or input to finished product or output. For instance, turning rolled steel into fabricated parts at a production facility. </a:t>
            </a:r>
          </a:p>
        </p:txBody>
      </p:sp>
    </p:spTree>
    <p:extLst>
      <p:ext uri="{BB962C8B-B14F-4D97-AF65-F5344CB8AC3E}">
        <p14:creationId val="429792931"/>
      </p:ext>
    </p:extLst>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Predictive Maintenance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physical production assets that are maintained using predictive models / Total number of physical production assets</a:t>
            </a:r>
          </a:p>
          <a:p>
            <a:pPr algn="l">
              <a:buFont typeface="Arial" panose="020b0604020202020204" pitchFamily="34" charset="0"/>
              <a:buNone/>
            </a:pPr>
            <a:r>
              <a:rPr lang="en-US" sz="800" b="1" i="0">
                <a:solidFill>
                  <a:srgbClr val="172B4D"/>
                </a:solidFill>
                <a:effectLst/>
                <a:latin typeface="-apple-system"/>
              </a:rPr>
              <a:t>KPI description: </a:t>
            </a:r>
            <a:r>
              <a:rPr lang="en-US" sz="800" b="0"/>
              <a:t>Assets are any type of physical production asset owned/managed by the organization (e.g., machinery, vehicles, equipment, buildings). A predictive model uses a set of predictor variables to forecast future outcomes, such as asset failure or the need to conduct unplanned maintenance. </a:t>
            </a:r>
          </a:p>
        </p:txBody>
      </p:sp>
    </p:spTree>
    <p:extLst>
      <p:ext uri="{BB962C8B-B14F-4D97-AF65-F5344CB8AC3E}">
        <p14:creationId val="429792931"/>
      </p:ext>
    </p:extLst>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Critical IT Services Resilience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1 - (Total business-critical IT services that suffered relevant service degradation at least once in the last 12 months) / Total business-critical IT services</a:t>
            </a:r>
          </a:p>
          <a:p>
            <a:pPr algn="l">
              <a:buFont typeface="Arial" panose="020b0604020202020204" pitchFamily="34" charset="0"/>
              <a:buNone/>
            </a:pPr>
            <a:r>
              <a:rPr lang="en-US" sz="800" b="1" i="0">
                <a:solidFill>
                  <a:srgbClr val="172B4D"/>
                </a:solidFill>
                <a:effectLst/>
                <a:latin typeface="-apple-system"/>
              </a:rPr>
              <a:t>KPI description: </a:t>
            </a:r>
            <a:r>
              <a:rPr lang="en-US" sz="800" b="0"/>
              <a:t>Relevant service degradation is intended as an issue that caused disruption of the service-level agreements of the business-critical IT services.
Business-critical IT services are those vital for the safety and the continuity of the operations whose interruption can cause damage or serious losses and/or impact on the ability to operate.</a:t>
            </a:r>
          </a:p>
        </p:txBody>
      </p:sp>
    </p:spTree>
    <p:extLst>
      <p:ext uri="{BB962C8B-B14F-4D97-AF65-F5344CB8AC3E}">
        <p14:creationId val="429792931"/>
      </p:ext>
    </p:extLst>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Critical OT Services Uptime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Time service is available / total expected service time in the last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Average uptime of critical Operational Technology (OT) services within the last 12 months. Critical (mission) OT services are those vital for safety and operations whose interruption can cause damages or serious losses.</a:t>
            </a:r>
          </a:p>
        </p:txBody>
      </p:sp>
    </p:spTree>
    <p:extLst>
      <p:ext uri="{BB962C8B-B14F-4D97-AF65-F5344CB8AC3E}">
        <p14:creationId val="42979293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333500" y="658813"/>
            <a:ext cx="4191000" cy="2357437"/>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3591435087"/>
      </p:ext>
    </p:extLst>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3539592780"/>
      </p:ext>
    </p:extLst>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Tech. Innovation/Experimentation Spending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IT spending for information technology innovation and experimentation / Total IT spending for current year budget</a:t>
            </a:r>
          </a:p>
          <a:p>
            <a:pPr algn="l">
              <a:buFont typeface="Arial" panose="020b0604020202020204" pitchFamily="34" charset="0"/>
              <a:buNone/>
            </a:pPr>
            <a:r>
              <a:rPr lang="en-US" sz="800" b="1" i="0">
                <a:solidFill>
                  <a:srgbClr val="172B4D"/>
                </a:solidFill>
                <a:effectLst/>
                <a:latin typeface="-apple-system"/>
              </a:rPr>
              <a:t>KPI description: </a:t>
            </a:r>
            <a:r>
              <a:rPr lang="en-US" sz="800" b="0"/>
              <a:t>This metric is intended to track the information technology innovation and experimentation budget, to scout, test and determine new disruptive innovation and new ventures (i.e., testing quantum computing, experimenting with blockchain use case). As such, this is not budget directly related to programs/products for new business requirements.</a:t>
            </a:r>
          </a:p>
        </p:txBody>
      </p:sp>
    </p:spTree>
    <p:extLst>
      <p:ext uri="{BB962C8B-B14F-4D97-AF65-F5344CB8AC3E}">
        <p14:creationId val="75315471"/>
      </p:ext>
    </p:extLst>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Agile Financial Practices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IT spending allocated using Agile financial practices / Total IT spending budgeted for the current year</a:t>
            </a:r>
          </a:p>
          <a:p>
            <a:pPr algn="l">
              <a:buFont typeface="Arial" panose="020b0604020202020204" pitchFamily="34" charset="0"/>
              <a:buNone/>
            </a:pPr>
            <a:r>
              <a:rPr lang="en-US" sz="800" b="1" i="0">
                <a:solidFill>
                  <a:srgbClr val="172B4D"/>
                </a:solidFill>
                <a:effectLst/>
                <a:latin typeface="-apple-system"/>
              </a:rPr>
              <a:t>KPI description: </a:t>
            </a:r>
            <a:r>
              <a:rPr lang="en-US" sz="800" b="0"/>
              <a:t>Agile financial management includes seed funding, value stream funding, product line funding and outcome-based funding, as opposed to traditional project-based, stage-gate funding, detailed business case approaches.</a:t>
            </a:r>
          </a:p>
        </p:txBody>
      </p:sp>
    </p:spTree>
    <p:extLst>
      <p:ext uri="{BB962C8B-B14F-4D97-AF65-F5344CB8AC3E}">
        <p14:creationId val="75315471"/>
      </p:ext>
    </p:extLst>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IT Run Spending Ratio</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IT run spending / Total IT spending</a:t>
            </a:r>
          </a:p>
          <a:p>
            <a:pPr algn="l">
              <a:buFont typeface="Arial" panose="020b0604020202020204" pitchFamily="34" charset="0"/>
              <a:buNone/>
            </a:pPr>
            <a:r>
              <a:rPr lang="en-US" sz="800" b="1" i="0">
                <a:solidFill>
                  <a:srgbClr val="172B4D"/>
                </a:solidFill>
                <a:effectLst/>
                <a:latin typeface="-apple-system"/>
              </a:rPr>
              <a:t>KPI description: </a:t>
            </a:r>
            <a:r>
              <a:rPr lang="en-US" sz="800" b="0"/>
              <a:t>IT run includes all nondiscretionary expenses as part of the run-the-business cost. Some businesses call this “business as usual,” “keep the lights on” IT spending, or sustain investments. Run expenses do not directly increase revenue, or achieve by themselves new or enhanced goals of the enterprise.</a:t>
            </a:r>
          </a:p>
        </p:txBody>
      </p:sp>
    </p:spTree>
    <p:extLst>
      <p:ext uri="{BB962C8B-B14F-4D97-AF65-F5344CB8AC3E}">
        <p14:creationId val="75315471"/>
      </p:ext>
    </p:extLst>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IT Workforce Demonstrating Digital Culture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IT employees attaining their digital behavioral objectives / total IT employees</a:t>
            </a:r>
          </a:p>
          <a:p>
            <a:pPr algn="l">
              <a:buFont typeface="Arial" panose="020b0604020202020204" pitchFamily="34" charset="0"/>
              <a:buNone/>
            </a:pPr>
            <a:r>
              <a:rPr lang="en-US" sz="800" b="1" i="0">
                <a:solidFill>
                  <a:srgbClr val="172B4D"/>
                </a:solidFill>
                <a:effectLst/>
                <a:latin typeface="-apple-system"/>
              </a:rPr>
              <a:t>KPI description: </a:t>
            </a:r>
            <a:r>
              <a:rPr lang="en-US" sz="800" b="0"/>
              <a:t>IT workforce (excluding leadership roles) that displays a satisfactory level of attainment against behavioral KPIs aligned to the organization's digital ambition.</a:t>
            </a:r>
          </a:p>
        </p:txBody>
      </p:sp>
    </p:spTree>
    <p:extLst>
      <p:ext uri="{BB962C8B-B14F-4D97-AF65-F5344CB8AC3E}">
        <p14:creationId val="75315471"/>
      </p:ext>
    </p:extLst>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IT Leaders Demonstrating Digital Leadership Culture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IT leaders demonstrating and fostering a culture aligned to organization's digital ambition / Total IT leaders (up to N-2) reporting to the CIO</a:t>
            </a:r>
          </a:p>
          <a:p>
            <a:pPr algn="l">
              <a:buFont typeface="Arial" panose="020b0604020202020204" pitchFamily="34" charset="0"/>
              <a:buNone/>
            </a:pPr>
            <a:r>
              <a:rPr lang="en-US" sz="800" b="1" i="0">
                <a:solidFill>
                  <a:srgbClr val="172B4D"/>
                </a:solidFill>
                <a:effectLst/>
                <a:latin typeface="-apple-system"/>
              </a:rPr>
              <a:t>KPI description: </a:t>
            </a:r>
            <a:r>
              <a:rPr lang="en-US" sz="800" b="0"/>
              <a:t>IT leaders demonstrating and fostering a culture aligned with the enterprise’s digital ambition, promoting changes in systems, processes, practices and mindsets required to realize digital ambitions.</a:t>
            </a:r>
          </a:p>
        </p:txBody>
      </p:sp>
    </p:spTree>
    <p:extLst>
      <p:ext uri="{BB962C8B-B14F-4D97-AF65-F5344CB8AC3E}">
        <p14:creationId val="75315471"/>
      </p:ext>
    </p:extLst>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Business-/IT-Aligned Metrics in IT Dashboard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business-aligned metrics reported by IT to the board / Total number of metrics reported by IT to the board</a:t>
            </a:r>
          </a:p>
          <a:p>
            <a:pPr algn="l">
              <a:buFont typeface="Arial" panose="020b0604020202020204" pitchFamily="34" charset="0"/>
              <a:buNone/>
            </a:pPr>
            <a:r>
              <a:rPr lang="en-US" sz="800" b="1" i="0">
                <a:solidFill>
                  <a:srgbClr val="172B4D"/>
                </a:solidFill>
                <a:effectLst/>
                <a:latin typeface="-apple-system"/>
              </a:rPr>
              <a:t>KPI description: </a:t>
            </a:r>
            <a:r>
              <a:rPr lang="en-US" sz="800" b="0"/>
              <a:t>Business-aligned metrics are IT metrics that are mapped to business outcomes.  (For example, number of business transactions completed within the SLA, number of error-free bills, number of clients accessing mobile app at least once a week).</a:t>
            </a:r>
          </a:p>
        </p:txBody>
      </p:sp>
    </p:spTree>
    <p:extLst>
      <p:ext uri="{BB962C8B-B14F-4D97-AF65-F5344CB8AC3E}">
        <p14:creationId val="75315471"/>
      </p:ext>
    </p:extLst>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IT Workforce With Digital Skills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IT employees FTE that is proficient in one or more digital skills/ total number of IT employees</a:t>
            </a:r>
          </a:p>
          <a:p>
            <a:pPr algn="l">
              <a:buFont typeface="Arial" panose="020b0604020202020204" pitchFamily="34" charset="0"/>
              <a:buNone/>
            </a:pPr>
            <a:r>
              <a:rPr lang="en-US" sz="800" b="1" i="0">
                <a:solidFill>
                  <a:srgbClr val="172B4D"/>
                </a:solidFill>
                <a:effectLst/>
                <a:latin typeface="-apple-system"/>
              </a:rPr>
              <a:t>KPI description: </a:t>
            </a:r>
            <a:r>
              <a:rPr lang="en-US" sz="800" b="0"/>
              <a:t>Employees that have a good proficiency level (i.e. intermediate or above) to develop and maintain digital capabilities in your organization. Those skills can vary by the organization's strategy and sector but include, not exhaustively,  cloud, IoT, AI/analytics, data science, cybersecurity, APIs, DevOps, Agile, digital product management, web/mobile development, and UX/CX design.</a:t>
            </a:r>
          </a:p>
        </p:txBody>
      </p:sp>
    </p:spTree>
    <p:extLst>
      <p:ext uri="{BB962C8B-B14F-4D97-AF65-F5344CB8AC3E}">
        <p14:creationId val="75315471"/>
      </p:ext>
    </p:extLst>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In-House Digital Factory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 total spending (last 12 months) for digital capabilities design, delivery and maintenance for IT Insourced personnel / total spending (last 12 months) for digital capabilities design, delivery and maintenance (insourced, contractors and outsourced)</a:t>
            </a:r>
          </a:p>
          <a:p>
            <a:pPr algn="l">
              <a:buFont typeface="Arial" panose="020b0604020202020204" pitchFamily="34" charset="0"/>
              <a:buNone/>
            </a:pPr>
            <a:r>
              <a:rPr lang="en-US" sz="800" b="1" i="0">
                <a:solidFill>
                  <a:srgbClr val="172B4D"/>
                </a:solidFill>
                <a:effectLst/>
                <a:latin typeface="-apple-system"/>
              </a:rPr>
              <a:t>KPI description: </a:t>
            </a:r>
            <a:r>
              <a:rPr lang="en-US" sz="800" b="0"/>
              <a:t>Spending on application design, development and maintenance activities the IT organization carried out in the last 12 months to develop and maintain digital capabilities defined in your digital transformation scope (i.e., developing digital products and services, implementing digital channels, implementing AI/data and analytics).
The metric focuses on the percentage of insourced activities over the total activities carried out from internal personnel, contractors and outsourcing for the above scope.</a:t>
            </a:r>
          </a:p>
        </p:txBody>
      </p:sp>
    </p:spTree>
    <p:extLst>
      <p:ext uri="{BB962C8B-B14F-4D97-AF65-F5344CB8AC3E}">
        <p14:creationId val="75315471"/>
      </p:ext>
    </p:extLst>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IT Leaders Owning Specific Business Outcomes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IT leaders that have at least a business outcome objective in their performance evaluation / Total IT leaders directly reporting to the CIO</a:t>
            </a:r>
          </a:p>
          <a:p>
            <a:pPr algn="l">
              <a:buFont typeface="Arial" panose="020b0604020202020204" pitchFamily="34" charset="0"/>
              <a:buNone/>
            </a:pPr>
            <a:r>
              <a:rPr lang="en-US" sz="800" b="1" i="0">
                <a:solidFill>
                  <a:srgbClr val="172B4D"/>
                </a:solidFill>
                <a:effectLst/>
                <a:latin typeface="-apple-system"/>
              </a:rPr>
              <a:t>KPI description: </a:t>
            </a:r>
            <a:r>
              <a:rPr lang="en-US" sz="800" b="0"/>
              <a:t>IT leaders reporting to the CIO that have one or more business-outcome-aligned metric (e.g., sales for e-commerce) in their personal objectives.</a:t>
            </a:r>
          </a:p>
        </p:txBody>
      </p:sp>
    </p:spTree>
    <p:extLst>
      <p:ext uri="{BB962C8B-B14F-4D97-AF65-F5344CB8AC3E}">
        <p14:creationId val="75315471"/>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333500" y="658813"/>
            <a:ext cx="4191000" cy="2357437"/>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1245037812"/>
      </p:ext>
    </p:extLst>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Average Time to Engage Vendors (days)</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Average days between beginning of the selection phase and purchase order for new vendors engaged in the last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This is the average days between the beginning of the selection phase and purchase order for new vendors engaged in the last 12 months.  Vendors include ISVs, service providers and outsourcers.</a:t>
            </a:r>
          </a:p>
        </p:txBody>
      </p:sp>
    </p:spTree>
    <p:extLst>
      <p:ext uri="{BB962C8B-B14F-4D97-AF65-F5344CB8AC3E}">
        <p14:creationId val="75315471"/>
      </p:ext>
    </p:extLst>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Agile-/DevOps-Ready Application Dev and Maintenance Contracts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ADM contracts that are designed for Agile-DevOps / Number of relevant ADM contracts</a:t>
            </a:r>
          </a:p>
          <a:p>
            <a:pPr algn="l">
              <a:buFont typeface="Arial" panose="020b0604020202020204" pitchFamily="34" charset="0"/>
              <a:buNone/>
            </a:pPr>
            <a:r>
              <a:rPr lang="en-US" sz="800" b="1" i="0">
                <a:solidFill>
                  <a:srgbClr val="172B4D"/>
                </a:solidFill>
                <a:effectLst/>
                <a:latin typeface="-apple-system"/>
              </a:rPr>
              <a:t>KPI description: </a:t>
            </a:r>
            <a:r>
              <a:rPr lang="en-US" sz="800" b="0"/>
              <a:t>Agile-/DevOps-ready  application development and maintenance (ADM) contracts are the ones that formalize and enable delivery and collaboration models based on Agile, DevOps and design thinking, as opposed to contracts based on traditional waterfall/fixed-scope projects.
The metric is referred only to relevant ADM contracts, therefore including only significant outsourcing contracts providing ADM services (i.e., contributing to more than 5% of your ADM external spending). </a:t>
            </a:r>
          </a:p>
        </p:txBody>
      </p:sp>
    </p:spTree>
    <p:extLst>
      <p:ext uri="{BB962C8B-B14F-4D97-AF65-F5344CB8AC3E}">
        <p14:creationId val="75315471"/>
      </p:ext>
    </p:extLst>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Business-Outcome-Based Outsourcing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annual spend in outsourcing contracts with business-outcome-related incentive mechanisms / Total annual spend in outsourcing contracts</a:t>
            </a:r>
          </a:p>
          <a:p>
            <a:pPr algn="l">
              <a:buFont typeface="Arial" panose="020b0604020202020204" pitchFamily="34" charset="0"/>
              <a:buNone/>
            </a:pPr>
            <a:r>
              <a:rPr lang="en-US" sz="800" b="1" i="0">
                <a:solidFill>
                  <a:srgbClr val="172B4D"/>
                </a:solidFill>
                <a:effectLst/>
                <a:latin typeface="-apple-system"/>
              </a:rPr>
              <a:t>KPI description: </a:t>
            </a:r>
            <a:r>
              <a:rPr lang="en-US" sz="800" b="0"/>
              <a:t>This metric represents the adoption of business-outcome-related contract incentive mechanisms. Incentives are typically bonuses or penalties related to the achievement of identified business outcomes. For example, a payroll provider writes in an incentive tied to 100% of employees being paid on time for a year.</a:t>
            </a:r>
          </a:p>
        </p:txBody>
      </p:sp>
    </p:spTree>
    <p:extLst>
      <p:ext uri="{BB962C8B-B14F-4D97-AF65-F5344CB8AC3E}">
        <p14:creationId val="75315471"/>
      </p:ext>
    </p:extLst>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Agile Delivery Execution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stories effectively delivered/ total number of stories delivered across all teams in the last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Stories effectively delivered  are defined as those concluded on time (as per the sprint planning) and on quality (story accepted at sprint demo).
In case of a pure Kanban, execution is delivered if the average story cycle time is on par or better than target cycle time and 100% of the stories are accepted.</a:t>
            </a:r>
          </a:p>
        </p:txBody>
      </p:sp>
    </p:spTree>
    <p:extLst>
      <p:ext uri="{BB962C8B-B14F-4D97-AF65-F5344CB8AC3E}">
        <p14:creationId val="75315471"/>
      </p:ext>
    </p:extLst>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Successful Software Releases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 For business relevant applications: Total number of software releases successfully deployed (last 12 months) / total number of software release deployments (last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Successful deployment is defined as new software releases (excluding bug fixing only) deployed in production and not causing relevant incidents and/or rollbacks.</a:t>
            </a:r>
          </a:p>
        </p:txBody>
      </p:sp>
    </p:spTree>
    <p:extLst>
      <p:ext uri="{BB962C8B-B14F-4D97-AF65-F5344CB8AC3E}">
        <p14:creationId val="75315471"/>
      </p:ext>
    </p:extLst>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Design Thinking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projects completed by product teams applying design thinking (last 12 months) / total number of projects completed by product teams in the IT organization (last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Adoption is based on the number of teams that adopted design-thinking process and methods to their user/customer design activities. Design-thinking processes focus the design on customers and users, leveraging methods such as customer persona analysis, customer journey design, empathy maps, prototyping and testing to determine efficiently and effectively customer needs and features.</a:t>
            </a:r>
          </a:p>
        </p:txBody>
      </p:sp>
    </p:spTree>
    <p:extLst>
      <p:ext uri="{BB962C8B-B14F-4D97-AF65-F5344CB8AC3E}">
        <p14:creationId val="75315471"/>
      </p:ext>
    </p:extLst>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Agile Methods and Technical Practices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applications developed and maintained using Agile methods and technical practices / Total number of production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Agile methods include Scrum, Kanban, XP and Scrumban, as well as enterprise Agile frameworks (i.e., SAFe, LeSS, Spotify).
Agile technical practices include test-driven design, continuous integration, automated testing and continuous delivery. Adoption shall be considered only if those  technical practices are actually used.</a:t>
            </a:r>
          </a:p>
        </p:txBody>
      </p:sp>
    </p:spTree>
    <p:extLst>
      <p:ext uri="{BB962C8B-B14F-4D97-AF65-F5344CB8AC3E}">
        <p14:creationId val="75315471"/>
      </p:ext>
    </p:extLst>
  </p:cSld>
  <p:clrMapOvr>
    <a:masterClrMapping/>
  </p:clrMapOvr>
</p:notes>
</file>

<file path=ppt/notesSlides/notesSlide5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High-Frequency Release Applications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applications that have a release cycle that is fewer than 15 calendar days / Total number of production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Release cycle is the interval between consecutive new software releases that deliver planned production-ready changes to applications (as opposed to unplanned changes such as bug fixing, rollback and workarounds).</a:t>
            </a:r>
          </a:p>
        </p:txBody>
      </p:sp>
    </p:spTree>
    <p:extLst>
      <p:ext uri="{BB962C8B-B14F-4D97-AF65-F5344CB8AC3E}">
        <p14:creationId val="75315471"/>
      </p:ext>
    </p:extLst>
  </p:cSld>
  <p:clrMapOvr>
    <a:masterClrMapping/>
  </p:clrMapOvr>
</p:notes>
</file>

<file path=ppt/notesSlides/notesSlide5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CIO's Digital/Business Performance Objectives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Relevant weight (in percentage) of digital / Business performance objectives in CIO performance evaluation criteria</a:t>
            </a:r>
          </a:p>
          <a:p>
            <a:pPr algn="l">
              <a:buFont typeface="Arial" panose="020b0604020202020204" pitchFamily="34" charset="0"/>
              <a:buNone/>
            </a:pPr>
            <a:r>
              <a:rPr lang="en-US" sz="800" b="1" i="0">
                <a:solidFill>
                  <a:srgbClr val="172B4D"/>
                </a:solidFill>
                <a:effectLst/>
                <a:latin typeface="-apple-system"/>
              </a:rPr>
              <a:t>KPI description: </a:t>
            </a:r>
            <a:r>
              <a:rPr lang="en-US" sz="800" b="0"/>
              <a:t>Digital/business performance objectives are intended as goals and/or performance metrics that are related to the attainment of specific digital/business outcomes, as opposed to pure IT-related objectives (e.g. system uptime).</a:t>
            </a:r>
          </a:p>
        </p:txBody>
      </p:sp>
    </p:spTree>
    <p:extLst>
      <p:ext uri="{BB962C8B-B14F-4D97-AF65-F5344CB8AC3E}">
        <p14:creationId val="75315471"/>
      </p:ext>
    </p:extLst>
  </p:cSld>
  <p:clrMapOvr>
    <a:masterClrMapping/>
  </p:clrMapOvr>
</p:notes>
</file>

<file path=ppt/notesSlides/notesSlide5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Product-Centric Organization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application development and maintenance (ADM) teams that are product-centric/Total number of ADM teams in the IT organization.</a:t>
            </a:r>
          </a:p>
          <a:p>
            <a:pPr algn="l">
              <a:buFont typeface="Arial" panose="020b0604020202020204" pitchFamily="34" charset="0"/>
              <a:buNone/>
            </a:pPr>
            <a:r>
              <a:rPr lang="en-US" sz="800" b="1" i="0">
                <a:solidFill>
                  <a:srgbClr val="172B4D"/>
                </a:solidFill>
                <a:effectLst/>
                <a:latin typeface="-apple-system"/>
              </a:rPr>
              <a:t>KPI description: </a:t>
            </a:r>
            <a:r>
              <a:rPr lang="en-US" sz="800" b="0"/>
              <a:t>Product-centric teams are application delivery teams that work in small, agile teams structured and organized around value streams and/or products (as opposed to projects). </a:t>
            </a:r>
          </a:p>
        </p:txBody>
      </p:sp>
    </p:spTree>
    <p:extLst>
      <p:ext uri="{BB962C8B-B14F-4D97-AF65-F5344CB8AC3E}">
        <p14:creationId val="75315471"/>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333500" y="658813"/>
            <a:ext cx="4191000" cy="2357437"/>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3349760640"/>
      </p:ext>
    </p:extLst>
  </p:cSld>
  <p:clrMapOvr>
    <a:masterClrMapping/>
  </p:clrMapOvr>
</p:notes>
</file>

<file path=ppt/notesSlides/notesSlide6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Cross-Functional Business/IT Teams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application design and delivery teams that have stable cross-functional representatives/ total number of application design and delivery teams</a:t>
            </a:r>
          </a:p>
          <a:p>
            <a:pPr algn="l">
              <a:buFont typeface="Arial" panose="020b0604020202020204" pitchFamily="34" charset="0"/>
              <a:buNone/>
            </a:pPr>
            <a:r>
              <a:rPr lang="en-US" sz="800" b="1" i="0">
                <a:solidFill>
                  <a:srgbClr val="172B4D"/>
                </a:solidFill>
                <a:effectLst/>
                <a:latin typeface="-apple-system"/>
              </a:rPr>
              <a:t>KPI description: </a:t>
            </a:r>
            <a:r>
              <a:rPr lang="en-US" sz="800" b="0"/>
              <a:t>Cross-functional teams include stable representatives of different business and technology functions in application development and maintenance-related activities. Cross-functional multidisciplinary teams include at least one business function representative on a stable basis (e.g., a product owner). Stable is defined as designated assignment with defined role and responsibilities and greater than 10% of their time.</a:t>
            </a:r>
          </a:p>
        </p:txBody>
      </p:sp>
    </p:spTree>
    <p:extLst>
      <p:ext uri="{BB962C8B-B14F-4D97-AF65-F5344CB8AC3E}">
        <p14:creationId val="75315471"/>
      </p:ext>
    </p:extLst>
  </p:cSld>
  <p:clrMapOvr>
    <a:masterClrMapping/>
  </p:clrMapOvr>
</p:notes>
</file>

<file path=ppt/notesSlides/notesSlide6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4213828267"/>
      </p:ext>
    </p:extLst>
  </p:cSld>
  <p:clrMapOvr>
    <a:masterClrMapping/>
  </p:clrMapOvr>
</p:notes>
</file>

<file path=ppt/notesSlides/notesSlide6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Cloud-Native Architecture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cloud-native business-relevant applications / Total number of business-relevant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Cloud-native architecture focuses on designing, building and running applications that exploit the advantages of microservices, miniservices and serverless (e.g. elasticity and low operational overhead in container-based infrastructure), while being resilient to the downsides (e.g., latency, infrastructure faults).</a:t>
            </a:r>
          </a:p>
        </p:txBody>
      </p:sp>
    </p:spTree>
    <p:extLst>
      <p:ext uri="{BB962C8B-B14F-4D97-AF65-F5344CB8AC3E}">
        <p14:creationId val="3691106133"/>
      </p:ext>
    </p:extLst>
  </p:cSld>
  <p:clrMapOvr>
    <a:masterClrMapping/>
  </p:clrMapOvr>
</p:notes>
</file>

<file path=ppt/notesSlides/notesSlide6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Unsupported Infrastructure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on-premises unsupported infrastructure assets / Total number of on-premises infrastructure assets</a:t>
            </a:r>
          </a:p>
          <a:p>
            <a:pPr algn="l">
              <a:buFont typeface="Arial" panose="020b0604020202020204" pitchFamily="34" charset="0"/>
              <a:buNone/>
            </a:pPr>
            <a:r>
              <a:rPr lang="en-US" sz="800" b="1" i="0">
                <a:solidFill>
                  <a:srgbClr val="172B4D"/>
                </a:solidFill>
                <a:effectLst/>
                <a:latin typeface="-apple-system"/>
              </a:rPr>
              <a:t>KPI description: </a:t>
            </a:r>
            <a:r>
              <a:rPr lang="en-US" sz="800" b="0"/>
              <a:t>This is a measure of technology debt, the percentage of on-premises infrastructure assets (i.e., servers, storage, endpoints) that are currently out of contracted support and maintenance.</a:t>
            </a:r>
          </a:p>
        </p:txBody>
      </p:sp>
    </p:spTree>
    <p:extLst>
      <p:ext uri="{BB962C8B-B14F-4D97-AF65-F5344CB8AC3E}">
        <p14:creationId val="3691106133"/>
      </p:ext>
    </p:extLst>
  </p:cSld>
  <p:clrMapOvr>
    <a:masterClrMapping/>
  </p:clrMapOvr>
</p:notes>
</file>

<file path=ppt/notesSlides/notesSlide6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Cloud-Based Applications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business-relevant applications running in a cloud production environment / total number of business-relevant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Cloud includes any form of "as a Service" (e.g., IaaS, PaaS, SaaS) in any form of public/hybrid/private (excluding pure virtualization).
Business relevant applications are those applications that are currently supporting organizations' business operations, fully maintained and not planned for retirement or consolidation in the next 24 months.</a:t>
            </a:r>
          </a:p>
        </p:txBody>
      </p:sp>
    </p:spTree>
    <p:extLst>
      <p:ext uri="{BB962C8B-B14F-4D97-AF65-F5344CB8AC3E}">
        <p14:creationId val="3691106133"/>
      </p:ext>
    </p:extLst>
  </p:cSld>
  <p:clrMapOvr>
    <a:masterClrMapping/>
  </p:clrMapOvr>
</p:notes>
</file>

<file path=ppt/notesSlides/notesSlide6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Continuous Integration/Continuous Delivery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business-relevant applications that adopt DevOps toolchain / Total number of business relevant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DevOps toolchains are tools for automating the continuous integration/delivery of applications to meet business demands for speed and efficiency.</a:t>
            </a:r>
          </a:p>
        </p:txBody>
      </p:sp>
    </p:spTree>
    <p:extLst>
      <p:ext uri="{BB962C8B-B14F-4D97-AF65-F5344CB8AC3E}">
        <p14:creationId val="3691106133"/>
      </p:ext>
    </p:extLst>
  </p:cSld>
  <p:clrMapOvr>
    <a:masterClrMapping/>
  </p:clrMapOvr>
</p:notes>
</file>

<file path=ppt/notesSlides/notesSlide6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AI/ML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business-relevant applications that embed or integrate AI|ML / Total number of business-relevant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This metric measures the adoption of artificial intelligence (AI) in the application portfolio. AI delivers smarter decisions or recommendations, detects events and patterns, or processes unstructured data (e.g., text, video, images, such as computer vision, natural language processing, speech recognition).</a:t>
            </a:r>
          </a:p>
        </p:txBody>
      </p:sp>
    </p:spTree>
    <p:extLst>
      <p:ext uri="{BB962C8B-B14F-4D97-AF65-F5344CB8AC3E}">
        <p14:creationId val="3691106133"/>
      </p:ext>
    </p:extLst>
  </p:cSld>
  <p:clrMapOvr>
    <a:masterClrMapping/>
  </p:clrMapOvr>
</p:notes>
</file>

<file path=ppt/notesSlides/notesSlide6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Data Lake(s)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business relevant applications that automatically feed their data into data lakes(s) for analytics and AI use cases / Total number of business relevant applications</a:t>
            </a:r>
          </a:p>
          <a:p>
            <a:pPr algn="l">
              <a:buFont typeface="Arial" panose="020b0604020202020204" pitchFamily="34" charset="0"/>
              <a:buNone/>
            </a:pPr>
            <a:r>
              <a:rPr lang="en-US" sz="800" b="1" i="0">
                <a:solidFill>
                  <a:srgbClr val="172B4D"/>
                </a:solidFill>
                <a:effectLst/>
                <a:latin typeface="-apple-system"/>
              </a:rPr>
              <a:t>KPI description: </a:t>
            </a:r>
            <a:r>
              <a:rPr lang="en-US" sz="800" b="0"/>
              <a:t>Percentage of total business applications that automatically feed their data into data lake(s) for analytics/data science or AI/ML use cases (e.g., customer/citizen analytics, pricing analytics, supply chain analytics, revenue analytics). A business application is defined as: a unique instance of application software that serves as a system of record, or an extension to a system of record, for the organization</a:t>
            </a:r>
          </a:p>
        </p:txBody>
      </p:sp>
    </p:spTree>
    <p:extLst>
      <p:ext uri="{BB962C8B-B14F-4D97-AF65-F5344CB8AC3E}">
        <p14:creationId val="3691106133"/>
      </p:ext>
    </p:extLst>
  </p:cSld>
  <p:clrMapOvr>
    <a:masterClrMapping/>
  </p:clrMapOvr>
</p:notes>
</file>

<file path=ppt/notesSlides/notesSlide6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Cross-Channel Customer Data Access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 of customer entities made available seamlessly across all channels / total # of customer related entities</a:t>
            </a:r>
          </a:p>
          <a:p>
            <a:pPr algn="l">
              <a:buFont typeface="Arial" panose="020b0604020202020204" pitchFamily="34" charset="0"/>
              <a:buNone/>
            </a:pPr>
            <a:r>
              <a:rPr lang="en-US" sz="800" b="1" i="0">
                <a:solidFill>
                  <a:srgbClr val="172B4D"/>
                </a:solidFill>
                <a:effectLst/>
                <a:latin typeface="-apple-system"/>
              </a:rPr>
              <a:t>KPI description: </a:t>
            </a:r>
            <a:r>
              <a:rPr lang="en-US" sz="800" b="0"/>
              <a:t>Customer-related* data is estimated as any data entity related to customers such as accounts, purchases, orders, bills, documents, requests, interactions, usage, transactions, applications, and visas that you organization can share with your customers.
All channels, both assisted (i.e., contact center, point of sales, assisted chat, agents) and unassisted (e.g., website, mobile app), should seamless access customer data, supported by an architecture that centralizes/federates the access to customer data, typically based on APIs serving all channels (i.e. data hubs, ODS).
* Customers is a general term that represents any external user/payer of your products or services outside your organization (e.g., citizens, patients, students). </a:t>
            </a:r>
          </a:p>
        </p:txBody>
      </p:sp>
    </p:spTree>
    <p:extLst>
      <p:ext uri="{BB962C8B-B14F-4D97-AF65-F5344CB8AC3E}">
        <p14:creationId val="3691106133"/>
      </p:ext>
    </p:extLst>
  </p:cSld>
  <p:clrMapOvr>
    <a:masterClrMapping/>
  </p:clrMapOvr>
</p:notes>
</file>

<file path=ppt/notesSlides/notesSlide6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Modern Customer UI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customer digital interactions that adopt modern designed UX-UI / Total number of customer digital interactions</a:t>
            </a:r>
          </a:p>
          <a:p>
            <a:pPr algn="l">
              <a:buFont typeface="Arial" panose="020b0604020202020204" pitchFamily="34" charset="0"/>
              <a:buNone/>
            </a:pPr>
            <a:r>
              <a:rPr lang="en-US" sz="800" b="1" i="0">
                <a:solidFill>
                  <a:srgbClr val="172B4D"/>
                </a:solidFill>
                <a:effectLst/>
                <a:latin typeface="-apple-system"/>
              </a:rPr>
              <a:t>KPI description: </a:t>
            </a:r>
            <a:r>
              <a:rPr lang="en-US" sz="800" b="0"/>
              <a:t>Customer digital interactions are distinct touchpoints with your customers on digital channels (e.g., web, mobile app, chatbot, social).
Modern designed UX/UI are intended user journeys and interfaces that have been designed/refreshed at least once in the last three years.</a:t>
            </a:r>
          </a:p>
        </p:txBody>
      </p:sp>
    </p:spTree>
    <p:extLst>
      <p:ext uri="{BB962C8B-B14F-4D97-AF65-F5344CB8AC3E}">
        <p14:creationId val="369110613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131779629"/>
      </p:ext>
    </p:extLst>
  </p:cSld>
  <p:clrMapOvr>
    <a:masterClrMapping/>
  </p:clrMapOvr>
</p:notes>
</file>

<file path=ppt/notesSlides/notesSlide7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API-Based Partners/Suppliers Integration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organization's ecosystem transactions using APIs / Total number of organization's ecosystem transactions in the last 12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Ecosystem transactions are defined as business transactions (e.g., orders, data exchanges, bills) with partners and third parties (e.g., other organizations, businesses, data providers, agencies, suppliers).
API-based transactions leverage standardized programmable interfaces to automate business integration and collaboration, without (or with minimal) human intervention. </a:t>
            </a:r>
          </a:p>
        </p:txBody>
      </p:sp>
    </p:spTree>
    <p:extLst>
      <p:ext uri="{BB962C8B-B14F-4D97-AF65-F5344CB8AC3E}">
        <p14:creationId val="3691106133"/>
      </p:ext>
    </p:extLst>
  </p:cSld>
  <p:clrMapOvr>
    <a:masterClrMapping/>
  </p:clrMapOvr>
</p:notes>
</file>

<file path=ppt/notesSlides/notesSlide7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Modern Integration Adoption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integration services based on modern integration patterns / Total number of integration services within your relevant application portfolio</a:t>
            </a:r>
          </a:p>
          <a:p>
            <a:pPr algn="l">
              <a:buFont typeface="Arial" panose="020b0604020202020204" pitchFamily="34" charset="0"/>
              <a:buNone/>
            </a:pPr>
            <a:r>
              <a:rPr lang="en-US" sz="800" b="1" i="0">
                <a:solidFill>
                  <a:srgbClr val="172B4D"/>
                </a:solidFill>
                <a:effectLst/>
                <a:latin typeface="-apple-system"/>
              </a:rPr>
              <a:t>KPI description: </a:t>
            </a:r>
            <a:r>
              <a:rPr lang="en-US" sz="800" b="0"/>
              <a:t>Modern integration services leverage real time based on standard APIs and/or data streaming (as opposed to legacy file transfers, proprietary protocols and ad hoc integrations).
An integration service is any programmatic exchange of data and/or events between your business applications.</a:t>
            </a:r>
          </a:p>
        </p:txBody>
      </p:sp>
    </p:spTree>
    <p:extLst>
      <p:ext uri="{BB962C8B-B14F-4D97-AF65-F5344CB8AC3E}">
        <p14:creationId val="3691106133"/>
      </p:ext>
    </p:extLst>
  </p:cSld>
  <p:clrMapOvr>
    <a:masterClrMapping/>
  </p:clrMapOvr>
</p:notes>
</file>

<file path=ppt/notesSlides/notesSlide7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Remotely Monitored Assets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physical production assets remotely monitored / Total physical production assets</a:t>
            </a:r>
          </a:p>
          <a:p>
            <a:pPr algn="l">
              <a:buFont typeface="Arial" panose="020b0604020202020204" pitchFamily="34" charset="0"/>
              <a:buNone/>
            </a:pPr>
            <a:r>
              <a:rPr lang="en-US" sz="800" b="1" i="0">
                <a:solidFill>
                  <a:srgbClr val="172B4D"/>
                </a:solidFill>
                <a:effectLst/>
                <a:latin typeface="-apple-system"/>
              </a:rPr>
              <a:t>KPI description: </a:t>
            </a:r>
            <a:r>
              <a:rPr lang="en-US" sz="800" b="0"/>
              <a:t>This refers to physical production assets (e.g., plant, fields, pipelines, production or processing facilities) that are connected, collecting data and being enabled for real-time monitoring and control.</a:t>
            </a:r>
          </a:p>
        </p:txBody>
      </p:sp>
    </p:spTree>
    <p:extLst>
      <p:ext uri="{BB962C8B-B14F-4D97-AF65-F5344CB8AC3E}">
        <p14:creationId val="3691106133"/>
      </p:ext>
    </p:extLst>
  </p:cSld>
  <p:clrMapOvr>
    <a:masterClrMapping/>
  </p:clrMapOvr>
</p:notes>
</file>

<file path=ppt/notesSlides/notesSlide7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Application Security and Risk Compliance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Total number of compliant applications / total number of applications in production</a:t>
            </a:r>
          </a:p>
          <a:p>
            <a:pPr algn="l">
              <a:buFont typeface="Arial" panose="020b0604020202020204" pitchFamily="34" charset="0"/>
              <a:buNone/>
            </a:pPr>
            <a:r>
              <a:rPr lang="en-US" sz="800" b="1" i="0">
                <a:solidFill>
                  <a:srgbClr val="172B4D"/>
                </a:solidFill>
                <a:effectLst/>
                <a:latin typeface="-apple-system"/>
              </a:rPr>
              <a:t>KPI description: </a:t>
            </a:r>
            <a:r>
              <a:rPr lang="en-US" sz="800" b="0"/>
              <a:t>Complaint applications are those that have been assessed against organization security, risk and regulatory requirements and have no outstanding audit findings or material unapproved exceptions.</a:t>
            </a:r>
          </a:p>
        </p:txBody>
      </p:sp>
    </p:spTree>
    <p:extLst>
      <p:ext uri="{BB962C8B-B14F-4D97-AF65-F5344CB8AC3E}">
        <p14:creationId val="3691106133"/>
      </p:ext>
    </p:extLst>
  </p:cSld>
  <p:clrMapOvr>
    <a:masterClrMapping/>
  </p:clrMapOvr>
</p:notes>
</file>

<file path=ppt/notesSlides/notesSlide7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Endpoint Security Compliance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endpoints with approved build and security controls / Number of endpoints</a:t>
            </a:r>
          </a:p>
          <a:p>
            <a:pPr algn="l">
              <a:buFont typeface="Arial" panose="020b0604020202020204" pitchFamily="34" charset="0"/>
              <a:buNone/>
            </a:pPr>
            <a:r>
              <a:rPr lang="en-US" sz="800" b="1" i="0">
                <a:solidFill>
                  <a:srgbClr val="172B4D"/>
                </a:solidFill>
                <a:effectLst/>
                <a:latin typeface="-apple-system"/>
              </a:rPr>
              <a:t>KPI description: </a:t>
            </a:r>
            <a:r>
              <a:rPr lang="en-US" sz="800" b="0"/>
              <a:t>This metric measures the coverage of security controls and approved builds across endpoints in the organization. It is a direct reflection of protection levels and risk to the organization. Endpoints are defined as laptops, mobile and portable devices, IoT sensors, etc., but exclude cloud, servers and IT infrastructure devices. </a:t>
            </a:r>
          </a:p>
        </p:txBody>
      </p:sp>
    </p:spTree>
    <p:extLst>
      <p:ext uri="{BB962C8B-B14F-4D97-AF65-F5344CB8AC3E}">
        <p14:creationId val="3691106133"/>
      </p:ext>
    </p:extLst>
  </p:cSld>
  <p:clrMapOvr>
    <a:masterClrMapping/>
  </p:clrMapOvr>
</p:notes>
</file>

<file path=ppt/notesSlides/notesSlide7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Average Days to Patch Critical Servers</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(Sum of number of days from critical security patch availability to deployment on business-critical servers) / (number of critical servers x number of deployed patches) for the last three months</a:t>
            </a:r>
          </a:p>
          <a:p>
            <a:pPr algn="l">
              <a:buFont typeface="Arial" panose="020b0604020202020204" pitchFamily="34" charset="0"/>
              <a:buNone/>
            </a:pPr>
            <a:r>
              <a:rPr lang="en-US" sz="800" b="1" i="0">
                <a:solidFill>
                  <a:srgbClr val="172B4D"/>
                </a:solidFill>
                <a:effectLst/>
                <a:latin typeface="-apple-system"/>
              </a:rPr>
              <a:t>KPI description: </a:t>
            </a:r>
            <a:r>
              <a:rPr lang="en-US" sz="800" b="0"/>
              <a:t>This metric measures the average time that critical business servers have open vulnerabilities that can be exploited to create security incidents. Many organizations explicitly identify business-critical servers (commonly referred to as "crown jewels").</a:t>
            </a:r>
          </a:p>
        </p:txBody>
      </p:sp>
    </p:spTree>
    <p:extLst>
      <p:ext uri="{BB962C8B-B14F-4D97-AF65-F5344CB8AC3E}">
        <p14:creationId val="3691106133"/>
      </p:ext>
    </p:extLst>
  </p:cSld>
  <p:clrMapOvr>
    <a:masterClrMapping/>
  </p:clrMapOvr>
</p:notes>
</file>

<file path=ppt/notesSlides/notesSlide7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name: </a:t>
            </a:r>
            <a:r>
              <a:rPr lang="en-US" sz="800" b="0"/>
              <a:t>Average Phishing Click-Through Rate (%)</a:t>
            </a:r>
          </a:p>
          <a:p>
            <a:pPr marL="0" marR="0" lvl="0" indent="0" algn="l" defTabSz="914400" rtl="0" eaLnBrk="1" fontAlgn="auto" latinLnBrk="0" hangingPunct="1">
              <a:lnSpc>
                <a:spcPct val="90000"/>
              </a:lnSpc>
              <a:spcBef>
                <a:spcPct val="0"/>
              </a:spcBef>
              <a:spcAft>
                <a:spcPts val="600"/>
              </a:spcAft>
              <a:buClrTx/>
              <a:buSzTx/>
              <a:buFontTx/>
              <a:buNone/>
              <a:defRPr/>
            </a:pPr>
            <a:r>
              <a:rPr lang="en-US" sz="800" b="1" i="0">
                <a:solidFill>
                  <a:srgbClr val="172B4D"/>
                </a:solidFill>
                <a:effectLst/>
                <a:latin typeface="-apple-system"/>
              </a:rPr>
              <a:t>KPI formula: </a:t>
            </a:r>
            <a:r>
              <a:rPr lang="en-US" sz="800" b="0"/>
              <a:t>Number of individuals who click on links in phishing test emails / number of individuals tested in the last year</a:t>
            </a:r>
          </a:p>
          <a:p>
            <a:pPr algn="l">
              <a:buFont typeface="Arial" panose="020b0604020202020204" pitchFamily="34" charset="0"/>
              <a:buNone/>
            </a:pPr>
            <a:r>
              <a:rPr lang="en-US" sz="800" b="1" i="0">
                <a:solidFill>
                  <a:srgbClr val="172B4D"/>
                </a:solidFill>
                <a:effectLst/>
                <a:latin typeface="-apple-system"/>
              </a:rPr>
              <a:t>KPI description: </a:t>
            </a:r>
            <a:r>
              <a:rPr lang="en-US" sz="800" b="0"/>
              <a:t>Phishing tests shape people's behavior to recognize inappropriate and risky links. The phishing click-through rate is a reflection of the percentage of individuals who click on the test links, demonstrating that they are more likely to click on real phishing email links that create security incidents. This number is commonly produced by the products and services that run phishing email tests. Individuals are people having email access in your organization.</a:t>
            </a:r>
          </a:p>
        </p:txBody>
      </p:sp>
    </p:spTree>
    <p:extLst>
      <p:ext uri="{BB962C8B-B14F-4D97-AF65-F5344CB8AC3E}">
        <p14:creationId val="3691106133"/>
      </p:ext>
    </p:extLst>
  </p:cSld>
  <p:clrMapOvr>
    <a:masterClrMapping/>
  </p:clrMapOvr>
</p:notes>
</file>

<file path=ppt/notesSlides/notesSlide7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3218770831"/>
      </p:ext>
    </p:extLst>
  </p:cSld>
  <p:clrMapOvr>
    <a:masterClrMapping/>
  </p:clrMapOvr>
</p:notes>
</file>

<file path=ppt/notesSlides/notesSlide7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pPr marL="0" marR="0" lvl="0" indent="0" algn="l" defTabSz="914400" rtl="0" eaLnBrk="1" fontAlgn="auto" latinLnBrk="0" hangingPunct="1">
              <a:lnSpc>
                <a:spcPct val="90000"/>
              </a:lnSpc>
              <a:spcBef>
                <a:spcPct val="0"/>
              </a:spcBef>
              <a:spcAft>
                <a:spcPts val="600"/>
              </a:spcAft>
              <a:buClrTx/>
              <a:buSzTx/>
              <a:buFontTx/>
              <a:buNone/>
              <a:defRPr/>
            </a:pPr>
            <a:endParaRPr lang="en-US" sz="800" b="0"/>
          </a:p>
        </p:txBody>
      </p:sp>
    </p:spTree>
    <p:extLst>
      <p:ext uri="{BB962C8B-B14F-4D97-AF65-F5344CB8AC3E}">
        <p14:creationId val="3642191767"/>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r>
              <a:rPr lang="en-US" sz="800" b="1" i="0" kern="1200">
                <a:solidFill>
                  <a:srgbClr val="172B4D"/>
                </a:solidFill>
                <a:effectLst/>
                <a:latin typeface="-apple-system"/>
                <a:ea typeface="+mn-ea"/>
                <a:cs typeface="+mn-cs"/>
              </a:rPr>
              <a:t>Generate New Digital Revenue: </a:t>
            </a:r>
            <a:r>
              <a:rPr lang="en-US" sz="800" b="0" kern="1200">
                <a:solidFill>
                  <a:schemeClr val="tx1"/>
                </a:solidFill>
                <a:latin typeface="+mn-lt"/>
                <a:ea typeface="+mn-ea"/>
                <a:cs typeface="+mn-cs"/>
              </a:rPr>
              <a:t>Grow</a:t>
            </a:r>
            <a:r>
              <a:rPr lang="en-US"/>
              <a:t> revenue by offering new digital products and services and by driving commerce through digital channels </a:t>
            </a:r>
          </a:p>
          <a:p>
            <a:r>
              <a:rPr lang="en-US" sz="800" b="1" i="0" kern="1200">
                <a:solidFill>
                  <a:srgbClr val="172B4D"/>
                </a:solidFill>
                <a:effectLst/>
                <a:latin typeface="-apple-system"/>
                <a:ea typeface="+mn-ea"/>
                <a:cs typeface="+mn-cs"/>
              </a:rPr>
              <a:t>Digital Government Services: </a:t>
            </a:r>
            <a:r>
              <a:rPr lang="en-US" sz="800"/>
              <a:t>Accelerate digital services to improve mission outcomes and enhance service delivery</a:t>
            </a:r>
          </a:p>
          <a:p>
            <a:r>
              <a:rPr lang="en-US" sz="800" b="1" i="0" kern="1200">
                <a:solidFill>
                  <a:srgbClr val="172B4D"/>
                </a:solidFill>
                <a:effectLst/>
                <a:latin typeface="-apple-system"/>
                <a:ea typeface="+mn-ea"/>
                <a:cs typeface="+mn-cs"/>
              </a:rPr>
              <a:t>Excel in Customer Experience: </a:t>
            </a:r>
            <a:r>
              <a:rPr lang="en-US" sz="800"/>
              <a:t>Drive customer adoption of digital channels and increase customer engagement to improve customer retention and satisfaction</a:t>
            </a:r>
          </a:p>
          <a:p>
            <a:r>
              <a:rPr lang="en-US" sz="800" b="1" i="0" kern="1200">
                <a:solidFill>
                  <a:srgbClr val="172B4D"/>
                </a:solidFill>
                <a:effectLst/>
                <a:latin typeface="-apple-system"/>
                <a:ea typeface="+mn-ea"/>
                <a:cs typeface="+mn-cs"/>
              </a:rPr>
              <a:t>Excel in Citizen ​Experience​: </a:t>
            </a:r>
            <a:r>
              <a:rPr lang="en-US" sz="800" kern="1200">
                <a:solidFill>
                  <a:schemeClr val="tx1"/>
                </a:solidFill>
                <a:latin typeface="+mn-lt"/>
                <a:ea typeface="+mn-ea"/>
                <a:cs typeface="+mn-cs"/>
              </a:rPr>
              <a:t>Use digital channels to engage citizens and deliver government services. </a:t>
            </a:r>
          </a:p>
          <a:p>
            <a:r>
              <a:rPr lang="en-US" sz="800" b="1" i="0" kern="1200">
                <a:solidFill>
                  <a:srgbClr val="172B4D"/>
                </a:solidFill>
                <a:effectLst/>
                <a:latin typeface="-apple-system"/>
                <a:ea typeface="+mn-ea"/>
                <a:cs typeface="+mn-cs"/>
              </a:rPr>
              <a:t>Achieve Operational Excellence: </a:t>
            </a:r>
            <a:r>
              <a:rPr lang="en-US" sz="800" kern="1200">
                <a:solidFill>
                  <a:schemeClr val="tx1"/>
                </a:solidFill>
                <a:latin typeface="+mn-lt"/>
                <a:ea typeface="+mn-ea"/>
                <a:cs typeface="+mn-cs"/>
              </a:rPr>
              <a:t>Improve productivity, efficiency and quality of internal processes and tasks through automation and by digitally enabling the workforce</a:t>
            </a:r>
          </a:p>
          <a:p>
            <a:r>
              <a:rPr lang="en-US" sz="800" b="1" i="0" kern="1200">
                <a:solidFill>
                  <a:srgbClr val="172B4D"/>
                </a:solidFill>
                <a:effectLst/>
                <a:latin typeface="-apple-system"/>
                <a:ea typeface="+mn-ea"/>
                <a:cs typeface="+mn-cs"/>
              </a:rPr>
              <a:t>Optimize Asset Utilization: </a:t>
            </a:r>
            <a:r>
              <a:rPr lang="en-US" sz="800" kern="1200">
                <a:solidFill>
                  <a:schemeClr val="tx1"/>
                </a:solidFill>
                <a:latin typeface="+mn-lt"/>
                <a:ea typeface="+mn-ea"/>
                <a:cs typeface="+mn-cs"/>
              </a:rPr>
              <a:t>Use digital capabilities to improve asset reliability and control</a:t>
            </a:r>
          </a:p>
          <a:p>
            <a:r>
              <a:rPr lang="en-US" sz="800" b="1" i="0" kern="1200">
                <a:solidFill>
                  <a:srgbClr val="172B4D"/>
                </a:solidFill>
                <a:effectLst/>
                <a:latin typeface="-apple-system"/>
                <a:ea typeface="+mn-ea"/>
                <a:cs typeface="+mn-cs"/>
              </a:rPr>
              <a:t>Minimize Risks: </a:t>
            </a:r>
            <a:r>
              <a:rPr lang="en-US" sz="800" kern="1200">
                <a:solidFill>
                  <a:schemeClr val="tx1"/>
                </a:solidFill>
                <a:latin typeface="+mn-lt"/>
                <a:ea typeface="+mn-ea"/>
                <a:cs typeface="+mn-cs"/>
              </a:rPr>
              <a:t>Reduce enterprise continuity and digital security risks </a:t>
            </a:r>
          </a:p>
          <a:p>
            <a:r>
              <a:rPr lang="en-US" sz="800" b="1" i="0" kern="1200">
                <a:solidFill>
                  <a:srgbClr val="172B4D"/>
                </a:solidFill>
                <a:effectLst/>
                <a:latin typeface="-apple-system"/>
                <a:ea typeface="+mn-ea"/>
                <a:cs typeface="+mn-cs"/>
              </a:rPr>
              <a:t>Funding: </a:t>
            </a:r>
            <a:r>
              <a:rPr lang="en-US" sz="800" kern="1200">
                <a:solidFill>
                  <a:schemeClr val="tx1"/>
                </a:solidFill>
                <a:latin typeface="+mn-lt"/>
                <a:ea typeface="+mn-ea"/>
                <a:cs typeface="+mn-cs"/>
              </a:rPr>
              <a:t>Increase financial flexibility to allocate resources based on evolving needs and to fund innovation</a:t>
            </a:r>
          </a:p>
          <a:p>
            <a:r>
              <a:rPr lang="en-US" sz="800" b="1" i="0" kern="1200">
                <a:solidFill>
                  <a:srgbClr val="172B4D"/>
                </a:solidFill>
                <a:effectLst/>
                <a:latin typeface="-apple-system"/>
                <a:ea typeface="+mn-ea"/>
                <a:cs typeface="+mn-cs"/>
              </a:rPr>
              <a:t>Culture: </a:t>
            </a:r>
            <a:r>
              <a:rPr lang="en-US" sz="800" kern="1200">
                <a:solidFill>
                  <a:schemeClr val="tx1"/>
                </a:solidFill>
                <a:latin typeface="+mn-lt"/>
                <a:ea typeface="+mn-ea"/>
                <a:cs typeface="+mn-cs"/>
              </a:rPr>
              <a:t>Evolve culture to embrace a digital mindset and align on digital vision</a:t>
            </a:r>
          </a:p>
          <a:p>
            <a:r>
              <a:rPr lang="en-US" sz="800" b="1" i="0" kern="1200">
                <a:solidFill>
                  <a:srgbClr val="172B4D"/>
                </a:solidFill>
                <a:effectLst/>
                <a:latin typeface="-apple-system"/>
                <a:ea typeface="+mn-ea"/>
                <a:cs typeface="+mn-cs"/>
              </a:rPr>
              <a:t>Organization and Decision Rights: </a:t>
            </a:r>
            <a:r>
              <a:rPr lang="en-US" sz="800" kern="1200">
                <a:solidFill>
                  <a:schemeClr val="tx1"/>
                </a:solidFill>
                <a:latin typeface="+mn-lt"/>
                <a:ea typeface="+mn-ea"/>
                <a:cs typeface="+mn-cs"/>
              </a:rPr>
              <a:t>Break down barriers between business and IT through shared ownership of digital initiatives, fusion teams and product-oriented delivery</a:t>
            </a:r>
          </a:p>
          <a:p>
            <a:r>
              <a:rPr lang="en-US" sz="800" b="1" i="0" kern="1200">
                <a:solidFill>
                  <a:srgbClr val="172B4D"/>
                </a:solidFill>
                <a:effectLst/>
                <a:latin typeface="-apple-system"/>
                <a:ea typeface="+mn-ea"/>
                <a:cs typeface="+mn-cs"/>
              </a:rPr>
              <a:t>Sourcing: </a:t>
            </a:r>
            <a:r>
              <a:rPr lang="en-US" sz="800" kern="1200">
                <a:solidFill>
                  <a:schemeClr val="tx1"/>
                </a:solidFill>
                <a:latin typeface="+mn-lt"/>
                <a:ea typeface="+mn-ea"/>
                <a:cs typeface="+mn-cs"/>
              </a:rPr>
              <a:t>Accelerate digital transformation by improving partnerships and aligning services with business or mission outcomes</a:t>
            </a:r>
          </a:p>
          <a:p>
            <a:r>
              <a:rPr lang="en-US" sz="800" b="1" i="0" kern="1200">
                <a:solidFill>
                  <a:srgbClr val="172B4D"/>
                </a:solidFill>
                <a:effectLst/>
                <a:latin typeface="-apple-system"/>
                <a:ea typeface="+mn-ea"/>
                <a:cs typeface="+mn-cs"/>
              </a:rPr>
              <a:t>Talent and Skills: </a:t>
            </a:r>
            <a:r>
              <a:rPr lang="en-US" sz="800" kern="1200">
                <a:solidFill>
                  <a:schemeClr val="tx1"/>
                </a:solidFill>
                <a:latin typeface="+mn-lt"/>
                <a:ea typeface="+mn-ea"/>
                <a:cs typeface="+mn-cs"/>
              </a:rPr>
              <a:t>Build workforce digital skills  and align performance metrics and incentives with digital ambition</a:t>
            </a:r>
          </a:p>
          <a:p>
            <a:r>
              <a:rPr lang="en-US" sz="800" b="1" i="0" kern="1200">
                <a:solidFill>
                  <a:srgbClr val="172B4D"/>
                </a:solidFill>
                <a:effectLst/>
                <a:latin typeface="-apple-system"/>
                <a:ea typeface="+mn-ea"/>
                <a:cs typeface="+mn-cs"/>
              </a:rPr>
              <a:t>Ways of Working: </a:t>
            </a:r>
            <a:r>
              <a:rPr lang="en-US" sz="800" kern="1200">
                <a:solidFill>
                  <a:schemeClr val="tx1"/>
                </a:solidFill>
                <a:latin typeface="+mn-lt"/>
                <a:ea typeface="+mn-ea"/>
                <a:cs typeface="+mn-cs"/>
              </a:rPr>
              <a:t>Accelerate development and delivery of digital capabilities and increase flexibility with agile practices, frequent release cadence and design thinking.   </a:t>
            </a:r>
          </a:p>
          <a:p>
            <a:r>
              <a:rPr lang="en-US" sz="800" b="1" i="0" kern="1200">
                <a:solidFill>
                  <a:srgbClr val="172B4D"/>
                </a:solidFill>
                <a:effectLst/>
                <a:latin typeface="-apple-system"/>
                <a:ea typeface="+mn-ea"/>
                <a:cs typeface="+mn-cs"/>
              </a:rPr>
              <a:t>Cloud and DevOps Toolchain: </a:t>
            </a:r>
            <a:r>
              <a:rPr lang="en-US" sz="800" kern="1200">
                <a:solidFill>
                  <a:schemeClr val="tx1"/>
                </a:solidFill>
                <a:latin typeface="+mn-lt"/>
                <a:ea typeface="+mn-ea"/>
                <a:cs typeface="+mn-cs"/>
              </a:rPr>
              <a:t>Improve</a:t>
            </a:r>
            <a:r>
              <a:rPr lang="en-US" sz="800" b="1" i="0" kern="1200">
                <a:solidFill>
                  <a:srgbClr val="172B4D"/>
                </a:solidFill>
                <a:effectLst/>
                <a:latin typeface="-apple-system"/>
                <a:ea typeface="+mn-ea"/>
                <a:cs typeface="+mn-cs"/>
              </a:rPr>
              <a:t> </a:t>
            </a:r>
            <a:r>
              <a:rPr lang="en-US" sz="800" kern="1200">
                <a:solidFill>
                  <a:schemeClr val="tx1"/>
                </a:solidFill>
                <a:latin typeface="+mn-lt"/>
                <a:ea typeface="+mn-ea"/>
                <a:cs typeface="+mn-cs"/>
              </a:rPr>
              <a:t>service delivery by leveraging cloud-based, flexible and scalable infrastructure and continuous integration and delivery</a:t>
            </a:r>
          </a:p>
          <a:p>
            <a:r>
              <a:rPr lang="en-US" sz="800" b="1" i="0" kern="1200">
                <a:solidFill>
                  <a:srgbClr val="172B4D"/>
                </a:solidFill>
                <a:effectLst/>
                <a:latin typeface="-apple-system"/>
                <a:ea typeface="+mn-ea"/>
                <a:cs typeface="+mn-cs"/>
              </a:rPr>
              <a:t>AI and Data Analytics Platform: </a:t>
            </a:r>
            <a:r>
              <a:rPr lang="en-US" sz="800" kern="1200">
                <a:solidFill>
                  <a:schemeClr val="tx1"/>
                </a:solidFill>
                <a:latin typeface="+mn-lt"/>
                <a:ea typeface="+mn-ea"/>
                <a:cs typeface="+mn-cs"/>
              </a:rPr>
              <a:t>Increase value capture from the organization's data assets by leveraging AI and data lake adoption</a:t>
            </a:r>
          </a:p>
          <a:p>
            <a:r>
              <a:rPr lang="en-US" sz="800" b="1" i="0" kern="1200">
                <a:solidFill>
                  <a:srgbClr val="172B4D"/>
                </a:solidFill>
                <a:effectLst/>
                <a:latin typeface="-apple-system"/>
                <a:ea typeface="+mn-ea"/>
                <a:cs typeface="+mn-cs"/>
              </a:rPr>
              <a:t>Customer Platform: </a:t>
            </a:r>
            <a:r>
              <a:rPr lang="en-US" sz="800" kern="1200">
                <a:solidFill>
                  <a:schemeClr val="tx1"/>
                </a:solidFill>
                <a:latin typeface="+mn-lt"/>
                <a:ea typeface="+mn-ea"/>
                <a:cs typeface="+mn-cs"/>
              </a:rPr>
              <a:t>Improve customer engagement by enabling seamless connectivity across all your channels and by improving usability</a:t>
            </a:r>
          </a:p>
          <a:p>
            <a:r>
              <a:rPr lang="en-US" sz="800" b="1" i="0" kern="1200">
                <a:solidFill>
                  <a:srgbClr val="172B4D"/>
                </a:solidFill>
                <a:effectLst/>
                <a:latin typeface="-apple-system"/>
                <a:ea typeface="+mn-ea"/>
                <a:cs typeface="+mn-cs"/>
              </a:rPr>
              <a:t>Ecosystems and API Platform: </a:t>
            </a:r>
            <a:r>
              <a:rPr lang="en-US" sz="800" kern="1200">
                <a:solidFill>
                  <a:schemeClr val="tx1"/>
                </a:solidFill>
                <a:latin typeface="+mn-lt"/>
                <a:ea typeface="+mn-ea"/>
                <a:cs typeface="+mn-cs"/>
              </a:rPr>
              <a:t>Improve connectivity with ecosystem partners using APIs and modern integration practices </a:t>
            </a:r>
          </a:p>
          <a:p>
            <a:r>
              <a:rPr lang="en-US" sz="800" b="1" i="0" kern="1200">
                <a:solidFill>
                  <a:srgbClr val="172B4D"/>
                </a:solidFill>
                <a:effectLst/>
                <a:latin typeface="-apple-system"/>
                <a:ea typeface="+mn-ea"/>
                <a:cs typeface="+mn-cs"/>
              </a:rPr>
              <a:t>IoT Platform</a:t>
            </a:r>
            <a:r>
              <a:rPr lang="en-US" sz="800" b="1" i="0" kern="1200">
                <a:solidFill>
                  <a:schemeClr val="tx1"/>
                </a:solidFill>
                <a:effectLst/>
                <a:latin typeface="+mn-lt"/>
                <a:ea typeface="+mn-ea"/>
                <a:cs typeface="+mn-cs"/>
              </a:rPr>
              <a:t>: </a:t>
            </a:r>
            <a:r>
              <a:rPr lang="en-US" sz="800" kern="1200">
                <a:solidFill>
                  <a:schemeClr val="tx1"/>
                </a:solidFill>
                <a:latin typeface="+mn-lt"/>
                <a:ea typeface="+mn-ea"/>
                <a:cs typeface="+mn-cs"/>
              </a:rPr>
              <a:t>Connect your physical assets for remote monitoring</a:t>
            </a:r>
          </a:p>
          <a:p>
            <a:r>
              <a:rPr lang="en-US" sz="800" b="1" i="0" kern="1200">
                <a:solidFill>
                  <a:srgbClr val="172B4D"/>
                </a:solidFill>
                <a:effectLst/>
                <a:latin typeface="-apple-system"/>
                <a:ea typeface="+mn-ea"/>
                <a:cs typeface="+mn-cs"/>
              </a:rPr>
              <a:t>Security Platform</a:t>
            </a:r>
            <a:r>
              <a:rPr lang="en-US" sz="800" b="1" i="0" kern="1200">
                <a:solidFill>
                  <a:schemeClr val="tx1"/>
                </a:solidFill>
                <a:effectLst/>
                <a:latin typeface="+mn-lt"/>
                <a:ea typeface="+mn-ea"/>
                <a:cs typeface="+mn-cs"/>
              </a:rPr>
              <a:t>: </a:t>
            </a:r>
            <a:r>
              <a:rPr lang="en-US" sz="800" kern="1200">
                <a:solidFill>
                  <a:schemeClr val="tx1"/>
                </a:solidFill>
                <a:latin typeface="+mn-lt"/>
                <a:ea typeface="+mn-ea"/>
                <a:cs typeface="+mn-cs"/>
              </a:rPr>
              <a:t>Protect your technology infrastructure from cyber attacks and ensure business continuity by adopting strong security practices </a:t>
            </a:r>
          </a:p>
          <a:p>
            <a:endParaRPr lang="en-US"/>
          </a:p>
        </p:txBody>
      </p:sp>
    </p:spTree>
    <p:extLst>
      <p:ext uri="{BB962C8B-B14F-4D97-AF65-F5344CB8AC3E}">
        <p14:creationId val="3782779899"/>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custDataLst>
            <p:tags r:id="rId3"/>
          </p:custDataLst>
        </p:nvPr>
      </p:nvGrpSpPr>
      <p:grpSpPr>
        <a:xfrm>
          <a:off x="0" y="0"/>
          <a:ext cx="0" cy="0"/>
        </a:xfrm>
      </p:grpSpPr>
      <p:sp>
        <p:nvSpPr>
          <p:cNvPr id="2" name="Slide Image Placeholder 1"/>
          <p:cNvSpPr>
            <a:spLocks noGrp="1" noRot="1" noChangeAspect="1"/>
          </p:cNvSpPr>
          <p:nvPr>
            <p:ph type="sldImg"/>
            <p:custDataLst>
              <p:tags r:id="rId4"/>
            </p:custDataLst>
          </p:nvPr>
        </p:nvSpPr>
        <p:spPr>
          <a:xfrm>
            <a:off x="1031875" y="712788"/>
            <a:ext cx="4794250" cy="2697162"/>
          </a:xfrm>
        </p:spPr>
      </p:sp>
      <p:sp>
        <p:nvSpPr>
          <p:cNvPr id="3" name="Notes Placeholder 2"/>
          <p:cNvSpPr>
            <a:spLocks noGrp="1"/>
          </p:cNvSpPr>
          <p:nvPr>
            <p:ph type="body" idx="1"/>
            <p:custDataLst>
              <p:tags r:id="rId5"/>
            </p:custDataLst>
          </p:nvPr>
        </p:nvSpPr>
        <p:spPr/>
        <p:txBody>
          <a:bodyPr/>
          <a:lstStyle/>
          <a:p>
            <a:endParaRPr lang="en-US"/>
          </a:p>
        </p:txBody>
      </p:sp>
    </p:spTree>
    <p:extLst>
      <p:ext uri="{BB962C8B-B14F-4D97-AF65-F5344CB8AC3E}">
        <p14:creationId val="675284113"/>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tags" Target="../tags/tag1.xml" /><Relationship Id="rId2" Type="http://schemas.openxmlformats.org/officeDocument/2006/relationships/tags" Target="../tags/tag2.xml" /><Relationship Id="rId3" Type="http://schemas.openxmlformats.org/officeDocument/2006/relationships/tags" Target="../tags/tag3.xml" /><Relationship Id="rId4" Type="http://schemas.openxmlformats.org/officeDocument/2006/relationships/tags" Target="../tags/tag4.xml" /><Relationship Id="rId5" Type="http://schemas.openxmlformats.org/officeDocument/2006/relationships/tags" Target="../tags/tag5.xml" /><Relationship Id="rId6" Type="http://schemas.openxmlformats.org/officeDocument/2006/relationships/tags" Target="../tags/tag6.xml" /><Relationship Id="rId7" Type="http://schemas.openxmlformats.org/officeDocument/2006/relationships/image" Target="../media/image1.png" /><Relationship Id="rId8" Type="http://schemas.openxmlformats.org/officeDocument/2006/relationships/tags" Target="../tags/tag7.xml" /><Relationship Id="rId9"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tags" Target="../tags/tag38.xml" /><Relationship Id="rId2" Type="http://schemas.openxmlformats.org/officeDocument/2006/relationships/tags" Target="../tags/tag39.xml" /><Relationship Id="rId3" Type="http://schemas.openxmlformats.org/officeDocument/2006/relationships/tags" Target="../tags/tag40.xml" /><Relationship Id="rId4" Type="http://schemas.openxmlformats.org/officeDocument/2006/relationships/tags" Target="../tags/tag41.xml" /><Relationship Id="rId5" Type="http://schemas.openxmlformats.org/officeDocument/2006/relationships/tags" Target="../tags/tag42.xml" /><Relationship Id="rId6" Type="http://schemas.openxmlformats.org/officeDocument/2006/relationships/tags" Target="../tags/tag43.xml" /><Relationship Id="rId7"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tags" Target="../tags/tag44.xml" /><Relationship Id="rId2" Type="http://schemas.openxmlformats.org/officeDocument/2006/relationships/tags" Target="../tags/tag45.xml" /><Relationship Id="rId3" Type="http://schemas.openxmlformats.org/officeDocument/2006/relationships/tags" Target="../tags/tag46.xml" /><Relationship Id="rId4" Type="http://schemas.openxmlformats.org/officeDocument/2006/relationships/tags" Target="../tags/tag47.xml" /><Relationship Id="rId5" Type="http://schemas.openxmlformats.org/officeDocument/2006/relationships/tags" Target="../tags/tag48.xml" /><Relationship Id="rId6" Type="http://schemas.openxmlformats.org/officeDocument/2006/relationships/tags" Target="../tags/tag49.xml" /><Relationship Id="rId7"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tags" Target="../tags/tag50.xml" /><Relationship Id="rId2" Type="http://schemas.openxmlformats.org/officeDocument/2006/relationships/tags" Target="../tags/tag51.xml" /><Relationship Id="rId3" Type="http://schemas.openxmlformats.org/officeDocument/2006/relationships/tags" Target="../tags/tag52.xml" /><Relationship Id="rId4" Type="http://schemas.openxmlformats.org/officeDocument/2006/relationships/tags" Target="../tags/tag53.xml" /><Relationship Id="rId5" Type="http://schemas.openxmlformats.org/officeDocument/2006/relationships/slideMaster" Target="../slideMasters/slideMaster1.xml" /></Relationships>
</file>

<file path=ppt/slideLayouts/_rels/slideLayout13.xml.rels>&#65279;<?xml version="1.0" encoding="utf-8" standalone="yes"?><Relationships xmlns="http://schemas.openxmlformats.org/package/2006/relationships"><Relationship Id="rId1" Type="http://schemas.openxmlformats.org/officeDocument/2006/relationships/tags" Target="../tags/tag54.xml" /><Relationship Id="rId2" Type="http://schemas.openxmlformats.org/officeDocument/2006/relationships/tags" Target="../tags/tag55.xml" /><Relationship Id="rId3" Type="http://schemas.openxmlformats.org/officeDocument/2006/relationships/tags" Target="../tags/tag56.xml" /><Relationship Id="rId4" Type="http://schemas.openxmlformats.org/officeDocument/2006/relationships/tags" Target="../tags/tag57.xml" /><Relationship Id="rId5" Type="http://schemas.openxmlformats.org/officeDocument/2006/relationships/slideMaster" Target="../slideMasters/slideMaster1.xml" /></Relationships>
</file>

<file path=ppt/slideLayouts/_rels/slideLayout14.xml.rels>&#65279;<?xml version="1.0" encoding="utf-8" standalone="yes"?><Relationships xmlns="http://schemas.openxmlformats.org/package/2006/relationships"><Relationship Id="rId1" Type="http://schemas.openxmlformats.org/officeDocument/2006/relationships/tags" Target="../tags/tag58.xml" /><Relationship Id="rId2" Type="http://schemas.openxmlformats.org/officeDocument/2006/relationships/tags" Target="../tags/tag59.xml" /><Relationship Id="rId3" Type="http://schemas.openxmlformats.org/officeDocument/2006/relationships/tags" Target="../tags/tag60.xml" /><Relationship Id="rId4" Type="http://schemas.openxmlformats.org/officeDocument/2006/relationships/tags" Target="../tags/tag61.xml" /><Relationship Id="rId5" Type="http://schemas.openxmlformats.org/officeDocument/2006/relationships/slideMaster" Target="../slideMasters/slideMaster1.xml" /></Relationships>
</file>

<file path=ppt/slideLayouts/_rels/slideLayout15.xml.rels>&#65279;<?xml version="1.0" encoding="utf-8" standalone="yes"?><Relationships xmlns="http://schemas.openxmlformats.org/package/2006/relationships"><Relationship Id="rId1" Type="http://schemas.openxmlformats.org/officeDocument/2006/relationships/tags" Target="../tags/tag62.xml" /><Relationship Id="rId2" Type="http://schemas.openxmlformats.org/officeDocument/2006/relationships/tags" Target="../tags/tag63.xml" /><Relationship Id="rId3" Type="http://schemas.openxmlformats.org/officeDocument/2006/relationships/tags" Target="../tags/tag64.xml" /><Relationship Id="rId4" Type="http://schemas.openxmlformats.org/officeDocument/2006/relationships/slideMaster" Target="../slideMasters/slideMaster1.xml" /></Relationships>
</file>

<file path=ppt/slideLayouts/_rels/slideLayout16.xml.rels>&#65279;<?xml version="1.0" encoding="utf-8" standalone="yes"?><Relationships xmlns="http://schemas.openxmlformats.org/package/2006/relationships"><Relationship Id="rId1" Type="http://schemas.openxmlformats.org/officeDocument/2006/relationships/tags" Target="../tags/tag65.xml" /><Relationship Id="rId2" Type="http://schemas.openxmlformats.org/officeDocument/2006/relationships/tags" Target="../tags/tag66.xml" /><Relationship Id="rId3" Type="http://schemas.openxmlformats.org/officeDocument/2006/relationships/tags" Target="../tags/tag67.xml" /><Relationship Id="rId4" Type="http://schemas.openxmlformats.org/officeDocument/2006/relationships/tags" Target="../tags/tag68.xml" /><Relationship Id="rId5" Type="http://schemas.openxmlformats.org/officeDocument/2006/relationships/tags" Target="../tags/tag69.xml" /><Relationship Id="rId6" Type="http://schemas.openxmlformats.org/officeDocument/2006/relationships/image" Target="../media/image3.emf" /><Relationship Id="rId7" Type="http://schemas.openxmlformats.org/officeDocument/2006/relationships/tags" Target="../tags/tag70.xml" /><Relationship Id="rId8" Type="http://schemas.openxmlformats.org/officeDocument/2006/relationships/tags" Target="../tags/tag71.xml" /><Relationship Id="rId9" Type="http://schemas.openxmlformats.org/officeDocument/2006/relationships/slideMaster" Target="../slideMasters/slideMaster1.xml" /></Relationships>
</file>

<file path=ppt/slideLayouts/_rels/slideLayout17.xml.rels>&#65279;<?xml version="1.0" encoding="utf-8" standalone="yes"?><Relationships xmlns="http://schemas.openxmlformats.org/package/2006/relationships"><Relationship Id="rId1" Type="http://schemas.openxmlformats.org/officeDocument/2006/relationships/tags" Target="../tags/tag78.xml" /><Relationship Id="rId2"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tags" Target="../tags/tag79.xml" /><Relationship Id="rId2" Type="http://schemas.openxmlformats.org/officeDocument/2006/relationships/tags" Target="../tags/tag80.xml" /><Relationship Id="rId3"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tags" Target="../tags/tag81.xml" /><Relationship Id="rId2" Type="http://schemas.openxmlformats.org/officeDocument/2006/relationships/tags" Target="../tags/tag82.xml" /><Relationship Id="rId3" Type="http://schemas.openxmlformats.org/officeDocument/2006/relationships/tags" Target="../tags/tag83.xml" /><Relationship Id="rId4"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tags" Target="../tags/tag8.xml" /><Relationship Id="rId2" Type="http://schemas.openxmlformats.org/officeDocument/2006/relationships/tags" Target="../tags/tag9.xml" /><Relationship Id="rId3" Type="http://schemas.openxmlformats.org/officeDocument/2006/relationships/tags" Target="../tags/tag10.xml" /><Relationship Id="rId4" Type="http://schemas.openxmlformats.org/officeDocument/2006/relationships/tags" Target="../tags/tag11.xml" /><Relationship Id="rId5" Type="http://schemas.openxmlformats.org/officeDocument/2006/relationships/tags" Target="../tags/tag12.xml" /><Relationship Id="rId6" Type="http://schemas.openxmlformats.org/officeDocument/2006/relationships/tags" Target="../tags/tag13.xml" /><Relationship Id="rId7" Type="http://schemas.openxmlformats.org/officeDocument/2006/relationships/image" Target="../media/image2.png" /><Relationship Id="rId8" Type="http://schemas.openxmlformats.org/officeDocument/2006/relationships/tags" Target="../tags/tag14.xml" /><Relationship Id="rId9"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tags" Target="../tags/tag84.xml" /><Relationship Id="rId2" Type="http://schemas.openxmlformats.org/officeDocument/2006/relationships/tags" Target="../tags/tag85.xml" /><Relationship Id="rId3" Type="http://schemas.openxmlformats.org/officeDocument/2006/relationships/tags" Target="../tags/tag86.xml" /><Relationship Id="rId4"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tags" Target="../tags/tag87.xml" /><Relationship Id="rId2" Type="http://schemas.openxmlformats.org/officeDocument/2006/relationships/tags" Target="../tags/tag88.xml" /><Relationship Id="rId3" Type="http://schemas.openxmlformats.org/officeDocument/2006/relationships/tags" Target="../tags/tag89.xml" /><Relationship Id="rId4" Type="http://schemas.openxmlformats.org/officeDocument/2006/relationships/tags" Target="../tags/tag90.xml" /><Relationship Id="rId5"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tags" Target="../tags/tag91.xml" /><Relationship Id="rId2" Type="http://schemas.openxmlformats.org/officeDocument/2006/relationships/tags" Target="../tags/tag92.xml" /><Relationship Id="rId3" Type="http://schemas.openxmlformats.org/officeDocument/2006/relationships/tags" Target="../tags/tag93.xml" /><Relationship Id="rId4" Type="http://schemas.openxmlformats.org/officeDocument/2006/relationships/tags" Target="../tags/tag94.xml" /><Relationship Id="rId5" Type="http://schemas.openxmlformats.org/officeDocument/2006/relationships/tags" Target="../tags/tag95.xml" /><Relationship Id="rId6"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tags" Target="../tags/tag96.xml" /><Relationship Id="rId2" Type="http://schemas.openxmlformats.org/officeDocument/2006/relationships/tags" Target="../tags/tag97.xml" /><Relationship Id="rId3" Type="http://schemas.openxmlformats.org/officeDocument/2006/relationships/tags" Target="../tags/tag98.xml" /><Relationship Id="rId4" Type="http://schemas.openxmlformats.org/officeDocument/2006/relationships/tags" Target="../tags/tag99.xml" /><Relationship Id="rId5" Type="http://schemas.openxmlformats.org/officeDocument/2006/relationships/tags" Target="../tags/tag100.xml" /><Relationship Id="rId6"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tags" Target="../tags/tag101.xml" /><Relationship Id="rId2" Type="http://schemas.openxmlformats.org/officeDocument/2006/relationships/tags" Target="../tags/tag102.xml" /><Relationship Id="rId3" Type="http://schemas.openxmlformats.org/officeDocument/2006/relationships/tags" Target="../tags/tag103.xml" /><Relationship Id="rId4" Type="http://schemas.openxmlformats.org/officeDocument/2006/relationships/tags" Target="../tags/tag104.xml" /><Relationship Id="rId5" Type="http://schemas.openxmlformats.org/officeDocument/2006/relationships/tags" Target="../tags/tag105.xml" /><Relationship Id="rId6" Type="http://schemas.openxmlformats.org/officeDocument/2006/relationships/tags" Target="../tags/tag106.xml" /><Relationship Id="rId7"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tags" Target="../tags/tag107.xml" /><Relationship Id="rId2" Type="http://schemas.openxmlformats.org/officeDocument/2006/relationships/tags" Target="../tags/tag108.xml" /><Relationship Id="rId3" Type="http://schemas.openxmlformats.org/officeDocument/2006/relationships/tags" Target="../tags/tag109.xml" /><Relationship Id="rId4" Type="http://schemas.openxmlformats.org/officeDocument/2006/relationships/tags" Target="../tags/tag110.xml" /><Relationship Id="rId5" Type="http://schemas.openxmlformats.org/officeDocument/2006/relationships/tags" Target="../tags/tag111.xml" /><Relationship Id="rId6" Type="http://schemas.openxmlformats.org/officeDocument/2006/relationships/tags" Target="../tags/tag112.xml" /><Relationship Id="rId7"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tags" Target="../tags/tag113.xml" /><Relationship Id="rId2" Type="http://schemas.openxmlformats.org/officeDocument/2006/relationships/tags" Target="../tags/tag114.xml" /><Relationship Id="rId3" Type="http://schemas.openxmlformats.org/officeDocument/2006/relationships/tags" Target="../tags/tag115.xml" /><Relationship Id="rId4" Type="http://schemas.openxmlformats.org/officeDocument/2006/relationships/tags" Target="../tags/tag116.xml" /><Relationship Id="rId5"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tags" Target="../tags/tag117.xml" /><Relationship Id="rId2" Type="http://schemas.openxmlformats.org/officeDocument/2006/relationships/tags" Target="../tags/tag118.xml" /><Relationship Id="rId3" Type="http://schemas.openxmlformats.org/officeDocument/2006/relationships/tags" Target="../tags/tag119.xml" /><Relationship Id="rId4" Type="http://schemas.openxmlformats.org/officeDocument/2006/relationships/tags" Target="../tags/tag120.xml" /><Relationship Id="rId5"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tags" Target="../tags/tag121.xml" /><Relationship Id="rId2" Type="http://schemas.openxmlformats.org/officeDocument/2006/relationships/tags" Target="../tags/tag122.xml" /><Relationship Id="rId3" Type="http://schemas.openxmlformats.org/officeDocument/2006/relationships/tags" Target="../tags/tag123.xml" /><Relationship Id="rId4" Type="http://schemas.openxmlformats.org/officeDocument/2006/relationships/slideMaster" Target="../slideMasters/slideMaster2.xml" /></Relationships>
</file>

<file path=ppt/slideLayouts/_rels/slideLayout29.xml.rels>&#65279;<?xml version="1.0" encoding="utf-8" standalone="yes"?><Relationships xmlns="http://schemas.openxmlformats.org/package/2006/relationships"><Relationship Id="rId1" Type="http://schemas.openxmlformats.org/officeDocument/2006/relationships/tags" Target="../tags/tag130.xml" /><Relationship Id="rId2" Type="http://schemas.openxmlformats.org/officeDocument/2006/relationships/tags" Target="../tags/tag131.xml" /><Relationship Id="rId3" Type="http://schemas.openxmlformats.org/officeDocument/2006/relationships/tags" Target="../tags/tag132.xml" /><Relationship Id="rId4" Type="http://schemas.openxmlformats.org/officeDocument/2006/relationships/tags" Target="../tags/tag133.xml" /><Relationship Id="rId5" Type="http://schemas.openxmlformats.org/officeDocument/2006/relationships/tags" Target="../tags/tag134.xml" /><Relationship Id="rId6" Type="http://schemas.openxmlformats.org/officeDocument/2006/relationships/tags" Target="../tags/tag135.xml" /><Relationship Id="rId7" Type="http://schemas.openxmlformats.org/officeDocument/2006/relationships/image" Target="../media/image1.png" /><Relationship Id="rId8" Type="http://schemas.openxmlformats.org/officeDocument/2006/relationships/tags" Target="../tags/tag136.xml" /><Relationship Id="rId9"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tags" Target="../tags/tag15.xml" /><Relationship Id="rId2"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tags" Target="../tags/tag137.xml" /><Relationship Id="rId2" Type="http://schemas.openxmlformats.org/officeDocument/2006/relationships/tags" Target="../tags/tag138.xml" /><Relationship Id="rId3" Type="http://schemas.openxmlformats.org/officeDocument/2006/relationships/tags" Target="../tags/tag139.xml" /><Relationship Id="rId4" Type="http://schemas.openxmlformats.org/officeDocument/2006/relationships/tags" Target="../tags/tag140.xml" /><Relationship Id="rId5" Type="http://schemas.openxmlformats.org/officeDocument/2006/relationships/tags" Target="../tags/tag141.xml" /><Relationship Id="rId6" Type="http://schemas.openxmlformats.org/officeDocument/2006/relationships/tags" Target="../tags/tag142.xml" /><Relationship Id="rId7" Type="http://schemas.openxmlformats.org/officeDocument/2006/relationships/image" Target="../media/image1.png" /><Relationship Id="rId8" Type="http://schemas.openxmlformats.org/officeDocument/2006/relationships/tags" Target="../tags/tag143.xml" /><Relationship Id="rId9"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tags" Target="../tags/tag144.xml" /><Relationship Id="rId2" Type="http://schemas.openxmlformats.org/officeDocument/2006/relationships/tags" Target="../tags/tag145.xml" /><Relationship Id="rId3" Type="http://schemas.openxmlformats.org/officeDocument/2006/relationships/tags" Target="../tags/tag146.xml" /><Relationship Id="rId4" Type="http://schemas.openxmlformats.org/officeDocument/2006/relationships/tags" Target="../tags/tag147.xml" /><Relationship Id="rId5" Type="http://schemas.openxmlformats.org/officeDocument/2006/relationships/tags" Target="../tags/tag148.xml" /><Relationship Id="rId6" Type="http://schemas.openxmlformats.org/officeDocument/2006/relationships/tags" Target="../tags/tag149.xml" /><Relationship Id="rId7" Type="http://schemas.openxmlformats.org/officeDocument/2006/relationships/image" Target="../media/image1.png" /><Relationship Id="rId8" Type="http://schemas.openxmlformats.org/officeDocument/2006/relationships/tags" Target="../tags/tag150.xml" /><Relationship Id="rId9"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tags" Target="../tags/tag151.xml" /><Relationship Id="rId2" Type="http://schemas.openxmlformats.org/officeDocument/2006/relationships/tags" Target="../tags/tag152.xml" /><Relationship Id="rId3" Type="http://schemas.openxmlformats.org/officeDocument/2006/relationships/tags" Target="../tags/tag153.xml" /><Relationship Id="rId4" Type="http://schemas.openxmlformats.org/officeDocument/2006/relationships/tags" Target="../tags/tag154.xml" /><Relationship Id="rId5" Type="http://schemas.openxmlformats.org/officeDocument/2006/relationships/tags" Target="../tags/tag155.xml" /><Relationship Id="rId6" Type="http://schemas.openxmlformats.org/officeDocument/2006/relationships/tags" Target="../tags/tag156.xml" /><Relationship Id="rId7" Type="http://schemas.openxmlformats.org/officeDocument/2006/relationships/image" Target="../media/image1.png" /><Relationship Id="rId8" Type="http://schemas.openxmlformats.org/officeDocument/2006/relationships/tags" Target="../tags/tag157.xml" /><Relationship Id="rId9"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tags" Target="../tags/tag158.xml" /><Relationship Id="rId2" Type="http://schemas.openxmlformats.org/officeDocument/2006/relationships/tags" Target="../tags/tag159.xml" /><Relationship Id="rId3" Type="http://schemas.openxmlformats.org/officeDocument/2006/relationships/tags" Target="../tags/tag160.xml" /><Relationship Id="rId4" Type="http://schemas.openxmlformats.org/officeDocument/2006/relationships/tags" Target="../tags/tag161.xml" /><Relationship Id="rId5" Type="http://schemas.openxmlformats.org/officeDocument/2006/relationships/tags" Target="../tags/tag162.xml" /><Relationship Id="rId6" Type="http://schemas.openxmlformats.org/officeDocument/2006/relationships/tags" Target="../tags/tag163.xml" /><Relationship Id="rId7" Type="http://schemas.openxmlformats.org/officeDocument/2006/relationships/image" Target="../media/image1.png" /><Relationship Id="rId8" Type="http://schemas.openxmlformats.org/officeDocument/2006/relationships/tags" Target="../tags/tag164.xml" /><Relationship Id="rId9"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tags" Target="../tags/tag165.xml" /><Relationship Id="rId2" Type="http://schemas.openxmlformats.org/officeDocument/2006/relationships/tags" Target="../tags/tag166.xml" /><Relationship Id="rId3" Type="http://schemas.openxmlformats.org/officeDocument/2006/relationships/tags" Target="../tags/tag167.xml" /><Relationship Id="rId4" Type="http://schemas.openxmlformats.org/officeDocument/2006/relationships/tags" Target="../tags/tag168.xml" /><Relationship Id="rId5"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tags" Target="../tags/tag169.xml" /><Relationship Id="rId2" Type="http://schemas.openxmlformats.org/officeDocument/2006/relationships/tags" Target="../tags/tag170.xml" /><Relationship Id="rId3" Type="http://schemas.openxmlformats.org/officeDocument/2006/relationships/tags" Target="../tags/tag171.xml" /><Relationship Id="rId4" Type="http://schemas.openxmlformats.org/officeDocument/2006/relationships/tags" Target="../tags/tag172.xml" /><Relationship Id="rId5"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tags" Target="../tags/tag173.xml" /><Relationship Id="rId2" Type="http://schemas.openxmlformats.org/officeDocument/2006/relationships/tags" Target="../tags/tag174.xml" /><Relationship Id="rId3" Type="http://schemas.openxmlformats.org/officeDocument/2006/relationships/tags" Target="../tags/tag175.xml" /><Relationship Id="rId4" Type="http://schemas.openxmlformats.org/officeDocument/2006/relationships/tags" Target="../tags/tag176.xml" /><Relationship Id="rId5"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tags" Target="../tags/tag177.xml" /><Relationship Id="rId2" Type="http://schemas.openxmlformats.org/officeDocument/2006/relationships/tags" Target="../tags/tag178.xml" /><Relationship Id="rId3" Type="http://schemas.openxmlformats.org/officeDocument/2006/relationships/tags" Target="../tags/tag179.xml" /><Relationship Id="rId4" Type="http://schemas.openxmlformats.org/officeDocument/2006/relationships/tags" Target="../tags/tag180.xml" /><Relationship Id="rId5"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tags" Target="../tags/tag181.xml" /><Relationship Id="rId2" Type="http://schemas.openxmlformats.org/officeDocument/2006/relationships/tags" Target="../tags/tag182.xml" /><Relationship Id="rId3" Type="http://schemas.openxmlformats.org/officeDocument/2006/relationships/tags" Target="../tags/tag183.xml" /><Relationship Id="rId4" Type="http://schemas.openxmlformats.org/officeDocument/2006/relationships/tags" Target="../tags/tag184.xml" /><Relationship Id="rId5" Type="http://schemas.openxmlformats.org/officeDocument/2006/relationships/slideMaster" Target="../slideMasters/slideMaster3.xml" /></Relationships>
</file>

<file path=ppt/slideLayouts/_rels/slideLayout39.xml.rels>&#65279;<?xml version="1.0" encoding="utf-8" standalone="yes"?><Relationships xmlns="http://schemas.openxmlformats.org/package/2006/relationships"><Relationship Id="rId1" Type="http://schemas.openxmlformats.org/officeDocument/2006/relationships/tags" Target="../tags/tag185.xml" /><Relationship Id="rId2" Type="http://schemas.openxmlformats.org/officeDocument/2006/relationships/image" Target="../media/image4.png" /><Relationship Id="rId3" Type="http://schemas.openxmlformats.org/officeDocument/2006/relationships/tags" Target="../tags/tag186.xml" /><Relationship Id="rId4"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tags" Target="../tags/tag16.xml" /><Relationship Id="rId2" Type="http://schemas.openxmlformats.org/officeDocument/2006/relationships/tags" Target="../tags/tag17.xml" /><Relationship Id="rId3"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tags" Target="../tags/tag193.xml" /><Relationship Id="rId2" Type="http://schemas.openxmlformats.org/officeDocument/2006/relationships/tags" Target="../tags/tag194.xml" /><Relationship Id="rId3" Type="http://schemas.openxmlformats.org/officeDocument/2006/relationships/tags" Target="../tags/tag195.xml" /><Relationship Id="rId4" Type="http://schemas.openxmlformats.org/officeDocument/2006/relationships/tags" Target="../tags/tag196.xml" /><Relationship Id="rId5" Type="http://schemas.openxmlformats.org/officeDocument/2006/relationships/tags" Target="../tags/tag197.xml" /><Relationship Id="rId6" Type="http://schemas.openxmlformats.org/officeDocument/2006/relationships/tags" Target="../tags/tag198.xml" /><Relationship Id="rId7" Type="http://schemas.openxmlformats.org/officeDocument/2006/relationships/image" Target="../media/image2.png" /><Relationship Id="rId8" Type="http://schemas.openxmlformats.org/officeDocument/2006/relationships/tags" Target="../tags/tag199.xml" /><Relationship Id="rId9" Type="http://schemas.openxmlformats.org/officeDocument/2006/relationships/slideMaster" Target="../slideMasters/slideMaster4.xml" /></Relationships>
</file>

<file path=ppt/slideLayouts/_rels/slideLayout41.xml.rels>&#65279;<?xml version="1.0" encoding="utf-8" standalone="yes"?><Relationships xmlns="http://schemas.openxmlformats.org/package/2006/relationships"><Relationship Id="rId1" Type="http://schemas.openxmlformats.org/officeDocument/2006/relationships/tags" Target="../tags/tag200.xml" /><Relationship Id="rId2" Type="http://schemas.openxmlformats.org/officeDocument/2006/relationships/tags" Target="../tags/tag201.xml" /><Relationship Id="rId3" Type="http://schemas.openxmlformats.org/officeDocument/2006/relationships/tags" Target="../tags/tag202.xml" /><Relationship Id="rId4" Type="http://schemas.openxmlformats.org/officeDocument/2006/relationships/tags" Target="../tags/tag203.xml" /><Relationship Id="rId5" Type="http://schemas.openxmlformats.org/officeDocument/2006/relationships/tags" Target="../tags/tag204.xml" /><Relationship Id="rId6" Type="http://schemas.openxmlformats.org/officeDocument/2006/relationships/tags" Target="../tags/tag205.xml" /><Relationship Id="rId7" Type="http://schemas.openxmlformats.org/officeDocument/2006/relationships/image" Target="../media/image2.png" /><Relationship Id="rId8" Type="http://schemas.openxmlformats.org/officeDocument/2006/relationships/tags" Target="../tags/tag206.xml" /><Relationship Id="rId9" Type="http://schemas.openxmlformats.org/officeDocument/2006/relationships/slideMaster" Target="../slideMasters/slideMaster4.xml" /></Relationships>
</file>

<file path=ppt/slideLayouts/_rels/slideLayout42.xml.rels>&#65279;<?xml version="1.0" encoding="utf-8" standalone="yes"?><Relationships xmlns="http://schemas.openxmlformats.org/package/2006/relationships"><Relationship Id="rId1" Type="http://schemas.openxmlformats.org/officeDocument/2006/relationships/tags" Target="../tags/tag207.xml" /><Relationship Id="rId2" Type="http://schemas.openxmlformats.org/officeDocument/2006/relationships/tags" Target="../tags/tag208.xml" /><Relationship Id="rId3" Type="http://schemas.openxmlformats.org/officeDocument/2006/relationships/tags" Target="../tags/tag209.xml" /><Relationship Id="rId4" Type="http://schemas.openxmlformats.org/officeDocument/2006/relationships/tags" Target="../tags/tag210.xml" /><Relationship Id="rId5" Type="http://schemas.openxmlformats.org/officeDocument/2006/relationships/tags" Target="../tags/tag211.xml" /><Relationship Id="rId6" Type="http://schemas.openxmlformats.org/officeDocument/2006/relationships/tags" Target="../tags/tag212.xml" /><Relationship Id="rId7" Type="http://schemas.openxmlformats.org/officeDocument/2006/relationships/image" Target="../media/image2.png" /><Relationship Id="rId8" Type="http://schemas.openxmlformats.org/officeDocument/2006/relationships/tags" Target="../tags/tag213.xml" /><Relationship Id="rId9" Type="http://schemas.openxmlformats.org/officeDocument/2006/relationships/slideMaster" Target="../slideMasters/slideMaster4.xml" /></Relationships>
</file>

<file path=ppt/slideLayouts/_rels/slideLayout43.xml.rels>&#65279;<?xml version="1.0" encoding="utf-8" standalone="yes"?><Relationships xmlns="http://schemas.openxmlformats.org/package/2006/relationships"><Relationship Id="rId1" Type="http://schemas.openxmlformats.org/officeDocument/2006/relationships/tags" Target="../tags/tag214.xml" /><Relationship Id="rId2" Type="http://schemas.openxmlformats.org/officeDocument/2006/relationships/tags" Target="../tags/tag215.xml" /><Relationship Id="rId3" Type="http://schemas.openxmlformats.org/officeDocument/2006/relationships/tags" Target="../tags/tag216.xml" /><Relationship Id="rId4" Type="http://schemas.openxmlformats.org/officeDocument/2006/relationships/tags" Target="../tags/tag217.xml" /><Relationship Id="rId5" Type="http://schemas.openxmlformats.org/officeDocument/2006/relationships/tags" Target="../tags/tag218.xml" /><Relationship Id="rId6" Type="http://schemas.openxmlformats.org/officeDocument/2006/relationships/tags" Target="../tags/tag219.xml" /><Relationship Id="rId7" Type="http://schemas.openxmlformats.org/officeDocument/2006/relationships/image" Target="../media/image2.png" /><Relationship Id="rId8" Type="http://schemas.openxmlformats.org/officeDocument/2006/relationships/tags" Target="../tags/tag220.xml" /><Relationship Id="rId9" Type="http://schemas.openxmlformats.org/officeDocument/2006/relationships/slideMaster" Target="../slideMasters/slideMaster4.xml" /></Relationships>
</file>

<file path=ppt/slideLayouts/_rels/slideLayout44.xml.rels>&#65279;<?xml version="1.0" encoding="utf-8" standalone="yes"?><Relationships xmlns="http://schemas.openxmlformats.org/package/2006/relationships"><Relationship Id="rId1" Type="http://schemas.openxmlformats.org/officeDocument/2006/relationships/tags" Target="../tags/tag221.xml" /><Relationship Id="rId2" Type="http://schemas.openxmlformats.org/officeDocument/2006/relationships/tags" Target="../tags/tag222.xml" /><Relationship Id="rId3" Type="http://schemas.openxmlformats.org/officeDocument/2006/relationships/tags" Target="../tags/tag223.xml" /><Relationship Id="rId4" Type="http://schemas.openxmlformats.org/officeDocument/2006/relationships/tags" Target="../tags/tag224.xml" /><Relationship Id="rId5" Type="http://schemas.openxmlformats.org/officeDocument/2006/relationships/tags" Target="../tags/tag225.xml" /><Relationship Id="rId6" Type="http://schemas.openxmlformats.org/officeDocument/2006/relationships/tags" Target="../tags/tag226.xml" /><Relationship Id="rId7" Type="http://schemas.openxmlformats.org/officeDocument/2006/relationships/image" Target="../media/image2.png" /><Relationship Id="rId8" Type="http://schemas.openxmlformats.org/officeDocument/2006/relationships/tags" Target="../tags/tag227.xml" /><Relationship Id="rId9"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tags" Target="../tags/tag228.xml" /><Relationship Id="rId2" Type="http://schemas.openxmlformats.org/officeDocument/2006/relationships/tags" Target="../tags/tag229.xml" /><Relationship Id="rId3" Type="http://schemas.openxmlformats.org/officeDocument/2006/relationships/tags" Target="../tags/tag230.xml" /><Relationship Id="rId4" Type="http://schemas.openxmlformats.org/officeDocument/2006/relationships/tags" Target="../tags/tag231.xml" /><Relationship Id="rId5"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tags" Target="../tags/tag232.xml" /><Relationship Id="rId2" Type="http://schemas.openxmlformats.org/officeDocument/2006/relationships/tags" Target="../tags/tag233.xml" /><Relationship Id="rId3" Type="http://schemas.openxmlformats.org/officeDocument/2006/relationships/tags" Target="../tags/tag234.xml" /><Relationship Id="rId4" Type="http://schemas.openxmlformats.org/officeDocument/2006/relationships/tags" Target="../tags/tag235.xml" /><Relationship Id="rId5"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tags" Target="../tags/tag236.xml" /><Relationship Id="rId2" Type="http://schemas.openxmlformats.org/officeDocument/2006/relationships/tags" Target="../tags/tag237.xml" /><Relationship Id="rId3" Type="http://schemas.openxmlformats.org/officeDocument/2006/relationships/tags" Target="../tags/tag238.xml" /><Relationship Id="rId4" Type="http://schemas.openxmlformats.org/officeDocument/2006/relationships/tags" Target="../tags/tag239.xml" /><Relationship Id="rId5"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tags" Target="../tags/tag240.xml" /><Relationship Id="rId2" Type="http://schemas.openxmlformats.org/officeDocument/2006/relationships/tags" Target="../tags/tag241.xml" /><Relationship Id="rId3" Type="http://schemas.openxmlformats.org/officeDocument/2006/relationships/tags" Target="../tags/tag242.xml" /><Relationship Id="rId4" Type="http://schemas.openxmlformats.org/officeDocument/2006/relationships/tags" Target="../tags/tag243.xml" /><Relationship Id="rId5"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tags" Target="../tags/tag244.xml" /><Relationship Id="rId2" Type="http://schemas.openxmlformats.org/officeDocument/2006/relationships/tags" Target="../tags/tag245.xml" /><Relationship Id="rId3" Type="http://schemas.openxmlformats.org/officeDocument/2006/relationships/tags" Target="../tags/tag246.xml" /><Relationship Id="rId4" Type="http://schemas.openxmlformats.org/officeDocument/2006/relationships/tags" Target="../tags/tag247.xml" /><Relationship Id="rId5"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tags" Target="../tags/tag18.xml" /><Relationship Id="rId2" Type="http://schemas.openxmlformats.org/officeDocument/2006/relationships/tags" Target="../tags/tag19.xml" /><Relationship Id="rId3" Type="http://schemas.openxmlformats.org/officeDocument/2006/relationships/tags" Target="../tags/tag20.xml" /><Relationship Id="rId4"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tags" Target="../tags/tag254.xml" /><Relationship Id="rId2" Type="http://schemas.openxmlformats.org/officeDocument/2006/relationships/tags" Target="../tags/tag255.xml" /><Relationship Id="rId3" Type="http://schemas.openxmlformats.org/officeDocument/2006/relationships/tags" Target="../tags/tag256.xml" /><Relationship Id="rId4" Type="http://schemas.openxmlformats.org/officeDocument/2006/relationships/tags" Target="../tags/tag257.xml" /><Relationship Id="rId5" Type="http://schemas.openxmlformats.org/officeDocument/2006/relationships/tags" Target="../tags/tag258.xml" /><Relationship Id="rId6" Type="http://schemas.openxmlformats.org/officeDocument/2006/relationships/tags" Target="../tags/tag259.xml" /><Relationship Id="rId7" Type="http://schemas.openxmlformats.org/officeDocument/2006/relationships/image" Target="../media/image1.png" /><Relationship Id="rId8" Type="http://schemas.openxmlformats.org/officeDocument/2006/relationships/tags" Target="../tags/tag260.xml" /><Relationship Id="rId9" Type="http://schemas.openxmlformats.org/officeDocument/2006/relationships/slideMaster" Target="../slideMasters/slideMaster5.xml" /></Relationships>
</file>

<file path=ppt/slideLayouts/_rels/slideLayout51.xml.rels>&#65279;<?xml version="1.0" encoding="utf-8" standalone="yes"?><Relationships xmlns="http://schemas.openxmlformats.org/package/2006/relationships"><Relationship Id="rId1" Type="http://schemas.openxmlformats.org/officeDocument/2006/relationships/tags" Target="../tags/tag261.xml" /><Relationship Id="rId2" Type="http://schemas.openxmlformats.org/officeDocument/2006/relationships/tags" Target="../tags/tag262.xml" /><Relationship Id="rId3" Type="http://schemas.openxmlformats.org/officeDocument/2006/relationships/tags" Target="../tags/tag263.xml" /><Relationship Id="rId4" Type="http://schemas.openxmlformats.org/officeDocument/2006/relationships/tags" Target="../tags/tag264.xml" /><Relationship Id="rId5" Type="http://schemas.openxmlformats.org/officeDocument/2006/relationships/tags" Target="../tags/tag265.xml" /><Relationship Id="rId6" Type="http://schemas.openxmlformats.org/officeDocument/2006/relationships/tags" Target="../tags/tag266.xml" /><Relationship Id="rId7" Type="http://schemas.openxmlformats.org/officeDocument/2006/relationships/image" Target="../media/image2.png" /><Relationship Id="rId8" Type="http://schemas.openxmlformats.org/officeDocument/2006/relationships/tags" Target="../tags/tag267.xml" /><Relationship Id="rId9" Type="http://schemas.openxmlformats.org/officeDocument/2006/relationships/slideMaster" Target="../slideMasters/slideMaster5.xml" /></Relationships>
</file>

<file path=ppt/slideLayouts/_rels/slideLayout52.xml.rels>&#65279;<?xml version="1.0" encoding="utf-8" standalone="yes"?><Relationships xmlns="http://schemas.openxmlformats.org/package/2006/relationships"><Relationship Id="rId1" Type="http://schemas.openxmlformats.org/officeDocument/2006/relationships/tags" Target="../tags/tag268.xml" /><Relationship Id="rId2" Type="http://schemas.openxmlformats.org/officeDocument/2006/relationships/slideMaster" Target="../slideMasters/slideMaster5.xml" /></Relationships>
</file>

<file path=ppt/slideLayouts/_rels/slideLayout53.xml.rels>&#65279;<?xml version="1.0" encoding="utf-8" standalone="yes"?><Relationships xmlns="http://schemas.openxmlformats.org/package/2006/relationships"><Relationship Id="rId1" Type="http://schemas.openxmlformats.org/officeDocument/2006/relationships/tags" Target="../tags/tag269.xml" /><Relationship Id="rId2" Type="http://schemas.openxmlformats.org/officeDocument/2006/relationships/tags" Target="../tags/tag270.xml" /><Relationship Id="rId3" Type="http://schemas.openxmlformats.org/officeDocument/2006/relationships/slideMaster" Target="../slideMasters/slideMaster5.xml" /></Relationships>
</file>

<file path=ppt/slideLayouts/_rels/slideLayout54.xml.rels>&#65279;<?xml version="1.0" encoding="utf-8" standalone="yes"?><Relationships xmlns="http://schemas.openxmlformats.org/package/2006/relationships"><Relationship Id="rId1" Type="http://schemas.openxmlformats.org/officeDocument/2006/relationships/tags" Target="../tags/tag271.xml" /><Relationship Id="rId2" Type="http://schemas.openxmlformats.org/officeDocument/2006/relationships/tags" Target="../tags/tag272.xml" /><Relationship Id="rId3" Type="http://schemas.openxmlformats.org/officeDocument/2006/relationships/tags" Target="../tags/tag273.xml" /><Relationship Id="rId4" Type="http://schemas.openxmlformats.org/officeDocument/2006/relationships/slideMaster" Target="../slideMasters/slideMaster5.xml" /></Relationships>
</file>

<file path=ppt/slideLayouts/_rels/slideLayout55.xml.rels>&#65279;<?xml version="1.0" encoding="utf-8" standalone="yes"?><Relationships xmlns="http://schemas.openxmlformats.org/package/2006/relationships"><Relationship Id="rId1" Type="http://schemas.openxmlformats.org/officeDocument/2006/relationships/tags" Target="../tags/tag274.xml" /><Relationship Id="rId2" Type="http://schemas.openxmlformats.org/officeDocument/2006/relationships/tags" Target="../tags/tag275.xml" /><Relationship Id="rId3" Type="http://schemas.openxmlformats.org/officeDocument/2006/relationships/tags" Target="../tags/tag276.xml" /><Relationship Id="rId4" Type="http://schemas.openxmlformats.org/officeDocument/2006/relationships/slideMaster" Target="../slideMasters/slideMaster5.xml" /></Relationships>
</file>

<file path=ppt/slideLayouts/_rels/slideLayout56.xml.rels>&#65279;<?xml version="1.0" encoding="utf-8" standalone="yes"?><Relationships xmlns="http://schemas.openxmlformats.org/package/2006/relationships"><Relationship Id="rId1" Type="http://schemas.openxmlformats.org/officeDocument/2006/relationships/tags" Target="../tags/tag277.xml" /><Relationship Id="rId2" Type="http://schemas.openxmlformats.org/officeDocument/2006/relationships/tags" Target="../tags/tag278.xml" /><Relationship Id="rId3" Type="http://schemas.openxmlformats.org/officeDocument/2006/relationships/tags" Target="../tags/tag279.xml" /><Relationship Id="rId4" Type="http://schemas.openxmlformats.org/officeDocument/2006/relationships/tags" Target="../tags/tag280.xml" /><Relationship Id="rId5" Type="http://schemas.openxmlformats.org/officeDocument/2006/relationships/slideMaster" Target="../slideMasters/slideMaster5.xml" /></Relationships>
</file>

<file path=ppt/slideLayouts/_rels/slideLayout57.xml.rels>&#65279;<?xml version="1.0" encoding="utf-8" standalone="yes"?><Relationships xmlns="http://schemas.openxmlformats.org/package/2006/relationships"><Relationship Id="rId1" Type="http://schemas.openxmlformats.org/officeDocument/2006/relationships/tags" Target="../tags/tag281.xml" /><Relationship Id="rId2" Type="http://schemas.openxmlformats.org/officeDocument/2006/relationships/tags" Target="../tags/tag282.xml" /><Relationship Id="rId3" Type="http://schemas.openxmlformats.org/officeDocument/2006/relationships/tags" Target="../tags/tag283.xml" /><Relationship Id="rId4" Type="http://schemas.openxmlformats.org/officeDocument/2006/relationships/tags" Target="../tags/tag284.xml" /><Relationship Id="rId5" Type="http://schemas.openxmlformats.org/officeDocument/2006/relationships/tags" Target="../tags/tag285.xml" /><Relationship Id="rId6" Type="http://schemas.openxmlformats.org/officeDocument/2006/relationships/slideMaster" Target="../slideMasters/slideMaster5.xml" /></Relationships>
</file>

<file path=ppt/slideLayouts/_rels/slideLayout58.xml.rels>&#65279;<?xml version="1.0" encoding="utf-8" standalone="yes"?><Relationships xmlns="http://schemas.openxmlformats.org/package/2006/relationships"><Relationship Id="rId1" Type="http://schemas.openxmlformats.org/officeDocument/2006/relationships/tags" Target="../tags/tag286.xml" /><Relationship Id="rId2" Type="http://schemas.openxmlformats.org/officeDocument/2006/relationships/tags" Target="../tags/tag287.xml" /><Relationship Id="rId3" Type="http://schemas.openxmlformats.org/officeDocument/2006/relationships/tags" Target="../tags/tag288.xml" /><Relationship Id="rId4" Type="http://schemas.openxmlformats.org/officeDocument/2006/relationships/tags" Target="../tags/tag289.xml" /><Relationship Id="rId5" Type="http://schemas.openxmlformats.org/officeDocument/2006/relationships/tags" Target="../tags/tag290.xml" /><Relationship Id="rId6" Type="http://schemas.openxmlformats.org/officeDocument/2006/relationships/slideMaster" Target="../slideMasters/slideMaster5.xml" /></Relationships>
</file>

<file path=ppt/slideLayouts/_rels/slideLayout59.xml.rels>&#65279;<?xml version="1.0" encoding="utf-8" standalone="yes"?><Relationships xmlns="http://schemas.openxmlformats.org/package/2006/relationships"><Relationship Id="rId1" Type="http://schemas.openxmlformats.org/officeDocument/2006/relationships/tags" Target="../tags/tag291.xml" /><Relationship Id="rId2" Type="http://schemas.openxmlformats.org/officeDocument/2006/relationships/tags" Target="../tags/tag292.xml" /><Relationship Id="rId3" Type="http://schemas.openxmlformats.org/officeDocument/2006/relationships/tags" Target="../tags/tag293.xml" /><Relationship Id="rId4" Type="http://schemas.openxmlformats.org/officeDocument/2006/relationships/tags" Target="../tags/tag294.xml" /><Relationship Id="rId5" Type="http://schemas.openxmlformats.org/officeDocument/2006/relationships/tags" Target="../tags/tag295.xml" /><Relationship Id="rId6" Type="http://schemas.openxmlformats.org/officeDocument/2006/relationships/tags" Target="../tags/tag296.xml" /><Relationship Id="rId7" Type="http://schemas.openxmlformats.org/officeDocument/2006/relationships/slideMaster" Target="../slideMasters/slideMaster5.xml" /></Relationships>
</file>

<file path=ppt/slideLayouts/_rels/slideLayout6.xml.rels>&#65279;<?xml version="1.0" encoding="utf-8" standalone="yes"?><Relationships xmlns="http://schemas.openxmlformats.org/package/2006/relationships"><Relationship Id="rId1" Type="http://schemas.openxmlformats.org/officeDocument/2006/relationships/tags" Target="../tags/tag21.xml" /><Relationship Id="rId2" Type="http://schemas.openxmlformats.org/officeDocument/2006/relationships/tags" Target="../tags/tag22.xml" /><Relationship Id="rId3" Type="http://schemas.openxmlformats.org/officeDocument/2006/relationships/tags" Target="../tags/tag23.xml" /><Relationship Id="rId4"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tags" Target="../tags/tag297.xml" /><Relationship Id="rId2" Type="http://schemas.openxmlformats.org/officeDocument/2006/relationships/tags" Target="../tags/tag298.xml" /><Relationship Id="rId3" Type="http://schemas.openxmlformats.org/officeDocument/2006/relationships/tags" Target="../tags/tag299.xml" /><Relationship Id="rId4" Type="http://schemas.openxmlformats.org/officeDocument/2006/relationships/tags" Target="../tags/tag300.xml" /><Relationship Id="rId5" Type="http://schemas.openxmlformats.org/officeDocument/2006/relationships/tags" Target="../tags/tag301.xml" /><Relationship Id="rId6" Type="http://schemas.openxmlformats.org/officeDocument/2006/relationships/tags" Target="../tags/tag302.xml" /><Relationship Id="rId7" Type="http://schemas.openxmlformats.org/officeDocument/2006/relationships/slideMaster" Target="../slideMasters/slideMaster5.xml" /></Relationships>
</file>

<file path=ppt/slideLayouts/_rels/slideLayout61.xml.rels>&#65279;<?xml version="1.0" encoding="utf-8" standalone="yes"?><Relationships xmlns="http://schemas.openxmlformats.org/package/2006/relationships"><Relationship Id="rId1" Type="http://schemas.openxmlformats.org/officeDocument/2006/relationships/tags" Target="../tags/tag303.xml" /><Relationship Id="rId2" Type="http://schemas.openxmlformats.org/officeDocument/2006/relationships/tags" Target="../tags/tag304.xml" /><Relationship Id="rId3" Type="http://schemas.openxmlformats.org/officeDocument/2006/relationships/tags" Target="../tags/tag305.xml" /><Relationship Id="rId4" Type="http://schemas.openxmlformats.org/officeDocument/2006/relationships/tags" Target="../tags/tag306.xml" /><Relationship Id="rId5" Type="http://schemas.openxmlformats.org/officeDocument/2006/relationships/slideMaster" Target="../slideMasters/slideMaster5.xml" /></Relationships>
</file>

<file path=ppt/slideLayouts/_rels/slideLayout62.xml.rels>&#65279;<?xml version="1.0" encoding="utf-8" standalone="yes"?><Relationships xmlns="http://schemas.openxmlformats.org/package/2006/relationships"><Relationship Id="rId1" Type="http://schemas.openxmlformats.org/officeDocument/2006/relationships/tags" Target="../tags/tag307.xml" /><Relationship Id="rId2" Type="http://schemas.openxmlformats.org/officeDocument/2006/relationships/tags" Target="../tags/tag308.xml" /><Relationship Id="rId3" Type="http://schemas.openxmlformats.org/officeDocument/2006/relationships/tags" Target="../tags/tag309.xml" /><Relationship Id="rId4" Type="http://schemas.openxmlformats.org/officeDocument/2006/relationships/tags" Target="../tags/tag310.xml" /><Relationship Id="rId5" Type="http://schemas.openxmlformats.org/officeDocument/2006/relationships/slideMaster" Target="../slideMasters/slideMaster5.xml" /></Relationships>
</file>

<file path=ppt/slideLayouts/_rels/slideLayout63.xml.rels>&#65279;<?xml version="1.0" encoding="utf-8" standalone="yes"?><Relationships xmlns="http://schemas.openxmlformats.org/package/2006/relationships"><Relationship Id="rId1" Type="http://schemas.openxmlformats.org/officeDocument/2006/relationships/tags" Target="../tags/tag311.xml" /><Relationship Id="rId2" Type="http://schemas.openxmlformats.org/officeDocument/2006/relationships/tags" Target="../tags/tag312.xml" /><Relationship Id="rId3" Type="http://schemas.openxmlformats.org/officeDocument/2006/relationships/tags" Target="../tags/tag313.xml" /><Relationship Id="rId4" Type="http://schemas.openxmlformats.org/officeDocument/2006/relationships/tags" Target="../tags/tag314.xml" /><Relationship Id="rId5" Type="http://schemas.openxmlformats.org/officeDocument/2006/relationships/slideMaster" Target="../slideMasters/slideMaster5.xml" /></Relationships>
</file>

<file path=ppt/slideLayouts/_rels/slideLayout64.xml.rels>&#65279;<?xml version="1.0" encoding="utf-8" standalone="yes"?><Relationships xmlns="http://schemas.openxmlformats.org/package/2006/relationships"><Relationship Id="rId1" Type="http://schemas.openxmlformats.org/officeDocument/2006/relationships/tags" Target="../tags/tag315.xml" /><Relationship Id="rId2" Type="http://schemas.openxmlformats.org/officeDocument/2006/relationships/tags" Target="../tags/tag316.xml" /><Relationship Id="rId3" Type="http://schemas.openxmlformats.org/officeDocument/2006/relationships/tags" Target="../tags/tag317.xml" /><Relationship Id="rId4" Type="http://schemas.openxmlformats.org/officeDocument/2006/relationships/slideMaster" Target="../slideMasters/slideMaster5.xml" /></Relationships>
</file>

<file path=ppt/slideLayouts/_rels/slideLayout65.xml.rels>&#65279;<?xml version="1.0" encoding="utf-8" standalone="yes"?><Relationships xmlns="http://schemas.openxmlformats.org/package/2006/relationships"><Relationship Id="rId1" Type="http://schemas.openxmlformats.org/officeDocument/2006/relationships/tags" Target="../tags/tag318.xml" /><Relationship Id="rId10" Type="http://schemas.openxmlformats.org/officeDocument/2006/relationships/tags" Target="../tags/tag325.xml" /><Relationship Id="rId11" Type="http://schemas.openxmlformats.org/officeDocument/2006/relationships/slideMaster" Target="../slideMasters/slideMaster5.xml" /><Relationship Id="rId2" Type="http://schemas.openxmlformats.org/officeDocument/2006/relationships/image" Target="../media/image5.jpeg" /><Relationship Id="rId3" Type="http://schemas.openxmlformats.org/officeDocument/2006/relationships/tags" Target="../tags/tag319.xml" /><Relationship Id="rId4" Type="http://schemas.openxmlformats.org/officeDocument/2006/relationships/tags" Target="../tags/tag320.xml" /><Relationship Id="rId5" Type="http://schemas.openxmlformats.org/officeDocument/2006/relationships/tags" Target="../tags/tag321.xml" /><Relationship Id="rId6" Type="http://schemas.openxmlformats.org/officeDocument/2006/relationships/tags" Target="../tags/tag322.xml" /><Relationship Id="rId7" Type="http://schemas.openxmlformats.org/officeDocument/2006/relationships/tags" Target="../tags/tag323.xml" /><Relationship Id="rId8" Type="http://schemas.openxmlformats.org/officeDocument/2006/relationships/image" Target="../media/image3.emf" /><Relationship Id="rId9" Type="http://schemas.openxmlformats.org/officeDocument/2006/relationships/tags" Target="../tags/tag324.xml" /></Relationships>
</file>

<file path=ppt/slideLayouts/_rels/slideLayout66.xml.rels>&#65279;<?xml version="1.0" encoding="utf-8" standalone="yes"?><Relationships xmlns="http://schemas.openxmlformats.org/package/2006/relationships"><Relationship Id="rId1" Type="http://schemas.openxmlformats.org/officeDocument/2006/relationships/tags" Target="../tags/tag326.xml" /><Relationship Id="rId2" Type="http://schemas.openxmlformats.org/officeDocument/2006/relationships/tags" Target="../tags/tag327.xml" /><Relationship Id="rId3" Type="http://schemas.openxmlformats.org/officeDocument/2006/relationships/tags" Target="../tags/tag328.xml" /><Relationship Id="rId4" Type="http://schemas.openxmlformats.org/officeDocument/2006/relationships/tags" Target="../tags/tag329.xml" /><Relationship Id="rId5" Type="http://schemas.openxmlformats.org/officeDocument/2006/relationships/slideMaster" Target="../slideMasters/slideMaster5.xml" /></Relationships>
</file>

<file path=ppt/slideLayouts/_rels/slideLayout67.xml.rels>&#65279;<?xml version="1.0" encoding="utf-8" standalone="yes"?><Relationships xmlns="http://schemas.openxmlformats.org/package/2006/relationships"><Relationship Id="rId1" Type="http://schemas.openxmlformats.org/officeDocument/2006/relationships/tags" Target="../tags/tag336.xml" /><Relationship Id="rId10" Type="http://schemas.openxmlformats.org/officeDocument/2006/relationships/tags" Target="../tags/tag343.xml" /><Relationship Id="rId11" Type="http://schemas.openxmlformats.org/officeDocument/2006/relationships/slideMaster" Target="../slideMasters/slideMaster6.xml" /><Relationship Id="rId2" Type="http://schemas.openxmlformats.org/officeDocument/2006/relationships/image" Target="../media/image6.jpeg" /><Relationship Id="rId3" Type="http://schemas.openxmlformats.org/officeDocument/2006/relationships/tags" Target="../tags/tag337.xml" /><Relationship Id="rId4" Type="http://schemas.openxmlformats.org/officeDocument/2006/relationships/tags" Target="../tags/tag338.xml" /><Relationship Id="rId5" Type="http://schemas.openxmlformats.org/officeDocument/2006/relationships/tags" Target="../tags/tag339.xml" /><Relationship Id="rId6" Type="http://schemas.openxmlformats.org/officeDocument/2006/relationships/tags" Target="../tags/tag340.xml" /><Relationship Id="rId7" Type="http://schemas.openxmlformats.org/officeDocument/2006/relationships/tags" Target="../tags/tag341.xml" /><Relationship Id="rId8" Type="http://schemas.openxmlformats.org/officeDocument/2006/relationships/tags" Target="../tags/tag342.xml" /><Relationship Id="rId9" Type="http://schemas.openxmlformats.org/officeDocument/2006/relationships/image" Target="../media/image2.png" /></Relationships>
</file>

<file path=ppt/slideLayouts/_rels/slideLayout68.xml.rels>&#65279;<?xml version="1.0" encoding="utf-8" standalone="yes"?><Relationships xmlns="http://schemas.openxmlformats.org/package/2006/relationships"><Relationship Id="rId1" Type="http://schemas.openxmlformats.org/officeDocument/2006/relationships/tags" Target="../tags/tag344.xml" /><Relationship Id="rId2" Type="http://schemas.openxmlformats.org/officeDocument/2006/relationships/tags" Target="../tags/tag345.xml" /><Relationship Id="rId3" Type="http://schemas.openxmlformats.org/officeDocument/2006/relationships/tags" Target="../tags/tag346.xml" /><Relationship Id="rId4" Type="http://schemas.openxmlformats.org/officeDocument/2006/relationships/tags" Target="../tags/tag347.xml" /><Relationship Id="rId5" Type="http://schemas.openxmlformats.org/officeDocument/2006/relationships/tags" Target="../tags/tag348.xml" /><Relationship Id="rId6" Type="http://schemas.openxmlformats.org/officeDocument/2006/relationships/tags" Target="../tags/tag349.xml" /><Relationship Id="rId7" Type="http://schemas.openxmlformats.org/officeDocument/2006/relationships/image" Target="../media/image1.png" /><Relationship Id="rId8" Type="http://schemas.openxmlformats.org/officeDocument/2006/relationships/tags" Target="../tags/tag350.xml" /><Relationship Id="rId9" Type="http://schemas.openxmlformats.org/officeDocument/2006/relationships/slideMaster" Target="../slideMasters/slideMaster6.xml" /></Relationships>
</file>

<file path=ppt/slideLayouts/_rels/slideLayout69.xml.rels>&#65279;<?xml version="1.0" encoding="utf-8" standalone="yes"?><Relationships xmlns="http://schemas.openxmlformats.org/package/2006/relationships"><Relationship Id="rId1" Type="http://schemas.openxmlformats.org/officeDocument/2006/relationships/tags" Target="../tags/tag351.xml" /><Relationship Id="rId2" Type="http://schemas.openxmlformats.org/officeDocument/2006/relationships/slideMaster" Target="../slideMasters/slideMaster6.xml" /></Relationships>
</file>

<file path=ppt/slideLayouts/_rels/slideLayout7.xml.rels>&#65279;<?xml version="1.0" encoding="utf-8" standalone="yes"?><Relationships xmlns="http://schemas.openxmlformats.org/package/2006/relationships"><Relationship Id="rId1" Type="http://schemas.openxmlformats.org/officeDocument/2006/relationships/tags" Target="../tags/tag24.xml" /><Relationship Id="rId2" Type="http://schemas.openxmlformats.org/officeDocument/2006/relationships/tags" Target="../tags/tag25.xml" /><Relationship Id="rId3" Type="http://schemas.openxmlformats.org/officeDocument/2006/relationships/tags" Target="../tags/tag26.xml" /><Relationship Id="rId4" Type="http://schemas.openxmlformats.org/officeDocument/2006/relationships/tags" Target="../tags/tag27.xml" /><Relationship Id="rId5"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tags" Target="../tags/tag352.xml" /><Relationship Id="rId2" Type="http://schemas.openxmlformats.org/officeDocument/2006/relationships/tags" Target="../tags/tag353.xml" /><Relationship Id="rId3" Type="http://schemas.openxmlformats.org/officeDocument/2006/relationships/slideMaster" Target="../slideMasters/slideMaster6.xml" /></Relationships>
</file>

<file path=ppt/slideLayouts/_rels/slideLayout71.xml.rels>&#65279;<?xml version="1.0" encoding="utf-8" standalone="yes"?><Relationships xmlns="http://schemas.openxmlformats.org/package/2006/relationships"><Relationship Id="rId1" Type="http://schemas.openxmlformats.org/officeDocument/2006/relationships/tags" Target="../tags/tag354.xml" /><Relationship Id="rId2" Type="http://schemas.openxmlformats.org/officeDocument/2006/relationships/tags" Target="../tags/tag355.xml" /><Relationship Id="rId3" Type="http://schemas.openxmlformats.org/officeDocument/2006/relationships/tags" Target="../tags/tag356.xml" /><Relationship Id="rId4" Type="http://schemas.openxmlformats.org/officeDocument/2006/relationships/slideMaster" Target="../slideMasters/slideMaster6.xml" /></Relationships>
</file>

<file path=ppt/slideLayouts/_rels/slideLayout72.xml.rels>&#65279;<?xml version="1.0" encoding="utf-8" standalone="yes"?><Relationships xmlns="http://schemas.openxmlformats.org/package/2006/relationships"><Relationship Id="rId1" Type="http://schemas.openxmlformats.org/officeDocument/2006/relationships/tags" Target="../tags/tag357.xml" /><Relationship Id="rId2" Type="http://schemas.openxmlformats.org/officeDocument/2006/relationships/tags" Target="../tags/tag358.xml" /><Relationship Id="rId3" Type="http://schemas.openxmlformats.org/officeDocument/2006/relationships/tags" Target="../tags/tag359.xml" /><Relationship Id="rId4" Type="http://schemas.openxmlformats.org/officeDocument/2006/relationships/slideMaster" Target="../slideMasters/slideMaster6.xml" /></Relationships>
</file>

<file path=ppt/slideLayouts/_rels/slideLayout73.xml.rels>&#65279;<?xml version="1.0" encoding="utf-8" standalone="yes"?><Relationships xmlns="http://schemas.openxmlformats.org/package/2006/relationships"><Relationship Id="rId1" Type="http://schemas.openxmlformats.org/officeDocument/2006/relationships/tags" Target="../tags/tag360.xml" /><Relationship Id="rId2" Type="http://schemas.openxmlformats.org/officeDocument/2006/relationships/tags" Target="../tags/tag361.xml" /><Relationship Id="rId3" Type="http://schemas.openxmlformats.org/officeDocument/2006/relationships/tags" Target="../tags/tag362.xml" /><Relationship Id="rId4" Type="http://schemas.openxmlformats.org/officeDocument/2006/relationships/tags" Target="../tags/tag363.xml" /><Relationship Id="rId5" Type="http://schemas.openxmlformats.org/officeDocument/2006/relationships/slideMaster" Target="../slideMasters/slideMaster6.xml" /></Relationships>
</file>

<file path=ppt/slideLayouts/_rels/slideLayout74.xml.rels>&#65279;<?xml version="1.0" encoding="utf-8" standalone="yes"?><Relationships xmlns="http://schemas.openxmlformats.org/package/2006/relationships"><Relationship Id="rId1" Type="http://schemas.openxmlformats.org/officeDocument/2006/relationships/tags" Target="../tags/tag364.xml" /><Relationship Id="rId2" Type="http://schemas.openxmlformats.org/officeDocument/2006/relationships/tags" Target="../tags/tag365.xml" /><Relationship Id="rId3" Type="http://schemas.openxmlformats.org/officeDocument/2006/relationships/tags" Target="../tags/tag366.xml" /><Relationship Id="rId4" Type="http://schemas.openxmlformats.org/officeDocument/2006/relationships/tags" Target="../tags/tag367.xml" /><Relationship Id="rId5" Type="http://schemas.openxmlformats.org/officeDocument/2006/relationships/tags" Target="../tags/tag368.xml" /><Relationship Id="rId6" Type="http://schemas.openxmlformats.org/officeDocument/2006/relationships/slideMaster" Target="../slideMasters/slideMaster6.xml" /></Relationships>
</file>

<file path=ppt/slideLayouts/_rels/slideLayout75.xml.rels>&#65279;<?xml version="1.0" encoding="utf-8" standalone="yes"?><Relationships xmlns="http://schemas.openxmlformats.org/package/2006/relationships"><Relationship Id="rId1" Type="http://schemas.openxmlformats.org/officeDocument/2006/relationships/tags" Target="../tags/tag369.xml" /><Relationship Id="rId2" Type="http://schemas.openxmlformats.org/officeDocument/2006/relationships/tags" Target="../tags/tag370.xml" /><Relationship Id="rId3" Type="http://schemas.openxmlformats.org/officeDocument/2006/relationships/tags" Target="../tags/tag371.xml" /><Relationship Id="rId4" Type="http://schemas.openxmlformats.org/officeDocument/2006/relationships/tags" Target="../tags/tag372.xml" /><Relationship Id="rId5" Type="http://schemas.openxmlformats.org/officeDocument/2006/relationships/tags" Target="../tags/tag373.xml" /><Relationship Id="rId6" Type="http://schemas.openxmlformats.org/officeDocument/2006/relationships/slideMaster" Target="../slideMasters/slideMaster6.xml" /></Relationships>
</file>

<file path=ppt/slideLayouts/_rels/slideLayout76.xml.rels>&#65279;<?xml version="1.0" encoding="utf-8" standalone="yes"?><Relationships xmlns="http://schemas.openxmlformats.org/package/2006/relationships"><Relationship Id="rId1" Type="http://schemas.openxmlformats.org/officeDocument/2006/relationships/tags" Target="../tags/tag374.xml" /><Relationship Id="rId2" Type="http://schemas.openxmlformats.org/officeDocument/2006/relationships/tags" Target="../tags/tag375.xml" /><Relationship Id="rId3" Type="http://schemas.openxmlformats.org/officeDocument/2006/relationships/tags" Target="../tags/tag376.xml" /><Relationship Id="rId4" Type="http://schemas.openxmlformats.org/officeDocument/2006/relationships/tags" Target="../tags/tag377.xml" /><Relationship Id="rId5" Type="http://schemas.openxmlformats.org/officeDocument/2006/relationships/tags" Target="../tags/tag378.xml" /><Relationship Id="rId6" Type="http://schemas.openxmlformats.org/officeDocument/2006/relationships/tags" Target="../tags/tag379.xml" /><Relationship Id="rId7" Type="http://schemas.openxmlformats.org/officeDocument/2006/relationships/slideMaster" Target="../slideMasters/slideMaster6.xml" /></Relationships>
</file>

<file path=ppt/slideLayouts/_rels/slideLayout77.xml.rels>&#65279;<?xml version="1.0" encoding="utf-8" standalone="yes"?><Relationships xmlns="http://schemas.openxmlformats.org/package/2006/relationships"><Relationship Id="rId1" Type="http://schemas.openxmlformats.org/officeDocument/2006/relationships/tags" Target="../tags/tag380.xml" /><Relationship Id="rId2" Type="http://schemas.openxmlformats.org/officeDocument/2006/relationships/tags" Target="../tags/tag381.xml" /><Relationship Id="rId3" Type="http://schemas.openxmlformats.org/officeDocument/2006/relationships/tags" Target="../tags/tag382.xml" /><Relationship Id="rId4" Type="http://schemas.openxmlformats.org/officeDocument/2006/relationships/tags" Target="../tags/tag383.xml" /><Relationship Id="rId5" Type="http://schemas.openxmlformats.org/officeDocument/2006/relationships/tags" Target="../tags/tag384.xml" /><Relationship Id="rId6" Type="http://schemas.openxmlformats.org/officeDocument/2006/relationships/tags" Target="../tags/tag385.xml" /><Relationship Id="rId7" Type="http://schemas.openxmlformats.org/officeDocument/2006/relationships/slideMaster" Target="../slideMasters/slideMaster6.xml" /></Relationships>
</file>

<file path=ppt/slideLayouts/_rels/slideLayout78.xml.rels>&#65279;<?xml version="1.0" encoding="utf-8" standalone="yes"?><Relationships xmlns="http://schemas.openxmlformats.org/package/2006/relationships"><Relationship Id="rId1" Type="http://schemas.openxmlformats.org/officeDocument/2006/relationships/tags" Target="../tags/tag386.xml" /><Relationship Id="rId2" Type="http://schemas.openxmlformats.org/officeDocument/2006/relationships/tags" Target="../tags/tag387.xml" /><Relationship Id="rId3" Type="http://schemas.openxmlformats.org/officeDocument/2006/relationships/tags" Target="../tags/tag388.xml" /><Relationship Id="rId4" Type="http://schemas.openxmlformats.org/officeDocument/2006/relationships/tags" Target="../tags/tag389.xml" /><Relationship Id="rId5" Type="http://schemas.openxmlformats.org/officeDocument/2006/relationships/slideMaster" Target="../slideMasters/slideMaster6.xml" /></Relationships>
</file>

<file path=ppt/slideLayouts/_rels/slideLayout79.xml.rels>&#65279;<?xml version="1.0" encoding="utf-8" standalone="yes"?><Relationships xmlns="http://schemas.openxmlformats.org/package/2006/relationships"><Relationship Id="rId1" Type="http://schemas.openxmlformats.org/officeDocument/2006/relationships/tags" Target="../tags/tag390.xml" /><Relationship Id="rId2" Type="http://schemas.openxmlformats.org/officeDocument/2006/relationships/tags" Target="../tags/tag391.xml" /><Relationship Id="rId3" Type="http://schemas.openxmlformats.org/officeDocument/2006/relationships/tags" Target="../tags/tag392.xml" /><Relationship Id="rId4" Type="http://schemas.openxmlformats.org/officeDocument/2006/relationships/tags" Target="../tags/tag393.xml" /><Relationship Id="rId5" Type="http://schemas.openxmlformats.org/officeDocument/2006/relationships/slideMaster" Target="../slideMasters/slideMaster6.xml" /></Relationships>
</file>

<file path=ppt/slideLayouts/_rels/slideLayout8.xml.rels>&#65279;<?xml version="1.0" encoding="utf-8" standalone="yes"?><Relationships xmlns="http://schemas.openxmlformats.org/package/2006/relationships"><Relationship Id="rId1" Type="http://schemas.openxmlformats.org/officeDocument/2006/relationships/tags" Target="../tags/tag28.xml" /><Relationship Id="rId2" Type="http://schemas.openxmlformats.org/officeDocument/2006/relationships/tags" Target="../tags/tag29.xml" /><Relationship Id="rId3" Type="http://schemas.openxmlformats.org/officeDocument/2006/relationships/tags" Target="../tags/tag30.xml" /><Relationship Id="rId4" Type="http://schemas.openxmlformats.org/officeDocument/2006/relationships/tags" Target="../tags/tag31.xml" /><Relationship Id="rId5" Type="http://schemas.openxmlformats.org/officeDocument/2006/relationships/tags" Target="../tags/tag32.xml" /><Relationship Id="rId6"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tags" Target="../tags/tag394.xml" /><Relationship Id="rId2" Type="http://schemas.openxmlformats.org/officeDocument/2006/relationships/tags" Target="../tags/tag395.xml" /><Relationship Id="rId3" Type="http://schemas.openxmlformats.org/officeDocument/2006/relationships/tags" Target="../tags/tag396.xml" /><Relationship Id="rId4" Type="http://schemas.openxmlformats.org/officeDocument/2006/relationships/tags" Target="../tags/tag397.xml" /><Relationship Id="rId5" Type="http://schemas.openxmlformats.org/officeDocument/2006/relationships/slideMaster" Target="../slideMasters/slideMaster6.xml" /></Relationships>
</file>

<file path=ppt/slideLayouts/_rels/slideLayout81.xml.rels>&#65279;<?xml version="1.0" encoding="utf-8" standalone="yes"?><Relationships xmlns="http://schemas.openxmlformats.org/package/2006/relationships"><Relationship Id="rId1" Type="http://schemas.openxmlformats.org/officeDocument/2006/relationships/tags" Target="../tags/tag398.xml" /><Relationship Id="rId2" Type="http://schemas.openxmlformats.org/officeDocument/2006/relationships/tags" Target="../tags/tag399.xml" /><Relationship Id="rId3" Type="http://schemas.openxmlformats.org/officeDocument/2006/relationships/tags" Target="../tags/tag400.xml" /><Relationship Id="rId4" Type="http://schemas.openxmlformats.org/officeDocument/2006/relationships/slideMaster" Target="../slideMasters/slideMaster6.xml" /></Relationships>
</file>

<file path=ppt/slideLayouts/_rels/slideLayout9.xml.rels>&#65279;<?xml version="1.0" encoding="utf-8" standalone="yes"?><Relationships xmlns="http://schemas.openxmlformats.org/package/2006/relationships"><Relationship Id="rId1" Type="http://schemas.openxmlformats.org/officeDocument/2006/relationships/tags" Target="../tags/tag33.xml" /><Relationship Id="rId2" Type="http://schemas.openxmlformats.org/officeDocument/2006/relationships/tags" Target="../tags/tag34.xml" /><Relationship Id="rId3" Type="http://schemas.openxmlformats.org/officeDocument/2006/relationships/tags" Target="../tags/tag35.xml" /><Relationship Id="rId4" Type="http://schemas.openxmlformats.org/officeDocument/2006/relationships/tags" Target="../tags/tag36.xml" /><Relationship Id="rId5" Type="http://schemas.openxmlformats.org/officeDocument/2006/relationships/tags" Target="../tags/tag37.xml" /><Relationship Id="rId6"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2">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custDataLst>
              <p:tags r:id="rId4"/>
            </p:custDataLst>
          </p:nvPr>
        </p:nvSpPr>
        <p:spPr>
          <a:xfrm>
            <a:off x="457200" y="6199632"/>
            <a:ext cx="7095744" cy="323165"/>
          </a:xfrm>
          <a:prstGeom prst="rect">
            <a:avLst/>
          </a:prstGeom>
          <a:noFill/>
        </p:spPr>
        <p:txBody>
          <a:bodyPr wrap="square" lIns="0" tIns="0" rIns="0" bIns="0" rtlCol="0" anchor="b" anchorCtr="0">
            <a:spAutoFit/>
          </a:bodyPr>
          <a:lstStyle/>
          <a:p>
            <a:r>
              <a:rPr lang="en-US" sz="700"/>
              <a:t>© 2021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5"/>
            </p:custDataLst>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6"/>
            </p:custDataLst>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1909068755"/>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custDataLst>
              <p:tags r:id="rId6"/>
            </p:custDataLst>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5659946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custDataLst>
              <p:tags r:id="rId6"/>
            </p:custDataLst>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13662841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Slide">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376661735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ky">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273585642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custDataLst>
            <p:tags r:id="rId1"/>
          </p:custDataLst>
        </p:nvPr>
      </p:nvGrpSpPr>
      <p:grpSpPr>
        <a:xfrm>
          <a:off x="0" y="0"/>
          <a: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custDataLst>
              <p:tags r:id="rId2"/>
            </p:custDataLst>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custDataLst>
              <p:tags r:id="rId3"/>
            </p:custDataLst>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custDataLst>
              <p:tags r:id="rId4"/>
            </p:custDataLst>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val="38272909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custDataLst>
            <p:tags r:id="rId1"/>
          </p:custDataLst>
        </p:nvPr>
      </p:nvGrpSpPr>
      <p:grpSpPr>
        <a:xfrm>
          <a:off x="0" y="0"/>
          <a: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custDataLst>
              <p:tags r:id="rId2"/>
            </p:custDataLst>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custDataLst>
              <p:tags r:id="rId3"/>
            </p:custDataLst>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val="115739639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1_Title Slide B1_Sky">
    <p:bg>
      <p:bgRef idx="1001">
        <a:schemeClr val="bg2"/>
      </p:bgRef>
    </p:bg>
    <p:spTree>
      <p:nvGrpSpPr>
        <p:cNvPr id="1" name=""/>
        <p:cNvGrpSpPr/>
        <p:nvPr>
          <p:custDataLst>
            <p:tags r:id="rId1"/>
          </p:custDataLst>
        </p:nvPr>
      </p:nvGrpSpPr>
      <p:grpSpPr>
        <a:xfrm>
          <a:off x="0" y="0"/>
          <a:ext cx="0" cy="0"/>
        </a:xfrm>
      </p:grpSpPr>
      <p:sp>
        <p:nvSpPr>
          <p:cNvPr id="5" name="Text Placeholder 4"/>
          <p:cNvSpPr>
            <a:spLocks noGrp="1"/>
          </p:cNvSpPr>
          <p:nvPr>
            <p:ph type="body" sz="quarter" idx="10" hasCustomPrompt="1"/>
            <p:custDataLst>
              <p:tags r:id="rId2"/>
            </p:custDataLst>
          </p:nvPr>
        </p:nvSpPr>
        <p:spPr>
          <a:xfrm>
            <a:off x="2166861" y="3804785"/>
            <a:ext cx="4545024" cy="553998"/>
          </a:xfrm>
        </p:spPr>
        <p:txBody>
          <a:bodyPr wrap="square">
            <a:spAutoFit/>
          </a:bodyPr>
          <a:lstStyle>
            <a:lvl1pPr marL="0" indent="0">
              <a:lnSpc>
                <a:spcPct val="100000"/>
              </a:lnSpc>
              <a:spcAft>
                <a:spcPct val="0"/>
              </a:spcAft>
              <a:buNone/>
              <a:defRPr sz="1800" baseline="0">
                <a:solidFill>
                  <a:srgbClr val="FFFFFF"/>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custDataLst>
              <p:tags r:id="rId3"/>
            </p:custDataLst>
          </p:nvPr>
        </p:nvSpPr>
        <p:spPr>
          <a:xfrm>
            <a:off x="2166861" y="1687986"/>
            <a:ext cx="4545024" cy="1994392"/>
          </a:xfrm>
        </p:spPr>
        <p:txBody>
          <a:bodyPr wrap="square" anchor="ctr" anchorCtr="0">
            <a:noAutofit/>
          </a:bodyPr>
          <a:lstStyle>
            <a:lvl1pPr algn="l">
              <a:defRPr sz="3600">
                <a:solidFill>
                  <a:srgbClr val="FFFFFF"/>
                </a:solidFill>
              </a:defRPr>
            </a:lvl1pPr>
          </a:lstStyle>
          <a:p>
            <a:r>
              <a:rPr lang="en-US"/>
              <a:t>Click to edit Master title style</a:t>
            </a:r>
          </a:p>
        </p:txBody>
      </p:sp>
      <p:sp>
        <p:nvSpPr>
          <p:cNvPr id="11" name="Focus Frame 2"/>
          <p:cNvSpPr>
            <a:spLocks noChangeAspect="1"/>
          </p:cNvSpPr>
          <p:nvPr userDrawn="1">
            <p:custDataLst>
              <p:tags r:id="rId4"/>
            </p:custDataLst>
          </p:nvPr>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pPr>
            <a:endParaRPr kumimoji="0" lang="en-US" sz="1800" b="0" i="0" u="none" strike="noStrike" cap="none" normalizeH="0" baseline="0">
              <a:ln>
                <a:noFill/>
              </a:ln>
              <a:solidFill>
                <a:schemeClr val="bg1"/>
              </a:solidFill>
              <a:effectLst/>
              <a:latin typeface="Arial"/>
            </a:endParaRPr>
          </a:p>
        </p:txBody>
      </p:sp>
      <p:sp>
        <p:nvSpPr>
          <p:cNvPr id="15" name="Focus Frame 2"/>
          <p:cNvSpPr>
            <a:spLocks noChangeAspect="1"/>
          </p:cNvSpPr>
          <p:nvPr userDrawn="1">
            <p:custDataLst>
              <p:tags r:id="rId5"/>
            </p:custDataLst>
          </p:nvPr>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pPr>
            <a:endParaRPr kumimoji="0" lang="en-US" sz="1800" b="0" i="0" u="none" strike="noStrike" cap="none" normalizeH="0" baseline="0">
              <a:ln>
                <a:noFill/>
              </a:ln>
              <a:solidFill>
                <a:schemeClr val="bg1"/>
              </a:solidFill>
              <a:effectLst/>
              <a:latin typeface="Arial"/>
            </a:endParaRPr>
          </a:p>
        </p:txBody>
      </p:sp>
      <p:pic>
        <p:nvPicPr>
          <p:cNvPr id="16" name="Picture 15"/>
          <p:cNvPicPr>
            <a:picLocks noChangeAspect="1"/>
          </p:cNvPicPr>
          <p:nvPr userDrawn="1">
            <p:custDataLst>
              <p:tags r:id="rId7"/>
            </p:custDataLst>
          </p:nvPr>
        </p:nvPicPr>
        <p:blipFill>
          <a:blip r:embed="rId6"/>
          <a:stretch>
            <a:fillRect/>
          </a:stretch>
        </p:blipFill>
        <p:spPr bwMode="black">
          <a:xfrm>
            <a:off x="9708530" y="5978488"/>
            <a:ext cx="2012673" cy="462915"/>
          </a:xfrm>
          <a:prstGeom prst="rect">
            <a:avLst/>
          </a:prstGeom>
        </p:spPr>
      </p:pic>
      <p:sp>
        <p:nvSpPr>
          <p:cNvPr id="17" name="TextBox 16"/>
          <p:cNvSpPr txBox="1"/>
          <p:nvPr userDrawn="1">
            <p:custDataLst>
              <p:tags r:id="rId8"/>
            </p:custDataLst>
          </p:nvPr>
        </p:nvSpPr>
        <p:spPr bwMode="gray">
          <a:xfrm>
            <a:off x="460256" y="6134024"/>
            <a:ext cx="7098135" cy="320040"/>
          </a:xfrm>
          <a:prstGeom prst="rect">
            <a:avLst/>
          </a:prstGeom>
          <a:noFill/>
        </p:spPr>
        <p:txBody>
          <a:bodyPr wrap="square" lIns="0" tIns="0" rIns="0" bIns="0" anchor="t" anchorCtr="0">
            <a:spAutoFit/>
          </a:bodyPr>
          <a:lstStyle/>
          <a:p>
            <a:pPr algn="l" eaLnBrk="0" hangingPunct="0">
              <a:lnSpc>
                <a:spcPct val="100000"/>
              </a:lnSpc>
              <a:spcBef>
                <a:spcPct val="0"/>
              </a:spcBef>
              <a:spcAft>
                <a:spcPct val="0"/>
              </a:spcAft>
              <a:defRPr/>
            </a:pPr>
            <a:r>
              <a:rPr lang="en-US" sz="700" b="0" i="0" u="none" strike="noStrike" kern="1200">
                <a:solidFill>
                  <a:srgbClr val="D3D3D3"/>
                </a:solidFill>
                <a:effectLst/>
                <a:latin typeface="Arial"/>
                <a:ea typeface="Arial Unicode MS" pitchFamily="34" charset="-128"/>
                <a:cs typeface="Arial Unicode MS" pitchFamily="34" charset="-128"/>
              </a:rPr>
              <a:t>© 2025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rgbClr val="D3D3D3"/>
              </a:solidFill>
              <a:ea typeface="Arial Unicode MS" pitchFamily="34" charset="-128"/>
              <a:cs typeface="Arial Unicode MS" pitchFamily="34" charset="-128"/>
            </a:endParaRPr>
          </a:p>
        </p:txBody>
      </p:sp>
    </p:spTree>
    <p:extLst>
      <p:ext uri="{BB962C8B-B14F-4D97-AF65-F5344CB8AC3E}">
        <p14:creationId val="356685648"/>
      </p:ext>
    </p:extLst>
  </p:cSld>
  <p:clrMapOvr>
    <a:overrideClrMapping bg1="dk1" tx1="lt1" bg2="dk2" tx2="lt2" accent1="accent1" accent2="accent2" accent3="accent3" accent4="accent4" accent5="accent5" accent6="accent6" hlink="hlink" folHlink="folHlink"/>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custDataLst>
            <p:tags r:id="rId1"/>
          </p:custDataLst>
        </p:nvPr>
      </p:nvGrpSpPr>
      <p:grpSpPr>
        <a:xfrm>
          <a:off x="0" y="0"/>
          <a:ext cx="0" cy="0"/>
        </a:xfrm>
      </p:grpSpPr>
    </p:spTree>
    <p:extLst>
      <p:ext uri="{BB962C8B-B14F-4D97-AF65-F5344CB8AC3E}">
        <p14:creationId val="168019444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custDataLst>
            <p:tags r:id="rId1"/>
          </p:custDataLst>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custDataLst>
              <p:tags r:id="rId2"/>
            </p:custDataLst>
          </p:nvPr>
        </p:nvSpPr>
        <p:spPr/>
        <p:txBody>
          <a:bodyPr/>
          <a:lstStyle/>
          <a:p>
            <a:r>
              <a:rPr lang="en-US"/>
              <a:t>Click to edit title</a:t>
            </a:r>
          </a:p>
        </p:txBody>
      </p:sp>
    </p:spTree>
    <p:extLst>
      <p:ext uri="{BB962C8B-B14F-4D97-AF65-F5344CB8AC3E}">
        <p14:creationId val="12533190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custDataLst>
            <p:tags r:id="rId1"/>
          </p:custDataLst>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idx="1" hasCustomPrompt="1"/>
            <p:custDataLst>
              <p:tags r:id="rId3"/>
            </p:custDataLst>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109937118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custDataLst>
              <p:tags r:id="rId4"/>
            </p:custDataLst>
          </p:nvPr>
        </p:nvSpPr>
        <p:spPr>
          <a:xfrm>
            <a:off x="457200" y="6199632"/>
            <a:ext cx="7095744" cy="323165"/>
          </a:xfrm>
          <a:prstGeom prst="rect">
            <a:avLst/>
          </a:prstGeom>
          <a:noFill/>
        </p:spPr>
        <p:txBody>
          <a:bodyPr wrap="square" lIns="0" tIns="0" rIns="0" bIns="0" rtlCol="0" anchor="b" anchorCtr="0">
            <a:spAutoFit/>
          </a:bodyPr>
          <a:lstStyle/>
          <a:p>
            <a:r>
              <a:rPr lang="en-US" sz="700"/>
              <a:t>© 2021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5"/>
            </p:custDataLst>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6"/>
            </p:custDataLst>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360283939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39863522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56608566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19895298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3059101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custDataLst>
              <p:tags r:id="rId6"/>
            </p:custDataLst>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396411069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custDataLst>
              <p:tags r:id="rId6"/>
            </p:custDataLst>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8588570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ky">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184885056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custDataLst>
            <p:tags r:id="rId1"/>
          </p:custDataLst>
        </p:nvPr>
      </p:nvGrpSpPr>
      <p:grpSpPr>
        <a:xfrm>
          <a:off x="0" y="0"/>
          <a:ext cx="0" cy="0"/>
        </a:xfrm>
      </p:grpSpPr>
      <p:sp>
        <p:nvSpPr>
          <p:cNvPr id="12" name="Title 1">
            <a:extLst>
              <a:ext uri="{FF2B5EF4-FFF2-40B4-BE49-F238E27FC236}">
                <a16:creationId xmlns:a16="http://schemas.microsoft.com/office/drawing/2014/main" id="{E0A68FFD-9422-AD48-96B9-A164E1A79E21}"/>
              </a:ext>
            </a:extLst>
          </p:cNvPr>
          <p:cNvSpPr>
            <a:spLocks noGrp="1"/>
          </p:cNvSpPr>
          <p:nvPr>
            <p:ph type="title" hasCustomPrompt="1"/>
            <p:custDataLst>
              <p:tags r:id="rId2"/>
            </p:custDataLst>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13" name="Text Placeholder 2">
            <a:extLst>
              <a:ext uri="{FF2B5EF4-FFF2-40B4-BE49-F238E27FC236}">
                <a16:creationId xmlns:a16="http://schemas.microsoft.com/office/drawing/2014/main" id="{01906285-85F2-BB4E-BA6A-9804659FC9B8}"/>
              </a:ext>
            </a:extLst>
          </p:cNvPr>
          <p:cNvSpPr>
            <a:spLocks noGrp="1"/>
          </p:cNvSpPr>
          <p:nvPr>
            <p:ph type="body" idx="1" hasCustomPrompt="1"/>
            <p:custDataLst>
              <p:tags r:id="rId3"/>
            </p:custDataLst>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custDataLst>
              <p:tags r:id="rId4"/>
            </p:custDataLst>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val="21855731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custDataLst>
            <p:tags r:id="rId1"/>
          </p:custDataLst>
        </p:nvPr>
      </p:nvGrpSpPr>
      <p:grpSpPr>
        <a:xfrm>
          <a:off x="0" y="0"/>
          <a:ext cx="0" cy="0"/>
        </a:xfrm>
      </p:grpSpPr>
      <p:sp>
        <p:nvSpPr>
          <p:cNvPr id="3" name="Title 1">
            <a:extLst>
              <a:ext uri="{FF2B5EF4-FFF2-40B4-BE49-F238E27FC236}">
                <a16:creationId xmlns:a16="http://schemas.microsoft.com/office/drawing/2014/main" id="{5C1B8D32-229C-DC4A-BA04-F2B64E28B5EC}"/>
              </a:ext>
            </a:extLst>
          </p:cNvPr>
          <p:cNvSpPr>
            <a:spLocks noGrp="1"/>
          </p:cNvSpPr>
          <p:nvPr>
            <p:ph type="title" hasCustomPrompt="1"/>
            <p:custDataLst>
              <p:tags r:id="rId2"/>
            </p:custDataLst>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4" name="Text Placeholder 2">
            <a:extLst>
              <a:ext uri="{FF2B5EF4-FFF2-40B4-BE49-F238E27FC236}">
                <a16:creationId xmlns:a16="http://schemas.microsoft.com/office/drawing/2014/main" id="{050C34B8-7526-044F-B179-517E7649638E}"/>
              </a:ext>
            </a:extLst>
          </p:cNvPr>
          <p:cNvSpPr>
            <a:spLocks noGrp="1"/>
          </p:cNvSpPr>
          <p:nvPr>
            <p:ph type="body" idx="1" hasCustomPrompt="1"/>
            <p:custDataLst>
              <p:tags r:id="rId3"/>
            </p:custDataLst>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val="68763255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Steel">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p>
            <a:r>
              <a:rPr lang="en-US" sz="700"/>
              <a:t>© 2021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3955275483"/>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custDataLst>
            <p:tags r:id="rId1"/>
          </p:custDataLst>
        </p:nvPr>
      </p:nvGrpSpPr>
      <p:grpSpPr>
        <a:xfrm>
          <a:off x="0" y="0"/>
          <a:ext cx="0" cy="0"/>
        </a:xfrm>
      </p:grpSpPr>
    </p:spTree>
    <p:extLst>
      <p:ext uri="{BB962C8B-B14F-4D97-AF65-F5344CB8AC3E}">
        <p14:creationId val="58278967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Surf">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311921827"/>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Tang">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3324371606"/>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Lemon">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2663478772"/>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W1_Rose">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3955560948"/>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teel">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420718678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urf">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256982500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Tang">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422431793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Lemo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212186165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Rose">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297149581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cSld name="1_Blank">
    <p:bg>
      <p:bgPr>
        <a:solidFill>
          <a:srgbClr val="0070C0"/>
        </a:solidFill>
        <a:effectLst/>
      </p:bgPr>
    </p:bg>
    <p:spTree>
      <p:nvGrpSpPr>
        <p:cNvPr id="1" name=""/>
        <p:cNvGrpSpPr/>
        <p:nvPr>
          <p:custDataLst>
            <p:tags r:id="rId1"/>
          </p:custDataLst>
        </p:nvPr>
      </p:nvGrpSpPr>
      <p:grpSpPr>
        <a:xfrm>
          <a:off x="0" y="0"/>
          <a:ext cx="0" cy="0"/>
        </a:xfrm>
      </p:grpSpPr>
      <p:pic>
        <p:nvPicPr>
          <p:cNvPr id="3" name="Picture 2" descr="C:\Users\vbhatia\Desktop\image001.png"/>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bwMode="auto">
          <a:xfrm>
            <a:off x="5018423" y="3097362"/>
            <a:ext cx="1819699" cy="470785"/>
          </a:xfrm>
          <a:prstGeom prst="rect">
            <a:avLst/>
          </a:prstGeom>
          <a:noFill/>
          <a:ln>
            <a:noFill/>
          </a:ln>
        </p:spPr>
      </p:pic>
    </p:spTree>
    <p:extLst>
      <p:ext uri="{BB962C8B-B14F-4D97-AF65-F5344CB8AC3E}">
        <p14:creationId val="1267806679"/>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custDataLst>
            <p:tags r:id="rId1"/>
          </p:custDataLst>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custDataLst>
              <p:tags r:id="rId2"/>
            </p:custDataLst>
          </p:nvPr>
        </p:nvSpPr>
        <p:spPr/>
        <p:txBody>
          <a:bodyPr/>
          <a:lstStyle/>
          <a:p>
            <a:r>
              <a:rPr lang="en-US"/>
              <a:t>Click to edit title</a:t>
            </a:r>
          </a:p>
        </p:txBody>
      </p:sp>
    </p:spTree>
    <p:extLst>
      <p:ext uri="{BB962C8B-B14F-4D97-AF65-F5344CB8AC3E}">
        <p14:creationId val="235267743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Steel">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6F787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p>
            <a:r>
              <a:rPr lang="en-US" sz="700"/>
              <a:t>© 2021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416364367"/>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Surf">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421395996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Tang">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2134883229"/>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Lemon">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2205672591"/>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B1_Rose">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a:t>© 2021 Gartner, Inc. and/or its affiliates. All rights reserved. Gartner is a registered trademark of Gartner, Inc. or its affiliates. This presentation, including all supporting materials, </a:t>
            </a:r>
            <a:br>
              <a:rPr lang="en-US"/>
            </a:br>
            <a:r>
              <a:rPr lang="en-US"/>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2645735583"/>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teel">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93274874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Surf">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339011141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Tang">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199879988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Lemo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115108002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B1_Rose">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35722320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custDataLst>
            <p:tags r:id="rId1"/>
          </p:custDataLst>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idx="1" hasCustomPrompt="1"/>
            <p:custDataLst>
              <p:tags r:id="rId3"/>
            </p:custDataLst>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922885013"/>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2">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custDataLst>
              <p:tags r:id="rId4"/>
            </p:custDataLst>
          </p:nvPr>
        </p:nvSpPr>
        <p:spPr>
          <a:xfrm>
            <a:off x="457200" y="6199632"/>
            <a:ext cx="7095744" cy="323165"/>
          </a:xfrm>
          <a:prstGeom prst="rect">
            <a:avLst/>
          </a:prstGeom>
          <a:noFill/>
        </p:spPr>
        <p:txBody>
          <a:bodyPr wrap="square" lIns="0" tIns="0" rIns="0" bIns="0" rtlCol="0" anchor="b" anchorCtr="0">
            <a:spAutoFit/>
          </a:bodyPr>
          <a:lstStyle/>
          <a:p>
            <a:r>
              <a:rPr lang="en-US" sz="700"/>
              <a:t>© 2021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5"/>
            </p:custDataLst>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6"/>
            </p:custDataLst>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892598788"/>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4" name="TextBox 13">
            <a:extLst>
              <a:ext uri="{FF2B5EF4-FFF2-40B4-BE49-F238E27FC236}">
                <a16:creationId xmlns:a16="http://schemas.microsoft.com/office/drawing/2014/main" id="{BB93A754-CF98-4BEB-BE89-ADF1CF77AA4F}"/>
              </a:ext>
            </a:extLst>
          </p:cNvPr>
          <p:cNvSpPr txBox="1"/>
          <p:nvPr>
            <p:custDataLst>
              <p:tags r:id="rId4"/>
            </p:custDataLst>
          </p:nvPr>
        </p:nvSpPr>
        <p:spPr>
          <a:xfrm>
            <a:off x="457200" y="6199632"/>
            <a:ext cx="7095744" cy="323165"/>
          </a:xfrm>
          <a:prstGeom prst="rect">
            <a:avLst/>
          </a:prstGeom>
          <a:noFill/>
        </p:spPr>
        <p:txBody>
          <a:bodyPr wrap="square" lIns="0" tIns="0" rIns="0" bIns="0" rtlCol="0" anchor="b" anchorCtr="0">
            <a:spAutoFit/>
          </a:bodyPr>
          <a:lstStyle/>
          <a:p>
            <a:r>
              <a:rPr lang="en-US" sz="700"/>
              <a:t>© 2021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5"/>
            </p:custDataLst>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6"/>
            </p:custDataLst>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2286741235"/>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custDataLst>
            <p:tags r:id="rId1"/>
          </p:custDataLst>
        </p:nvPr>
      </p:nvGrpSpPr>
      <p:grpSpPr>
        <a:xfrm>
          <a:off x="0" y="0"/>
          <a:ext cx="0" cy="0"/>
        </a:xfrm>
      </p:grpSpPr>
    </p:spTree>
    <p:extLst>
      <p:ext uri="{BB962C8B-B14F-4D97-AF65-F5344CB8AC3E}">
        <p14:creationId val="406274489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custDataLst>
            <p:tags r:id="rId1"/>
          </p:custDataLst>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custDataLst>
              <p:tags r:id="rId2"/>
            </p:custDataLst>
          </p:nvPr>
        </p:nvSpPr>
        <p:spPr/>
        <p:txBody>
          <a:bodyPr/>
          <a:lstStyle/>
          <a:p>
            <a:r>
              <a:rPr lang="en-US"/>
              <a:t>Click to edit title</a:t>
            </a:r>
          </a:p>
        </p:txBody>
      </p:sp>
    </p:spTree>
    <p:extLst>
      <p:ext uri="{BB962C8B-B14F-4D97-AF65-F5344CB8AC3E}">
        <p14:creationId val="70273089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custDataLst>
            <p:tags r:id="rId1"/>
          </p:custDataLst>
        </p:nvPr>
      </p:nvGrpSpPr>
      <p:grpSpPr>
        <a:xfrm>
          <a:off x="0" y="0"/>
          <a:ext cx="0" cy="0"/>
        </a:xfrm>
      </p:grpSpPr>
      <p:sp>
        <p:nvSpPr>
          <p:cNvPr id="7" name="Title 6">
            <a:extLst>
              <a:ext uri="{FF2B5EF4-FFF2-40B4-BE49-F238E27FC236}">
                <a16:creationId xmlns:a16="http://schemas.microsoft.com/office/drawing/2014/main" id="{84EDECE2-F9F2-4351-A826-ACD78703CADF}"/>
              </a:ext>
            </a:extLst>
          </p:cNvPr>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idx="1" hasCustomPrompt="1"/>
            <p:custDataLst>
              <p:tags r:id="rId3"/>
            </p:custDataLst>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424612496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353586474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338092239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69143626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815743403"/>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custDataLst>
              <p:tags r:id="rId6"/>
            </p:custDataLst>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44088948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6940419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457200" y="361950"/>
            <a:ext cx="11274552" cy="451231"/>
          </a:xfrm>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custDataLst>
              <p:tags r:id="rId6"/>
            </p:custDataLst>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23521443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Slide">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2586980106"/>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ky">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189912291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custDataLst>
            <p:tags r:id="rId1"/>
          </p:custDataLst>
        </p:nvPr>
      </p:nvGrpSpPr>
      <p:grpSpPr>
        <a:xfrm>
          <a:off x="0" y="0"/>
          <a: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custDataLst>
              <p:tags r:id="rId2"/>
            </p:custDataLst>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custDataLst>
              <p:tags r:id="rId3"/>
            </p:custDataLst>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custDataLst>
              <p:tags r:id="rId4"/>
            </p:custDataLst>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val="152193501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custDataLst>
            <p:tags r:id="rId1"/>
          </p:custDataLst>
        </p:nvPr>
      </p:nvGrpSpPr>
      <p:grpSpPr>
        <a:xfrm>
          <a:off x="0" y="0"/>
          <a: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custDataLst>
              <p:tags r:id="rId2"/>
            </p:custDataLst>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custDataLst>
              <p:tags r:id="rId3"/>
            </p:custDataLst>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val="174038189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userDrawn="1">
  <p:cSld name="1_Title Slide B1_Sky">
    <p:bg>
      <p:bgRef idx="1001">
        <a:schemeClr val="bg2"/>
      </p:bgRef>
    </p:bg>
    <p:spTree>
      <p:nvGrpSpPr>
        <p:cNvPr id="1" name=""/>
        <p:cNvGrpSpPr/>
        <p:nvPr>
          <p:custDataLst>
            <p:tags r:id="rId1"/>
          </p:custDataLst>
        </p:nvPr>
      </p:nvGrpSpPr>
      <p:grpSpPr>
        <a:xfrm>
          <a:off x="0" y="0"/>
          <a:ext cx="0" cy="0"/>
        </a:xfrm>
      </p:grpSpPr>
      <p:pic>
        <p:nvPicPr>
          <p:cNvPr id="6" name="Picture 5">
            <a:extLst>
              <a:ext uri="{FF2B5EF4-FFF2-40B4-BE49-F238E27FC236}">
                <a16:creationId xmlns:a16="http://schemas.microsoft.com/office/drawing/2014/main" id="{33141A75-2C43-EDF0-0947-A4DD9296C692}"/>
              </a:ext>
            </a:extLst>
          </p:cNvPr>
          <p:cNvPicPr>
            <a:picLocks noChangeAspect="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4"/>
          <p:cNvSpPr>
            <a:spLocks noGrp="1"/>
          </p:cNvSpPr>
          <p:nvPr>
            <p:ph type="body" sz="quarter" idx="10" hasCustomPrompt="1"/>
            <p:custDataLst>
              <p:tags r:id="rId4"/>
            </p:custDataLst>
          </p:nvPr>
        </p:nvSpPr>
        <p:spPr>
          <a:xfrm>
            <a:off x="2166861" y="3804785"/>
            <a:ext cx="4545024" cy="553998"/>
          </a:xfrm>
        </p:spPr>
        <p:txBody>
          <a:bodyPr wrap="square">
            <a:spAutoFit/>
          </a:bodyPr>
          <a:lstStyle>
            <a:lvl1pPr marL="0" indent="0">
              <a:lnSpc>
                <a:spcPct val="100000"/>
              </a:lnSpc>
              <a:spcAft>
                <a:spcPct val="0"/>
              </a:spcAft>
              <a:buNone/>
              <a:defRPr sz="1800" baseline="0">
                <a:solidFill>
                  <a:srgbClr val="FFFFFF"/>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p:custDataLst>
              <p:tags r:id="rId5"/>
            </p:custDataLst>
          </p:nvPr>
        </p:nvSpPr>
        <p:spPr>
          <a:xfrm>
            <a:off x="2166861" y="1687986"/>
            <a:ext cx="4545024" cy="1994392"/>
          </a:xfrm>
        </p:spPr>
        <p:txBody>
          <a:bodyPr wrap="square" anchor="ctr" anchorCtr="0">
            <a:noAutofit/>
          </a:bodyPr>
          <a:lstStyle>
            <a:lvl1pPr algn="l">
              <a:defRPr sz="3600">
                <a:solidFill>
                  <a:srgbClr val="FFFFFF"/>
                </a:solidFill>
              </a:defRPr>
            </a:lvl1pPr>
          </a:lstStyle>
          <a:p>
            <a:r>
              <a:rPr lang="en-US"/>
              <a:t>Click to edit Master title style</a:t>
            </a:r>
          </a:p>
        </p:txBody>
      </p:sp>
      <p:sp>
        <p:nvSpPr>
          <p:cNvPr id="11" name="Focus Frame 2"/>
          <p:cNvSpPr>
            <a:spLocks noChangeAspect="1"/>
          </p:cNvSpPr>
          <p:nvPr userDrawn="1">
            <p:custDataLst>
              <p:tags r:id="rId6"/>
            </p:custDataLst>
          </p:nvPr>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pPr>
            <a:endParaRPr kumimoji="0" lang="en-US" sz="1800" b="0" i="0" u="none" strike="noStrike" cap="none" normalizeH="0" baseline="0">
              <a:ln>
                <a:noFill/>
              </a:ln>
              <a:solidFill>
                <a:schemeClr val="bg1"/>
              </a:solidFill>
              <a:effectLst/>
              <a:latin typeface="Arial"/>
            </a:endParaRPr>
          </a:p>
        </p:txBody>
      </p:sp>
      <p:sp>
        <p:nvSpPr>
          <p:cNvPr id="15" name="Focus Frame 2"/>
          <p:cNvSpPr>
            <a:spLocks noChangeAspect="1"/>
          </p:cNvSpPr>
          <p:nvPr userDrawn="1">
            <p:custDataLst>
              <p:tags r:id="rId7"/>
            </p:custDataLst>
          </p:nvPr>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pPr>
            <a:endParaRPr kumimoji="0" lang="en-US" sz="1800" b="0" i="0" u="none" strike="noStrike" cap="none" normalizeH="0" baseline="0">
              <a:ln>
                <a:noFill/>
              </a:ln>
              <a:solidFill>
                <a:schemeClr val="bg1"/>
              </a:solidFill>
              <a:effectLst/>
              <a:latin typeface="Arial"/>
            </a:endParaRPr>
          </a:p>
        </p:txBody>
      </p:sp>
      <p:pic>
        <p:nvPicPr>
          <p:cNvPr id="16" name="Picture 15"/>
          <p:cNvPicPr>
            <a:picLocks noChangeAspect="1"/>
          </p:cNvPicPr>
          <p:nvPr userDrawn="1">
            <p:custDataLst>
              <p:tags r:id="rId9"/>
            </p:custDataLst>
          </p:nvPr>
        </p:nvPicPr>
        <p:blipFill>
          <a:blip r:embed="rId8"/>
          <a:stretch>
            <a:fillRect/>
          </a:stretch>
        </p:blipFill>
        <p:spPr bwMode="black">
          <a:xfrm>
            <a:off x="9708530" y="5978488"/>
            <a:ext cx="2012673" cy="462915"/>
          </a:xfrm>
          <a:prstGeom prst="rect">
            <a:avLst/>
          </a:prstGeom>
        </p:spPr>
      </p:pic>
      <p:sp>
        <p:nvSpPr>
          <p:cNvPr id="17" name="TextBox 16"/>
          <p:cNvSpPr txBox="1"/>
          <p:nvPr userDrawn="1">
            <p:custDataLst>
              <p:tags r:id="rId10"/>
            </p:custDataLst>
          </p:nvPr>
        </p:nvSpPr>
        <p:spPr bwMode="gray">
          <a:xfrm>
            <a:off x="460256" y="6134024"/>
            <a:ext cx="7098135" cy="320040"/>
          </a:xfrm>
          <a:prstGeom prst="rect">
            <a:avLst/>
          </a:prstGeom>
          <a:noFill/>
        </p:spPr>
        <p:txBody>
          <a:bodyPr wrap="square" lIns="0" tIns="0" rIns="0" bIns="0" anchor="t" anchorCtr="0">
            <a:spAutoFit/>
          </a:bodyPr>
          <a:lstStyle/>
          <a:p>
            <a:pPr algn="l" eaLnBrk="0" hangingPunct="0">
              <a:lnSpc>
                <a:spcPct val="100000"/>
              </a:lnSpc>
              <a:spcBef>
                <a:spcPct val="0"/>
              </a:spcBef>
              <a:spcAft>
                <a:spcPct val="0"/>
              </a:spcAft>
              <a:defRPr/>
            </a:pPr>
            <a:r>
              <a:rPr lang="en-US" sz="700" b="0" i="0" u="none" strike="noStrike" kern="1200">
                <a:solidFill>
                  <a:srgbClr val="D3D3D3"/>
                </a:solidFill>
                <a:effectLst/>
                <a:latin typeface="Arial"/>
                <a:ea typeface="Arial Unicode MS" pitchFamily="34" charset="-128"/>
                <a:cs typeface="Arial Unicode MS" pitchFamily="34" charset="-128"/>
              </a:rPr>
              <a:t>© 2025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a:solidFill>
                <a:srgbClr val="D3D3D3"/>
              </a:solidFill>
              <a:ea typeface="Arial Unicode MS" pitchFamily="34" charset="-128"/>
              <a:cs typeface="Arial Unicode MS" pitchFamily="34" charset="-128"/>
            </a:endParaRPr>
          </a:p>
        </p:txBody>
      </p:sp>
    </p:spTree>
    <p:extLst>
      <p:ext uri="{BB962C8B-B14F-4D97-AF65-F5344CB8AC3E}">
        <p14:creationId val="1551642611"/>
      </p:ext>
    </p:extLst>
  </p:cSld>
  <p:clrMapOvr>
    <a:overrideClrMapping bg1="dk1" tx1="lt1" bg2="dk2" tx2="lt2" accent1="accent1" accent2="accent2" accent3="accent3" accent4="accent4" accent5="accent5" accent6="accent6" hlink="hlink" folHlink="folHlink"/>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Divider W1_Steel">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209126347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bg>
      <p:bgRef idx="1001">
        <a:schemeClr val="bg2"/>
      </p:bgRef>
    </p:bg>
    <p:spTree>
      <p:nvGrpSpPr>
        <p:cNvPr id="1" name=""/>
        <p:cNvGrpSpPr/>
        <p:nvPr>
          <p:custDataLst>
            <p:tags r:id="rId1"/>
          </p:custDataLst>
        </p:nvPr>
      </p:nvGrpSpPr>
      <p:grpSpPr>
        <a:xfrm>
          <a:off x="0" y="0"/>
          <a:ext cx="0" cy="0"/>
        </a:xfrm>
      </p:grpSpPr>
      <p:pic>
        <p:nvPicPr>
          <p:cNvPr id="15" name="Picture 14" descr="A person holding a tablet&#10;&#10;Description automatically generated with low confidence">
            <a:extLst>
              <a:ext uri="{FF2B5EF4-FFF2-40B4-BE49-F238E27FC236}">
                <a16:creationId xmlns:a16="http://schemas.microsoft.com/office/drawing/2014/main" id="{E88F2279-5A44-F61E-7997-9AA5A4E5C172}"/>
              </a:ext>
            </a:extLst>
          </p:cNvPr>
          <p:cNvPicPr>
            <a:picLocks noChangeAspect="1"/>
          </p:cNvPicPr>
          <p:nvPr userDrawn="1">
            <p:custDataLst>
              <p:tags r:id="rId3"/>
            </p:custData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custDataLst>
              <p:tags r:id="rId4"/>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5"/>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6"/>
            </p:custDataLst>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7"/>
            </p:custDataLst>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8"/>
            </p:custDataLst>
          </p:nvPr>
        </p:nvSpPr>
        <p:spPr>
          <a:xfrm>
            <a:off x="457200" y="6202757"/>
            <a:ext cx="7095744" cy="320040"/>
          </a:xfrm>
          <a:prstGeom prst="rect">
            <a:avLst/>
          </a:prstGeom>
          <a:noFill/>
        </p:spPr>
        <p:txBody>
          <a:bodyPr wrap="square" lIns="0" tIns="0" rIns="0" bIns="0" rtlCol="0" anchor="b" anchorCtr="0">
            <a:spAutoFit/>
          </a:bodyPr>
          <a:lstStyle/>
          <a:p>
            <a:r>
              <a:rPr lang="en-US" sz="700"/>
              <a:t>© 2025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id="{E77AE7DB-FD48-4294-BD87-EA8DA4C9EC3F}"/>
              </a:ext>
            </a:extLst>
          </p:cNvPr>
          <p:cNvPicPr>
            <a:picLocks noChangeAspect="1"/>
          </p:cNvPicPr>
          <p:nvPr>
            <p:custDataLst>
              <p:tags r:id="rId10"/>
            </p:custDataLst>
          </p:nvPr>
        </p:nvPicPr>
        <p:blipFill>
          <a:blip r:embed="rId9">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val="3616681390"/>
      </p:ext>
    </p:extLst>
  </p:cSld>
  <p:clrMapOvr>
    <a:overrideClrMapping bg1="dk1" tx1="lt1" bg2="dk2" tx2="lt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2">
    <p:bg>
      <p:bgRef idx="1001">
        <a:schemeClr val="bg1"/>
      </p:bgRef>
    </p:bg>
    <p:spTree>
      <p:nvGrpSpPr>
        <p:cNvPr id="1" name=""/>
        <p:cNvGrpSpPr/>
        <p:nvPr>
          <p:custDataLst>
            <p:tags r:id="rId1"/>
          </p:custDataLst>
        </p:nvPr>
      </p:nvGrpSpPr>
      <p:grpSpPr>
        <a:xfrm>
          <a:off x="0" y="0"/>
          <a:ext cx="0" cy="0"/>
        </a:xfrm>
      </p:grpSpPr>
      <p:sp>
        <p:nvSpPr>
          <p:cNvPr id="2" name="Title 1"/>
          <p:cNvSpPr>
            <a:spLocks noGrp="1"/>
          </p:cNvSpPr>
          <p:nvPr>
            <p:ph type="ctrTitle" hasCustomPrompt="1"/>
            <p:custDataLst>
              <p:tags r:id="rId2"/>
            </p:custDataLst>
          </p:nvPr>
        </p:nvSpPr>
        <p:spPr>
          <a:xfrm>
            <a:off x="2167128" y="1815465"/>
            <a:ext cx="4544568" cy="1993392"/>
          </a:xfrm>
        </p:spPr>
        <p:txBody>
          <a:bodyPr anchor="ctr" anchorCtr="0">
            <a:noAutofit/>
          </a:bodyPr>
          <a:lstStyle>
            <a:lvl1pPr algn="l">
              <a:defRPr sz="3600"/>
            </a:lvl1pPr>
          </a:lstStyle>
          <a:p>
            <a:r>
              <a:rPr lang="en-US"/>
              <a:t>Click to Add Title; 4 Lines of Copy; 60 Characters Maximum</a:t>
            </a:r>
          </a:p>
        </p:txBody>
      </p:sp>
      <p:sp>
        <p:nvSpPr>
          <p:cNvPr id="3" name="Subtitle 2"/>
          <p:cNvSpPr>
            <a:spLocks noGrp="1"/>
          </p:cNvSpPr>
          <p:nvPr>
            <p:ph type="subTitle" idx="1" hasCustomPrompt="1"/>
            <p:custDataLst>
              <p:tags r:id="rId3"/>
            </p:custDataLst>
          </p:nvPr>
        </p:nvSpPr>
        <p:spPr>
          <a:xfrm>
            <a:off x="2167128" y="3927729"/>
            <a:ext cx="4544568" cy="276999"/>
          </a:xfrm>
        </p:spPr>
        <p:txBody>
          <a:bodyPr>
            <a:spAutoFit/>
          </a:bodyPr>
          <a:lstStyle>
            <a:lvl1pPr marL="0" marR="0" indent="0" algn="l" defTabSz="914400" rtl="0" eaLnBrk="1" fontAlgn="auto" latinLnBrk="0" hangingPunct="1">
              <a:lnSpc>
                <a:spcPct val="100000"/>
              </a:lnSpc>
              <a:spcBef>
                <a:spcPct val="0"/>
              </a:spcBef>
              <a:spcAft>
                <a:spcPct val="0"/>
              </a:spcAft>
              <a:buClrTx/>
              <a:buSzTx/>
              <a:buFont typeface="Arial" panose="020b0604020202020204" pitchFamily="34" charset="0"/>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Presenter Name</a:t>
            </a:r>
          </a:p>
        </p:txBody>
      </p:sp>
      <p:sp>
        <p:nvSpPr>
          <p:cNvPr id="11" name="Rectangle 10">
            <a:extLst>
              <a:ext uri="{FF2B5EF4-FFF2-40B4-BE49-F238E27FC236}">
                <a16:creationId xmlns:a16="http://schemas.microsoft.com/office/drawing/2014/main" id="{DF52C871-2562-42C8-892F-B626144557EB}"/>
              </a:ext>
            </a:extLst>
          </p:cNvPr>
          <p:cNvSpPr>
            <a:spLocks noChangeAspect="1"/>
          </p:cNvSpPr>
          <p:nvPr>
            <p:custDataLst>
              <p:tags r:id="rId4"/>
            </p:custDataLst>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3" name="Rectangle 12">
            <a:extLst>
              <a:ext uri="{FF2B5EF4-FFF2-40B4-BE49-F238E27FC236}">
                <a16:creationId xmlns:a16="http://schemas.microsoft.com/office/drawing/2014/main" id="{1381A73D-9388-4EC4-8DD3-AFDF9CEB6291}"/>
              </a:ext>
            </a:extLst>
          </p:cNvPr>
          <p:cNvSpPr>
            <a:spLocks noChangeAspect="1"/>
          </p:cNvSpPr>
          <p:nvPr>
            <p:custDataLst>
              <p:tags r:id="rId5"/>
            </p:custDataLst>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4" name="TextBox 13">
            <a:extLst>
              <a:ext uri="{FF2B5EF4-FFF2-40B4-BE49-F238E27FC236}">
                <a16:creationId xmlns:a16="http://schemas.microsoft.com/office/drawing/2014/main" id="{BB93A754-CF98-4BEB-BE89-ADF1CF77AA4F}"/>
              </a:ext>
            </a:extLst>
          </p:cNvPr>
          <p:cNvSpPr txBox="1"/>
          <p:nvPr>
            <p:custDataLst>
              <p:tags r:id="rId6"/>
            </p:custDataLst>
          </p:nvPr>
        </p:nvSpPr>
        <p:spPr>
          <a:xfrm>
            <a:off x="457200" y="6202757"/>
            <a:ext cx="7095744" cy="320040"/>
          </a:xfrm>
          <a:prstGeom prst="rect">
            <a:avLst/>
          </a:prstGeom>
          <a:noFill/>
        </p:spPr>
        <p:txBody>
          <a:bodyPr wrap="square" lIns="0" tIns="0" rIns="0" bIns="0" rtlCol="0" anchor="b" anchorCtr="0">
            <a:spAutoFit/>
          </a:bodyPr>
          <a:lstStyle/>
          <a:p>
            <a:r>
              <a:rPr lang="en-US" sz="700"/>
              <a:t>© 2025 Gartner, Inc. and/or its affiliates. All rights reserved. Gartner is a registered trademark of Gartner, Inc. or its affiliates. This presentation, including all supporting materials, </a:t>
            </a:r>
            <a:br>
              <a:rPr lang="en-US" sz="700"/>
            </a:br>
            <a:r>
              <a:rPr lang="en-US" sz="70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id="{4B98EA9B-8D5B-4923-90F5-A4CDF4762E56}"/>
              </a:ext>
            </a:extLst>
          </p:cNvPr>
          <p:cNvPicPr>
            <a:picLocks noChangeAspect="1"/>
          </p:cNvPicPr>
          <p:nvPr userDrawn="1">
            <p:custDataLst>
              <p:tags r:id="rId8"/>
            </p:custDataLst>
          </p:nvPr>
        </p:nvPicPr>
        <p:blipFill>
          <a:blip r:embed="rId7">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val="3659025966"/>
      </p:ext>
    </p:extLst>
  </p:cSld>
  <p:clrMapOvr>
    <a:overrideClrMapping bg1="lt1" tx1="dk1" bg2="lt2" tx2="dk2" accent1="accent1" accent2="accent2" accent3="accent3" accent4="accent4" accent5="accent5" accent6="accent6" hlink="hlink" folHlink="folHlink"/>
  </p:clrMapOvr>
  <mc:AlternateContent>
    <mc:Choice xmlns:p14="http://schemas.microsoft.com/office/powerpoint/2010/main" Requires="p14">
      <p:transition p14:dur="10"/>
    </mc:Choice>
    <mc:Fallback>
      <p:transition/>
    </mc:Fallback>
  </mc:AlternateContent>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custDataLst>
            <p:tags r:id="rId1"/>
          </p:custDataLst>
        </p:nvPr>
      </p:nvGrpSpPr>
      <p:grpSpPr>
        <a:xfrm>
          <a:off x="0" y="0"/>
          <a:ext cx="0" cy="0"/>
        </a:xfrm>
      </p:grpSpPr>
    </p:spTree>
    <p:extLst>
      <p:ext uri="{BB962C8B-B14F-4D97-AF65-F5344CB8AC3E}">
        <p14:creationId val="115454599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4297837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Only">
    <p:spTree>
      <p:nvGrpSpPr>
        <p:cNvPr id="1" name=""/>
        <p:cNvGrpSpPr/>
        <p:nvPr>
          <p:custDataLst>
            <p:tags r:id="rId1"/>
          </p:custDataLst>
        </p:nvPr>
      </p:nvGrpSpPr>
      <p:grpSpPr>
        <a:xfrm>
          <a:off x="0" y="0"/>
          <a:ext cx="0" cy="0"/>
        </a:xfrm>
      </p:grpSpPr>
      <p:sp>
        <p:nvSpPr>
          <p:cNvPr id="6" name="Title 5">
            <a:extLst>
              <a:ext uri="{FF2B5EF4-FFF2-40B4-BE49-F238E27FC236}">
                <a16:creationId xmlns:a16="http://schemas.microsoft.com/office/drawing/2014/main" id="{55DE8436-F632-4929-A0C4-8AB62F36165A}"/>
              </a:ext>
            </a:extLst>
          </p:cNvPr>
          <p:cNvSpPr>
            <a:spLocks noGrp="1"/>
          </p:cNvSpPr>
          <p:nvPr>
            <p:ph type="title" hasCustomPrompt="1"/>
            <p:custDataLst>
              <p:tags r:id="rId2"/>
            </p:custDataLst>
          </p:nvPr>
        </p:nvSpPr>
        <p:spPr/>
        <p:txBody>
          <a:bodyPr/>
          <a:lstStyle/>
          <a:p>
            <a:r>
              <a:rPr lang="en-US"/>
              <a:t>Click to edit title</a:t>
            </a:r>
          </a:p>
        </p:txBody>
      </p:sp>
    </p:spTree>
    <p:extLst>
      <p:ext uri="{BB962C8B-B14F-4D97-AF65-F5344CB8AC3E}">
        <p14:creationId val="3208443663"/>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ontent">
    <p:spTree>
      <p:nvGrpSpPr>
        <p:cNvPr id="1" name=""/>
        <p:cNvGrpSpPr/>
        <p:nvPr>
          <p:custDataLst>
            <p:tags r:id="rId1"/>
          </p:custDataLst>
        </p:nvPr>
      </p:nvGrpSpPr>
      <p:grpSpPr>
        <a:xfrm>
          <a:off x="0" y="0"/>
          <a:ext cx="0" cy="0"/>
        </a:xfrm>
      </p:grpSpPr>
      <p:sp>
        <p:nvSpPr>
          <p:cNvPr id="3" name="Content Placeholder 2"/>
          <p:cNvSpPr>
            <a:spLocks noGrp="1"/>
          </p:cNvSpPr>
          <p:nvPr>
            <p:ph idx="1" hasCustomPrompt="1"/>
            <p:custDataLst>
              <p:tags r:id="rId2"/>
            </p:custDataLst>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4EDECE2-F9F2-4351-A826-ACD78703CADF}"/>
              </a:ext>
            </a:extLst>
          </p:cNvPr>
          <p:cNvSpPr>
            <a:spLocks noGrp="1"/>
          </p:cNvSpPr>
          <p:nvPr>
            <p:ph type="title" hasCustomPrompt="1"/>
            <p:custDataLst>
              <p:tags r:id="rId3"/>
            </p:custDataLst>
          </p:nvPr>
        </p:nvSpPr>
        <p:spPr/>
        <p:txBody>
          <a:bodyPr/>
          <a:lstStyle/>
          <a:p>
            <a:r>
              <a:rPr lang="en-US"/>
              <a:t>Click to edit title</a:t>
            </a:r>
          </a:p>
        </p:txBody>
      </p:sp>
    </p:spTree>
    <p:extLst>
      <p:ext uri="{BB962C8B-B14F-4D97-AF65-F5344CB8AC3E}">
        <p14:creationId val="3294612907"/>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wo column graphics right">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195108330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6236208" y="1527048"/>
            <a:ext cx="5495544" cy="4462272"/>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67031107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custDataLst>
            <p:tags r:id="rId1"/>
          </p:custDataLst>
        </p:nvPr>
      </p:nvGrpSpPr>
      <p:grpSpPr>
        <a:xfrm>
          <a:off x="0" y="0"/>
          <a:ext cx="0" cy="0"/>
        </a:xfrm>
      </p:grpSpPr>
      <p:sp>
        <p:nvSpPr>
          <p:cNvPr id="3" name="Content Placeholder 2"/>
          <p:cNvSpPr>
            <a:spLocks noGrp="1"/>
          </p:cNvSpPr>
          <p:nvPr>
            <p:ph sz="half" idx="1" hasCustomPrompt="1"/>
            <p:custDataLst>
              <p:tags r:id="rId2"/>
            </p:custDataLst>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3"/>
            </p:custDataLst>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4"/>
            </p:custDataLst>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custDataLst>
              <p:tags r:id="rId5"/>
            </p:custDataLst>
          </p:nvPr>
        </p:nvSpPr>
        <p:spPr/>
        <p:txBody>
          <a:bodyPr/>
          <a:lstStyle/>
          <a:p>
            <a:r>
              <a:rPr lang="en-US"/>
              <a:t>Click to edit title</a:t>
            </a:r>
          </a:p>
        </p:txBody>
      </p:sp>
    </p:spTree>
    <p:extLst>
      <p:ext uri="{BB962C8B-B14F-4D97-AF65-F5344CB8AC3E}">
        <p14:creationId val="242545748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custDataLst>
            <p:tags r:id="rId1"/>
          </p:custDataLst>
        </p:nvPr>
      </p:nvGrpSpPr>
      <p:grpSpPr>
        <a:xfrm>
          <a:off x="0" y="0"/>
          <a:ext cx="0" cy="0"/>
        </a:xfrm>
      </p:grpSpPr>
      <p:sp>
        <p:nvSpPr>
          <p:cNvPr id="3" name="Content Placeholder 2"/>
          <p:cNvSpPr>
            <a:spLocks noGrp="1"/>
          </p:cNvSpPr>
          <p:nvPr>
            <p:ph sz="half" idx="1" hasCustomPrompt="1"/>
            <p:custDataLst>
              <p:tags r:id="rId2"/>
            </p:custDataLst>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3"/>
            </p:custDataLst>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4"/>
            </p:custDataLst>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custDataLst>
              <p:tags r:id="rId5"/>
            </p:custDataLst>
          </p:nvPr>
        </p:nvSpPr>
        <p:spPr/>
        <p:txBody>
          <a:bodyPr/>
          <a:lstStyle/>
          <a:p>
            <a:r>
              <a:rPr lang="en-US"/>
              <a:t>Click to edit title</a:t>
            </a:r>
          </a:p>
        </p:txBody>
      </p:sp>
    </p:spTree>
    <p:extLst>
      <p:ext uri="{BB962C8B-B14F-4D97-AF65-F5344CB8AC3E}">
        <p14:creationId val="381525920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p:spTree>
      <p:nvGrpSpPr>
        <p:cNvPr id="1" name=""/>
        <p:cNvGrpSpPr/>
        <p:nvPr>
          <p:custDataLst>
            <p:tags r:id="rId1"/>
          </p:custDataLst>
        </p:nvPr>
      </p:nvGrpSpPr>
      <p:grpSpPr>
        <a:xfrm>
          <a:off x="0" y="0"/>
          <a:ext cx="0" cy="0"/>
        </a:xfrm>
      </p:grpSpPr>
      <p:sp>
        <p:nvSpPr>
          <p:cNvPr id="3" name="Content Placeholder 2"/>
          <p:cNvSpPr>
            <a:spLocks noGrp="1"/>
          </p:cNvSpPr>
          <p:nvPr>
            <p:ph sz="half" idx="1" hasCustomPrompt="1"/>
            <p:custDataLst>
              <p:tags r:id="rId2"/>
            </p:custDataLst>
          </p:nvPr>
        </p:nvSpPr>
        <p:spPr>
          <a:xfrm>
            <a:off x="457200" y="1527048"/>
            <a:ext cx="256032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3"/>
            </p:custDataLst>
          </p:nvPr>
        </p:nvSpPr>
        <p:spPr>
          <a:xfrm>
            <a:off x="3364992" y="1527048"/>
            <a:ext cx="256032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4"/>
            </p:custDataLst>
          </p:nvPr>
        </p:nvSpPr>
        <p:spPr>
          <a:xfrm>
            <a:off x="6263640" y="1527048"/>
            <a:ext cx="256032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B226B5DF-DF35-419C-8251-4F81A740D77A}"/>
              </a:ext>
            </a:extLst>
          </p:cNvPr>
          <p:cNvSpPr>
            <a:spLocks noGrp="1"/>
          </p:cNvSpPr>
          <p:nvPr>
            <p:ph sz="half" idx="11" hasCustomPrompt="1"/>
            <p:custDataLst>
              <p:tags r:id="rId5"/>
            </p:custDataLst>
          </p:nvPr>
        </p:nvSpPr>
        <p:spPr>
          <a:xfrm>
            <a:off x="9171432" y="1527048"/>
            <a:ext cx="256032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custDataLst>
              <p:tags r:id="rId6"/>
            </p:custDataLst>
          </p:nvPr>
        </p:nvSpPr>
        <p:spPr/>
        <p:txBody>
          <a:bodyPr/>
          <a:lstStyle/>
          <a:p>
            <a:r>
              <a:rPr lang="en-US"/>
              <a:t>Click to edit title</a:t>
            </a:r>
          </a:p>
        </p:txBody>
      </p:sp>
    </p:spTree>
    <p:extLst>
      <p:ext uri="{BB962C8B-B14F-4D97-AF65-F5344CB8AC3E}">
        <p14:creationId val="2654285535"/>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Four column shaded">
    <p:spTree>
      <p:nvGrpSpPr>
        <p:cNvPr id="1" name=""/>
        <p:cNvGrpSpPr/>
        <p:nvPr>
          <p:custDataLst>
            <p:tags r:id="rId1"/>
          </p:custDataLst>
        </p:nvPr>
      </p:nvGrpSpPr>
      <p:grpSpPr>
        <a:xfrm>
          <a:off x="0" y="0"/>
          <a:ext cx="0" cy="0"/>
        </a:xfrm>
      </p:grpSpPr>
      <p:sp>
        <p:nvSpPr>
          <p:cNvPr id="3" name="Content Placeholder 2"/>
          <p:cNvSpPr>
            <a:spLocks noGrp="1"/>
          </p:cNvSpPr>
          <p:nvPr>
            <p:ph sz="half" idx="1" hasCustomPrompt="1"/>
            <p:custDataLst>
              <p:tags r:id="rId2"/>
            </p:custDataLst>
          </p:nvPr>
        </p:nvSpPr>
        <p:spPr>
          <a:xfrm>
            <a:off x="457200"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3"/>
            </p:custDataLst>
          </p:nvPr>
        </p:nvSpPr>
        <p:spPr>
          <a:xfrm>
            <a:off x="3364992"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4"/>
            </p:custDataLst>
          </p:nvPr>
        </p:nvSpPr>
        <p:spPr>
          <a:xfrm>
            <a:off x="6263640"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F44528D9-D4DF-4ABD-97AD-FCFEE24F7C53}"/>
              </a:ext>
            </a:extLst>
          </p:cNvPr>
          <p:cNvSpPr>
            <a:spLocks noGrp="1"/>
          </p:cNvSpPr>
          <p:nvPr>
            <p:ph sz="half" idx="11" hasCustomPrompt="1"/>
            <p:custDataLst>
              <p:tags r:id="rId5"/>
            </p:custDataLst>
          </p:nvPr>
        </p:nvSpPr>
        <p:spPr>
          <a:xfrm>
            <a:off x="9171432" y="1527048"/>
            <a:ext cx="256032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custDataLst>
              <p:tags r:id="rId6"/>
            </p:custDataLst>
          </p:nvPr>
        </p:nvSpPr>
        <p:spPr/>
        <p:txBody>
          <a:bodyPr/>
          <a:lstStyle/>
          <a:p>
            <a:r>
              <a:rPr lang="en-US"/>
              <a:t>Click to edit title</a:t>
            </a:r>
          </a:p>
        </p:txBody>
      </p:sp>
    </p:spTree>
    <p:extLst>
      <p:ext uri="{BB962C8B-B14F-4D97-AF65-F5344CB8AC3E}">
        <p14:creationId val="4128033743"/>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Slide">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4021934372"/>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Divider W1_Sky">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a:xfrm>
            <a:off x="2057400" y="1527048"/>
            <a:ext cx="4910328" cy="2935224"/>
          </a:xfrm>
        </p:spPr>
        <p:txBody>
          <a:bodyPr anchor="ctr" anchorCtr="0"/>
          <a:lstStyle>
            <a:lvl1pPr>
              <a:lnSpc>
                <a:spcPct val="100000"/>
              </a:lnSpc>
              <a:defRPr sz="3200"/>
            </a:lvl1pPr>
          </a:lstStyle>
          <a:p>
            <a:r>
              <a:rPr lang="en-US"/>
              <a:t>Divider Slide</a:t>
            </a:r>
            <a:br>
              <a:rPr lang="en-US"/>
            </a:br>
            <a:r>
              <a:rPr lang="en-US"/>
              <a:t>30 Characters Max.</a:t>
            </a:r>
            <a:br>
              <a:rPr lang="en-US"/>
            </a:br>
            <a:r>
              <a:rPr lang="en-US"/>
              <a:t>Lorem Ipsum</a:t>
            </a:r>
          </a:p>
        </p:txBody>
      </p:sp>
      <p:sp>
        <p:nvSpPr>
          <p:cNvPr id="9" name="Rectangle 8">
            <a:extLst>
              <a:ext uri="{FF2B5EF4-FFF2-40B4-BE49-F238E27FC236}">
                <a16:creationId xmlns:a16="http://schemas.microsoft.com/office/drawing/2014/main" id="{2732D673-8A01-4D67-952F-C50DD619BB5A}"/>
              </a:ext>
            </a:extLst>
          </p:cNvPr>
          <p:cNvSpPr/>
          <p:nvPr>
            <p:custDataLst>
              <p:tags r:id="rId3"/>
            </p:custDataLst>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
        <p:nvSpPr>
          <p:cNvPr id="10" name="Rectangle 9">
            <a:extLst>
              <a:ext uri="{FF2B5EF4-FFF2-40B4-BE49-F238E27FC236}">
                <a16:creationId xmlns:a16="http://schemas.microsoft.com/office/drawing/2014/main" id="{BCD94C69-E2DB-4D1B-9563-7EE92CB777A0}"/>
              </a:ext>
            </a:extLst>
          </p:cNvPr>
          <p:cNvSpPr/>
          <p:nvPr>
            <p:custDataLst>
              <p:tags r:id="rId4"/>
            </p:custDataLst>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a:p>
        </p:txBody>
      </p:sp>
    </p:spTree>
    <p:extLst>
      <p:ext uri="{BB962C8B-B14F-4D97-AF65-F5344CB8AC3E}">
        <p14:creationId val="1382735721"/>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283141238"/>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with photo">
    <p:spTree>
      <p:nvGrpSpPr>
        <p:cNvPr id="1" name=""/>
        <p:cNvGrpSpPr/>
        <p:nvPr>
          <p:custDataLst>
            <p:tags r:id="rId1"/>
          </p:custDataLst>
        </p:nvPr>
      </p:nvGrpSpPr>
      <p:grpSpPr>
        <a:xfrm>
          <a:off x="0" y="0"/>
          <a:ext cx="0" cy="0"/>
        </a:xfrm>
      </p:grpSpPr>
      <p:sp>
        <p:nvSpPr>
          <p:cNvPr id="2" name="Title 1">
            <a:extLst>
              <a:ext uri="{FF2B5EF4-FFF2-40B4-BE49-F238E27FC236}">
                <a16:creationId xmlns:a16="http://schemas.microsoft.com/office/drawing/2014/main" id="{8B478971-A225-4A64-8E00-AA9C8577611D}"/>
              </a:ext>
            </a:extLst>
          </p:cNvPr>
          <p:cNvSpPr>
            <a:spLocks noGrp="1"/>
          </p:cNvSpPr>
          <p:nvPr>
            <p:ph type="title" hasCustomPrompt="1"/>
            <p:custDataLst>
              <p:tags r:id="rId2"/>
            </p:custDataLst>
          </p:nvPr>
        </p:nvSpPr>
        <p:spPr>
          <a:xfrm>
            <a:off x="457199" y="1009268"/>
            <a:ext cx="6060141" cy="4476115"/>
          </a:xfrm>
        </p:spPr>
        <p:txBody>
          <a:bodyPr anchor="ctr" anchorCtr="0"/>
          <a:lstStyle>
            <a:lvl1pPr marL="182880" indent="-457200">
              <a:lnSpc>
                <a:spcPct val="100000"/>
              </a:lnSpc>
              <a:defRPr sz="3200"/>
            </a:lvl1pPr>
          </a:lstStyle>
          <a:p>
            <a:r>
              <a:rPr lang="en-US"/>
              <a:t>“Quote placeholder Lorem ipsum dolor sit amet, conse ctet ur adipiscing elit. Mauris accum san urna. Sus pendisse sem per semper commodo.”</a:t>
            </a:r>
          </a:p>
        </p:txBody>
      </p:sp>
      <p:sp>
        <p:nvSpPr>
          <p:cNvPr id="3" name="Text Placeholder 2">
            <a:extLst>
              <a:ext uri="{FF2B5EF4-FFF2-40B4-BE49-F238E27FC236}">
                <a16:creationId xmlns:a16="http://schemas.microsoft.com/office/drawing/2014/main" id="{44D4D588-53FA-4557-81C5-0FF86A2FBBA3}"/>
              </a:ext>
            </a:extLst>
          </p:cNvPr>
          <p:cNvSpPr>
            <a:spLocks noGrp="1"/>
          </p:cNvSpPr>
          <p:nvPr>
            <p:ph type="body" idx="1" hasCustomPrompt="1"/>
            <p:custDataLst>
              <p:tags r:id="rId3"/>
            </p:custDataLst>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
        <p:nvSpPr>
          <p:cNvPr id="10" name="Picture Placeholder 9">
            <a:extLst>
              <a:ext uri="{FF2B5EF4-FFF2-40B4-BE49-F238E27FC236}">
                <a16:creationId xmlns:a16="http://schemas.microsoft.com/office/drawing/2014/main" id="{D2E7EA53-F4D0-483C-9798-E23D7CCB2A12}"/>
              </a:ext>
            </a:extLst>
          </p:cNvPr>
          <p:cNvSpPr>
            <a:spLocks noGrp="1"/>
          </p:cNvSpPr>
          <p:nvPr>
            <p:ph type="pic" sz="quarter" idx="10"/>
            <p:custDataLst>
              <p:tags r:id="rId4"/>
            </p:custDataLst>
          </p:nvPr>
        </p:nvSpPr>
        <p:spPr>
          <a:xfrm>
            <a:off x="7040880" y="1346199"/>
            <a:ext cx="4690872" cy="4297680"/>
          </a:xfrm>
        </p:spPr>
        <p:txBody>
          <a:bodyPr/>
          <a:lstStyle>
            <a:lvl1pPr marL="0" indent="0">
              <a:buNone/>
              <a:defRPr/>
            </a:lvl1pPr>
          </a:lstStyle>
          <a:p>
            <a:r>
              <a:rPr lang="en-US"/>
              <a:t>Click icon to add picture</a:t>
            </a:r>
          </a:p>
        </p:txBody>
      </p:sp>
    </p:spTree>
    <p:extLst>
      <p:ext uri="{BB962C8B-B14F-4D97-AF65-F5344CB8AC3E}">
        <p14:creationId val="3893078799"/>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Quote">
    <p:spTree>
      <p:nvGrpSpPr>
        <p:cNvPr id="1" name=""/>
        <p:cNvGrpSpPr/>
        <p:nvPr>
          <p:custDataLst>
            <p:tags r:id="rId1"/>
          </p:custDataLst>
        </p:nvPr>
      </p:nvGrpSpPr>
      <p:grpSpPr>
        <a:xfrm>
          <a:off x="0" y="0"/>
          <a:ext cx="0" cy="0"/>
        </a:xfrm>
      </p:grpSpPr>
      <p:sp>
        <p:nvSpPr>
          <p:cNvPr id="6" name="Title 1">
            <a:extLst>
              <a:ext uri="{FF2B5EF4-FFF2-40B4-BE49-F238E27FC236}">
                <a16:creationId xmlns:a16="http://schemas.microsoft.com/office/drawing/2014/main" id="{A5204F30-1AF4-524D-A3DC-8D6F9529A61E}"/>
              </a:ext>
            </a:extLst>
          </p:cNvPr>
          <p:cNvSpPr>
            <a:spLocks noGrp="1"/>
          </p:cNvSpPr>
          <p:nvPr>
            <p:ph type="title" hasCustomPrompt="1"/>
            <p:custDataLst>
              <p:tags r:id="rId2"/>
            </p:custDataLst>
          </p:nvPr>
        </p:nvSpPr>
        <p:spPr>
          <a:xfrm>
            <a:off x="457199" y="1009268"/>
            <a:ext cx="8366761" cy="4476115"/>
          </a:xfrm>
        </p:spPr>
        <p:txBody>
          <a:bodyPr anchor="ctr" anchorCtr="0"/>
          <a:lstStyle>
            <a:lvl1pPr marL="182880" indent="-457200">
              <a:lnSpc>
                <a:spcPct val="100000"/>
              </a:lnSpc>
              <a:defRPr sz="3200"/>
            </a:lvl1pPr>
          </a:lstStyle>
          <a:p>
            <a:r>
              <a:rPr lang="en-US"/>
              <a:t>“Quote placeholder Lorem ipsum dolor sit amet, conse ctet ur adip iscing elit. Mauris accum san urna. Sus pendisse sem per semper commodo lorem.”</a:t>
            </a:r>
          </a:p>
        </p:txBody>
      </p:sp>
      <p:sp>
        <p:nvSpPr>
          <p:cNvPr id="7" name="Text Placeholder 2">
            <a:extLst>
              <a:ext uri="{FF2B5EF4-FFF2-40B4-BE49-F238E27FC236}">
                <a16:creationId xmlns:a16="http://schemas.microsoft.com/office/drawing/2014/main" id="{D53A335E-67E2-3E4F-88F7-0D3EB5BAE73D}"/>
              </a:ext>
            </a:extLst>
          </p:cNvPr>
          <p:cNvSpPr>
            <a:spLocks noGrp="1"/>
          </p:cNvSpPr>
          <p:nvPr>
            <p:ph type="body" idx="1" hasCustomPrompt="1"/>
            <p:custDataLst>
              <p:tags r:id="rId3"/>
            </p:custDataLst>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add attribution</a:t>
            </a:r>
          </a:p>
        </p:txBody>
      </p:sp>
    </p:spTree>
    <p:extLst>
      <p:ext uri="{BB962C8B-B14F-4D97-AF65-F5344CB8AC3E}">
        <p14:creationId val="1610767390"/>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hree column shaded">
    <p:spTree>
      <p:nvGrpSpPr>
        <p:cNvPr id="1" name=""/>
        <p:cNvGrpSpPr/>
        <p:nvPr>
          <p:custDataLst>
            <p:tags r:id="rId1"/>
          </p:custDataLst>
        </p:nvPr>
      </p:nvGrpSpPr>
      <p:grpSpPr>
        <a:xfrm>
          <a:off x="0" y="0"/>
          <a:ext cx="0" cy="0"/>
        </a:xfrm>
      </p:grpSpPr>
      <p:sp>
        <p:nvSpPr>
          <p:cNvPr id="2" name="Title 1"/>
          <p:cNvSpPr>
            <a:spLocks noGrp="1"/>
          </p:cNvSpPr>
          <p:nvPr>
            <p:ph type="title" hasCustomPrompt="1"/>
            <p:custDataLst>
              <p:tags r:id="rId2"/>
            </p:custDataLst>
          </p:nvPr>
        </p:nvSpPr>
        <p:spPr/>
        <p:txBody>
          <a:bodyPr/>
          <a:lstStyle/>
          <a:p>
            <a:r>
              <a:rPr lang="en-US"/>
              <a:t>Click to edit title</a:t>
            </a:r>
          </a:p>
        </p:txBody>
      </p:sp>
      <p:sp>
        <p:nvSpPr>
          <p:cNvPr id="3" name="Content Placeholder 2"/>
          <p:cNvSpPr>
            <a:spLocks noGrp="1"/>
          </p:cNvSpPr>
          <p:nvPr>
            <p:ph sz="half" idx="1" hasCustomPrompt="1"/>
            <p:custDataLst>
              <p:tags r:id="rId3"/>
            </p:custDataLst>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custDataLst>
              <p:tags r:id="rId4"/>
            </p:custDataLst>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Content Placeholder 3">
            <a:extLst>
              <a:ext uri="{FF2B5EF4-FFF2-40B4-BE49-F238E27FC236}">
                <a16:creationId xmlns:a16="http://schemas.microsoft.com/office/drawing/2014/main" id="{13ADFCF5-3DAD-4A00-B1EE-30FF7A1A1DC5}"/>
              </a:ext>
            </a:extLst>
          </p:cNvPr>
          <p:cNvSpPr>
            <a:spLocks noGrp="1"/>
          </p:cNvSpPr>
          <p:nvPr>
            <p:ph sz="half" idx="10" hasCustomPrompt="1"/>
            <p:custDataLst>
              <p:tags r:id="rId5"/>
            </p:custDataLst>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val="1319462584"/>
      </p:ext>
    </p:extLst>
  </p:cSld>
  <p:clrMapOvr>
    <a:masterClrMapping/>
  </p:clrMapOvr>
  <mc:AlternateContent>
    <mc:Choice xmlns:p14="http://schemas.microsoft.com/office/powerpoint/2010/main" Requires="p14">
      <p:transition p14:dur="10"/>
    </mc:Choice>
    <mc:Fallback>
      <p:transition/>
    </mc:Fallback>
  </mc:AlternateContent>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slideLayout" Target="../slideLayouts/slideLayout12.xml" /><Relationship Id="rId13" Type="http://schemas.openxmlformats.org/officeDocument/2006/relationships/slideLayout" Target="../slideLayouts/slideLayout13.xml" /><Relationship Id="rId14" Type="http://schemas.openxmlformats.org/officeDocument/2006/relationships/slideLayout" Target="../slideLayouts/slideLayout14.xml" /><Relationship Id="rId15" Type="http://schemas.openxmlformats.org/officeDocument/2006/relationships/slideLayout" Target="../slideLayouts/slideLayout15.xml" /><Relationship Id="rId16" Type="http://schemas.openxmlformats.org/officeDocument/2006/relationships/slideLayout" Target="../slideLayouts/slideLayout16.xml" /><Relationship Id="rId17" Type="http://schemas.openxmlformats.org/officeDocument/2006/relationships/tags" Target="../tags/tag72.xml" /><Relationship Id="rId18" Type="http://schemas.openxmlformats.org/officeDocument/2006/relationships/tags" Target="../tags/tag73.xml" /><Relationship Id="rId19" Type="http://schemas.openxmlformats.org/officeDocument/2006/relationships/tags" Target="../tags/tag74.xml" /><Relationship Id="rId2" Type="http://schemas.openxmlformats.org/officeDocument/2006/relationships/slideLayout" Target="../slideLayouts/slideLayout2.xml" /><Relationship Id="rId20" Type="http://schemas.openxmlformats.org/officeDocument/2006/relationships/tags" Target="../tags/tag75.xml" /><Relationship Id="rId21" Type="http://schemas.openxmlformats.org/officeDocument/2006/relationships/tags" Target="../tags/tag76.xml" /><Relationship Id="rId22" Type="http://schemas.openxmlformats.org/officeDocument/2006/relationships/image" Target="../media/image1.png" /><Relationship Id="rId23" Type="http://schemas.openxmlformats.org/officeDocument/2006/relationships/tags" Target="../tags/tag77.xml" /><Relationship Id="rId24" Type="http://schemas.openxmlformats.org/officeDocument/2006/relationships/theme" Target="../theme/theme1.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7.xml" /><Relationship Id="rId10" Type="http://schemas.openxmlformats.org/officeDocument/2006/relationships/slideLayout" Target="../slideLayouts/slideLayout26.xml" /><Relationship Id="rId11" Type="http://schemas.openxmlformats.org/officeDocument/2006/relationships/slideLayout" Target="../slideLayouts/slideLayout27.xml" /><Relationship Id="rId12" Type="http://schemas.openxmlformats.org/officeDocument/2006/relationships/slideLayout" Target="../slideLayouts/slideLayout28.xml" /><Relationship Id="rId13" Type="http://schemas.openxmlformats.org/officeDocument/2006/relationships/tags" Target="../tags/tag124.xml" /><Relationship Id="rId14" Type="http://schemas.openxmlformats.org/officeDocument/2006/relationships/tags" Target="../tags/tag125.xml" /><Relationship Id="rId15" Type="http://schemas.openxmlformats.org/officeDocument/2006/relationships/tags" Target="../tags/tag126.xml" /><Relationship Id="rId16" Type="http://schemas.openxmlformats.org/officeDocument/2006/relationships/tags" Target="../tags/tag127.xml" /><Relationship Id="rId17" Type="http://schemas.openxmlformats.org/officeDocument/2006/relationships/tags" Target="../tags/tag128.xml" /><Relationship Id="rId18" Type="http://schemas.openxmlformats.org/officeDocument/2006/relationships/image" Target="../media/image2.png" /><Relationship Id="rId19" Type="http://schemas.openxmlformats.org/officeDocument/2006/relationships/tags" Target="../tags/tag129.xml" /><Relationship Id="rId2" Type="http://schemas.openxmlformats.org/officeDocument/2006/relationships/slideLayout" Target="../slideLayouts/slideLayout18.xml" /><Relationship Id="rId20" Type="http://schemas.openxmlformats.org/officeDocument/2006/relationships/theme" Target="../theme/theme2.xml" /><Relationship Id="rId3" Type="http://schemas.openxmlformats.org/officeDocument/2006/relationships/slideLayout" Target="../slideLayouts/slideLayout19.xml" /><Relationship Id="rId4" Type="http://schemas.openxmlformats.org/officeDocument/2006/relationships/slideLayout" Target="../slideLayouts/slideLayout20.xml" /><Relationship Id="rId5" Type="http://schemas.openxmlformats.org/officeDocument/2006/relationships/slideLayout" Target="../slideLayouts/slideLayout21.xml" /><Relationship Id="rId6" Type="http://schemas.openxmlformats.org/officeDocument/2006/relationships/slideLayout" Target="../slideLayouts/slideLayout22.xml" /><Relationship Id="rId7" Type="http://schemas.openxmlformats.org/officeDocument/2006/relationships/slideLayout" Target="../slideLayouts/slideLayout23.xml" /><Relationship Id="rId8" Type="http://schemas.openxmlformats.org/officeDocument/2006/relationships/slideLayout" Target="../slideLayouts/slideLayout24.xml" /><Relationship Id="rId9" Type="http://schemas.openxmlformats.org/officeDocument/2006/relationships/slideLayout" Target="../slideLayouts/slideLayout25.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9.xml" /><Relationship Id="rId10" Type="http://schemas.openxmlformats.org/officeDocument/2006/relationships/slideLayout" Target="../slideLayouts/slideLayout38.xml" /><Relationship Id="rId11" Type="http://schemas.openxmlformats.org/officeDocument/2006/relationships/slideLayout" Target="../slideLayouts/slideLayout39.xml" /><Relationship Id="rId12" Type="http://schemas.openxmlformats.org/officeDocument/2006/relationships/tags" Target="../tags/tag187.xml" /><Relationship Id="rId13" Type="http://schemas.openxmlformats.org/officeDocument/2006/relationships/tags" Target="../tags/tag188.xml" /><Relationship Id="rId14" Type="http://schemas.openxmlformats.org/officeDocument/2006/relationships/tags" Target="../tags/tag189.xml" /><Relationship Id="rId15" Type="http://schemas.openxmlformats.org/officeDocument/2006/relationships/tags" Target="../tags/tag190.xml" /><Relationship Id="rId16" Type="http://schemas.openxmlformats.org/officeDocument/2006/relationships/tags" Target="../tags/tag191.xml" /><Relationship Id="rId17" Type="http://schemas.openxmlformats.org/officeDocument/2006/relationships/image" Target="../media/image1.png" /><Relationship Id="rId18" Type="http://schemas.openxmlformats.org/officeDocument/2006/relationships/tags" Target="../tags/tag192.xml" /><Relationship Id="rId19" Type="http://schemas.openxmlformats.org/officeDocument/2006/relationships/theme" Target="../theme/theme3.xml" /><Relationship Id="rId2" Type="http://schemas.openxmlformats.org/officeDocument/2006/relationships/slideLayout" Target="../slideLayouts/slideLayout30.xml" /><Relationship Id="rId3" Type="http://schemas.openxmlformats.org/officeDocument/2006/relationships/slideLayout" Target="../slideLayouts/slideLayout31.xml" /><Relationship Id="rId4" Type="http://schemas.openxmlformats.org/officeDocument/2006/relationships/slideLayout" Target="../slideLayouts/slideLayout32.xml" /><Relationship Id="rId5" Type="http://schemas.openxmlformats.org/officeDocument/2006/relationships/slideLayout" Target="../slideLayouts/slideLayout33.xml" /><Relationship Id="rId6" Type="http://schemas.openxmlformats.org/officeDocument/2006/relationships/slideLayout" Target="../slideLayouts/slideLayout34.xml" /><Relationship Id="rId7" Type="http://schemas.openxmlformats.org/officeDocument/2006/relationships/slideLayout" Target="../slideLayouts/slideLayout35.xml" /><Relationship Id="rId8" Type="http://schemas.openxmlformats.org/officeDocument/2006/relationships/slideLayout" Target="../slideLayouts/slideLayout36.xml" /><Relationship Id="rId9" Type="http://schemas.openxmlformats.org/officeDocument/2006/relationships/slideLayout" Target="../slideLayouts/slideLayout37.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40.xml" /><Relationship Id="rId10" Type="http://schemas.openxmlformats.org/officeDocument/2006/relationships/slideLayout" Target="../slideLayouts/slideLayout49.xml" /><Relationship Id="rId11" Type="http://schemas.openxmlformats.org/officeDocument/2006/relationships/tags" Target="../tags/tag248.xml" /><Relationship Id="rId12" Type="http://schemas.openxmlformats.org/officeDocument/2006/relationships/tags" Target="../tags/tag249.xml" /><Relationship Id="rId13" Type="http://schemas.openxmlformats.org/officeDocument/2006/relationships/tags" Target="../tags/tag250.xml" /><Relationship Id="rId14" Type="http://schemas.openxmlformats.org/officeDocument/2006/relationships/tags" Target="../tags/tag251.xml" /><Relationship Id="rId15" Type="http://schemas.openxmlformats.org/officeDocument/2006/relationships/tags" Target="../tags/tag252.xml" /><Relationship Id="rId16" Type="http://schemas.openxmlformats.org/officeDocument/2006/relationships/image" Target="../media/image2.png" /><Relationship Id="rId17" Type="http://schemas.openxmlformats.org/officeDocument/2006/relationships/tags" Target="../tags/tag253.xml" /><Relationship Id="rId18" Type="http://schemas.openxmlformats.org/officeDocument/2006/relationships/theme" Target="../theme/theme4.xml" /><Relationship Id="rId2" Type="http://schemas.openxmlformats.org/officeDocument/2006/relationships/slideLayout" Target="../slideLayouts/slideLayout41.xml" /><Relationship Id="rId3" Type="http://schemas.openxmlformats.org/officeDocument/2006/relationships/slideLayout" Target="../slideLayouts/slideLayout42.xml" /><Relationship Id="rId4" Type="http://schemas.openxmlformats.org/officeDocument/2006/relationships/slideLayout" Target="../slideLayouts/slideLayout43.xml" /><Relationship Id="rId5" Type="http://schemas.openxmlformats.org/officeDocument/2006/relationships/slideLayout" Target="../slideLayouts/slideLayout44.xml" /><Relationship Id="rId6" Type="http://schemas.openxmlformats.org/officeDocument/2006/relationships/slideLayout" Target="../slideLayouts/slideLayout45.xml" /><Relationship Id="rId7" Type="http://schemas.openxmlformats.org/officeDocument/2006/relationships/slideLayout" Target="../slideLayouts/slideLayout46.xml" /><Relationship Id="rId8" Type="http://schemas.openxmlformats.org/officeDocument/2006/relationships/slideLayout" Target="../slideLayouts/slideLayout47.xml" /><Relationship Id="rId9" Type="http://schemas.openxmlformats.org/officeDocument/2006/relationships/slideLayout" Target="../slideLayouts/slideLayout48.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50.xml" /><Relationship Id="rId10" Type="http://schemas.openxmlformats.org/officeDocument/2006/relationships/slideLayout" Target="../slideLayouts/slideLayout59.xml" /><Relationship Id="rId11" Type="http://schemas.openxmlformats.org/officeDocument/2006/relationships/slideLayout" Target="../slideLayouts/slideLayout60.xml" /><Relationship Id="rId12" Type="http://schemas.openxmlformats.org/officeDocument/2006/relationships/slideLayout" Target="../slideLayouts/slideLayout61.xml" /><Relationship Id="rId13" Type="http://schemas.openxmlformats.org/officeDocument/2006/relationships/slideLayout" Target="../slideLayouts/slideLayout62.xml" /><Relationship Id="rId14" Type="http://schemas.openxmlformats.org/officeDocument/2006/relationships/slideLayout" Target="../slideLayouts/slideLayout63.xml" /><Relationship Id="rId15" Type="http://schemas.openxmlformats.org/officeDocument/2006/relationships/slideLayout" Target="../slideLayouts/slideLayout64.xml" /><Relationship Id="rId16" Type="http://schemas.openxmlformats.org/officeDocument/2006/relationships/slideLayout" Target="../slideLayouts/slideLayout65.xml" /><Relationship Id="rId17" Type="http://schemas.openxmlformats.org/officeDocument/2006/relationships/slideLayout" Target="../slideLayouts/slideLayout66.xml" /><Relationship Id="rId18" Type="http://schemas.openxmlformats.org/officeDocument/2006/relationships/tags" Target="../tags/tag330.xml" /><Relationship Id="rId19" Type="http://schemas.openxmlformats.org/officeDocument/2006/relationships/tags" Target="../tags/tag331.xml" /><Relationship Id="rId2" Type="http://schemas.openxmlformats.org/officeDocument/2006/relationships/slideLayout" Target="../slideLayouts/slideLayout51.xml" /><Relationship Id="rId20" Type="http://schemas.openxmlformats.org/officeDocument/2006/relationships/tags" Target="../tags/tag332.xml" /><Relationship Id="rId21" Type="http://schemas.openxmlformats.org/officeDocument/2006/relationships/tags" Target="../tags/tag333.xml" /><Relationship Id="rId22" Type="http://schemas.openxmlformats.org/officeDocument/2006/relationships/tags" Target="../tags/tag334.xml" /><Relationship Id="rId23" Type="http://schemas.openxmlformats.org/officeDocument/2006/relationships/image" Target="../media/image1.png" /><Relationship Id="rId24" Type="http://schemas.openxmlformats.org/officeDocument/2006/relationships/tags" Target="../tags/tag335.xml" /><Relationship Id="rId25" Type="http://schemas.openxmlformats.org/officeDocument/2006/relationships/theme" Target="../theme/theme5.xml" /><Relationship Id="rId3" Type="http://schemas.openxmlformats.org/officeDocument/2006/relationships/slideLayout" Target="../slideLayouts/slideLayout52.xml" /><Relationship Id="rId4" Type="http://schemas.openxmlformats.org/officeDocument/2006/relationships/slideLayout" Target="../slideLayouts/slideLayout53.xml" /><Relationship Id="rId5" Type="http://schemas.openxmlformats.org/officeDocument/2006/relationships/slideLayout" Target="../slideLayouts/slideLayout54.xml" /><Relationship Id="rId6" Type="http://schemas.openxmlformats.org/officeDocument/2006/relationships/slideLayout" Target="../slideLayouts/slideLayout55.xml" /><Relationship Id="rId7" Type="http://schemas.openxmlformats.org/officeDocument/2006/relationships/slideLayout" Target="../slideLayouts/slideLayout56.xml" /><Relationship Id="rId8" Type="http://schemas.openxmlformats.org/officeDocument/2006/relationships/slideLayout" Target="../slideLayouts/slideLayout57.xml" /><Relationship Id="rId9" Type="http://schemas.openxmlformats.org/officeDocument/2006/relationships/slideLayout" Target="../slideLayouts/slideLayout58.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slideLayout" Target="../slideLayouts/slideLayout76.xml" /><Relationship Id="rId11" Type="http://schemas.openxmlformats.org/officeDocument/2006/relationships/slideLayout" Target="../slideLayouts/slideLayout77.xml" /><Relationship Id="rId12" Type="http://schemas.openxmlformats.org/officeDocument/2006/relationships/slideLayout" Target="../slideLayouts/slideLayout78.xml" /><Relationship Id="rId13" Type="http://schemas.openxmlformats.org/officeDocument/2006/relationships/slideLayout" Target="../slideLayouts/slideLayout79.xml" /><Relationship Id="rId14" Type="http://schemas.openxmlformats.org/officeDocument/2006/relationships/slideLayout" Target="../slideLayouts/slideLayout80.xml" /><Relationship Id="rId15" Type="http://schemas.openxmlformats.org/officeDocument/2006/relationships/slideLayout" Target="../slideLayouts/slideLayout81.xml" /><Relationship Id="rId16" Type="http://schemas.openxmlformats.org/officeDocument/2006/relationships/tags" Target="../tags/tag401.xml" /><Relationship Id="rId17" Type="http://schemas.openxmlformats.org/officeDocument/2006/relationships/tags" Target="../tags/tag402.xml" /><Relationship Id="rId18" Type="http://schemas.openxmlformats.org/officeDocument/2006/relationships/tags" Target="../tags/tag403.xml" /><Relationship Id="rId19" Type="http://schemas.openxmlformats.org/officeDocument/2006/relationships/tags" Target="../tags/tag404.xml" /><Relationship Id="rId2" Type="http://schemas.openxmlformats.org/officeDocument/2006/relationships/slideLayout" Target="../slideLayouts/slideLayout68.xml" /><Relationship Id="rId20" Type="http://schemas.openxmlformats.org/officeDocument/2006/relationships/tags" Target="../tags/tag405.xml" /><Relationship Id="rId21" Type="http://schemas.openxmlformats.org/officeDocument/2006/relationships/image" Target="../media/image1.png" /><Relationship Id="rId22" Type="http://schemas.openxmlformats.org/officeDocument/2006/relationships/tags" Target="../tags/tag406.xml" /><Relationship Id="rId23" Type="http://schemas.openxmlformats.org/officeDocument/2006/relationships/theme" Target="../theme/theme6.xml" /><Relationship Id="rId3" Type="http://schemas.openxmlformats.org/officeDocument/2006/relationships/slideLayout" Target="../slideLayouts/slideLayout69.xml" /><Relationship Id="rId4" Type="http://schemas.openxmlformats.org/officeDocument/2006/relationships/slideLayout" Target="../slideLayouts/slideLayout70.xml" /><Relationship Id="rId5" Type="http://schemas.openxmlformats.org/officeDocument/2006/relationships/slideLayout" Target="../slideLayouts/slideLayout71.xml" /><Relationship Id="rId6" Type="http://schemas.openxmlformats.org/officeDocument/2006/relationships/slideLayout" Target="../slideLayouts/slideLayout72.xml" /><Relationship Id="rId7" Type="http://schemas.openxmlformats.org/officeDocument/2006/relationships/slideLayout" Target="../slideLayouts/slideLayout73.xml" /><Relationship Id="rId8" Type="http://schemas.openxmlformats.org/officeDocument/2006/relationships/slideLayout" Target="../slideLayouts/slideLayout74.xml" /><Relationship Id="rId9" Type="http://schemas.openxmlformats.org/officeDocument/2006/relationships/slideLayout" Target="../slideLayouts/slideLayout75.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custDataLst>
            <p:tags r:id="rId17"/>
          </p:custDataLst>
        </p:nvPr>
      </p:nvGrpSpPr>
      <p:grpSpPr>
        <a:xfrm>
          <a:off x="0" y="0"/>
          <a:ext cx="0" cy="0"/>
        </a:xfrm>
      </p:grpSpPr>
      <p:sp>
        <p:nvSpPr>
          <p:cNvPr id="2" name="Title Placeholder 1"/>
          <p:cNvSpPr>
            <a:spLocks noGrp="1"/>
          </p:cNvSpPr>
          <p:nvPr>
            <p:ph type="title"/>
            <p:custDataLst>
              <p:tags r:id="rId18"/>
            </p:custDataLst>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custDataLst>
              <p:tags r:id="rId19"/>
            </p:custDataLst>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custDataLst>
              <p:tags r:id="rId20"/>
            </p:custDataLst>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ct val="0"/>
              </a:spcBef>
              <a:spcAft>
                <a:spcPct val="0"/>
              </a:spcAft>
            </a:pPr>
            <a:r>
              <a:rPr lang="en-US" sz="700" b="1">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custDataLst>
              <p:tags r:id="rId21"/>
            </p:custDataLst>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2025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custDataLst>
              <p:tags r:id="rId23"/>
            </p:custDataLst>
          </p:nvPr>
        </p:nvPicPr>
        <p:blipFill>
          <a:blip r:embed="rId22">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val="377813297"/>
      </p:ext>
    </p:extLst>
  </p:cSld>
  <p:clrMap bg1="lt1" tx1="dk1" bg2="lt2" tx2="dk2" accent1="accent1" accent2="accent2" accent3="accent3" accent4="accent4" accent5="accent5" accent6="accent6" hlink="hlink" folHlink="folHlink"/>
  <p:sldLayoutIdLst>
    <p:sldLayoutId id="2147483929" r:id="rId1"/>
    <p:sldLayoutId id="2147483852" r:id="rId2"/>
    <p:sldLayoutId id="2147483854" r:id="rId3"/>
    <p:sldLayoutId id="2147483855" r:id="rId4"/>
    <p:sldLayoutId id="2147483856" r:id="rId5"/>
    <p:sldLayoutId id="2147483857" r:id="rId6"/>
    <p:sldLayoutId id="2147483858" r:id="rId7"/>
    <p:sldLayoutId id="2147483859" r:id="rId8"/>
    <p:sldLayoutId id="2147483860" r:id="rId9"/>
    <p:sldLayoutId id="2147483943" r:id="rId10"/>
    <p:sldLayoutId id="2147483944" r:id="rId11"/>
    <p:sldLayoutId id="2147483863" r:id="rId12"/>
    <p:sldLayoutId id="2147483864" r:id="rId13"/>
    <p:sldLayoutId id="2147483867" r:id="rId14"/>
    <p:sldLayoutId id="2147483941" r:id="rId15"/>
    <p:sldLayoutId id="2147483949" r:id="rId16"/>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2"/>
      </p:bgRef>
    </p:bg>
    <p:spTree>
      <p:nvGrpSpPr>
        <p:cNvPr id="1" name=""/>
        <p:cNvGrpSpPr/>
        <p:nvPr>
          <p:custDataLst>
            <p:tags r:id="rId13"/>
          </p:custDataLst>
        </p:nvPr>
      </p:nvGrpSpPr>
      <p:grpSpPr>
        <a:xfrm>
          <a:off x="0" y="0"/>
          <a:ext cx="0" cy="0"/>
        </a:xfrm>
      </p:grpSpPr>
      <p:sp>
        <p:nvSpPr>
          <p:cNvPr id="2" name="Title Placeholder 1"/>
          <p:cNvSpPr>
            <a:spLocks noGrp="1"/>
          </p:cNvSpPr>
          <p:nvPr>
            <p:ph type="title"/>
            <p:custDataLst>
              <p:tags r:id="rId14"/>
            </p:custDataLst>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custDataLst>
              <p:tags r:id="rId15"/>
            </p:custDataLst>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custDataLst>
              <p:tags r:id="rId16"/>
            </p:custDataLst>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ct val="0"/>
              </a:spcBef>
              <a:spcAft>
                <a:spcPct val="0"/>
              </a:spcAft>
              <a:defRPr sz="700" b="1"/>
            </a:lvl1pPr>
          </a:lstStyle>
          <a:p>
            <a:pPr lvl="0"/>
            <a:r>
              <a:rPr lang="en-US"/>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custDataLst>
              <p:tags r:id="rId17"/>
            </p:custDataLst>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2025 Gartner, Inc. and/or its affiliates. All rights reserved.				</a:t>
            </a:r>
          </a:p>
        </p:txBody>
      </p:sp>
      <p:pic>
        <p:nvPicPr>
          <p:cNvPr id="8" name="Picture 7">
            <a:extLst>
              <a:ext uri="{FF2B5EF4-FFF2-40B4-BE49-F238E27FC236}">
                <a16:creationId xmlns:a16="http://schemas.microsoft.com/office/drawing/2014/main" id="{7691A022-4AA8-4AE4-97E5-9A634D272F00}"/>
              </a:ext>
            </a:extLst>
          </p:cNvPr>
          <p:cNvPicPr>
            <a:picLocks noChangeAspect="1"/>
          </p:cNvPicPr>
          <p:nvPr userDrawn="1">
            <p:custDataLst>
              <p:tags r:id="rId19"/>
            </p:custDataLst>
          </p:nvPr>
        </p:nvPicPr>
        <p:blipFill>
          <a:blip r:embed="rId18">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custDataLst>
            <p:tags r:id="rId12"/>
          </p:custDataLst>
        </p:nvPr>
      </p:nvGrpSpPr>
      <p:grpSpPr>
        <a:xfrm>
          <a:off x="0" y="0"/>
          <a:ext cx="0" cy="0"/>
        </a:xfrm>
      </p:grpSpPr>
      <p:sp>
        <p:nvSpPr>
          <p:cNvPr id="2" name="Title Placeholder 1"/>
          <p:cNvSpPr>
            <a:spLocks noGrp="1"/>
          </p:cNvSpPr>
          <p:nvPr>
            <p:ph type="title"/>
            <p:custDataLst>
              <p:tags r:id="rId13"/>
            </p:custDataLst>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custDataLst>
              <p:tags r:id="rId14"/>
            </p:custDataLst>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custDataLst>
              <p:tags r:id="rId15"/>
            </p:custDataLst>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ct val="0"/>
              </a:spcBef>
              <a:spcAft>
                <a:spcPct val="0"/>
              </a:spcAft>
              <a:defRPr sz="700" b="1"/>
            </a:lvl1pPr>
          </a:lstStyle>
          <a:p>
            <a:pPr lvl="0"/>
            <a:r>
              <a:rPr lang="en-US"/>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custDataLst>
              <p:tags r:id="rId16"/>
            </p:custDataLst>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custDataLst>
              <p:tags r:id="rId18"/>
            </p:custDataLst>
          </p:nvPr>
        </p:nvPicPr>
        <p:blipFill>
          <a:blip r:embed="rId17">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val="2783984989"/>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898" r:id="rId6"/>
    <p:sldLayoutId id="2147483911" r:id="rId7"/>
    <p:sldLayoutId id="2147483899" r:id="rId8"/>
    <p:sldLayoutId id="2147483906" r:id="rId9"/>
    <p:sldLayoutId id="2147483907" r:id="rId10"/>
    <p:sldLayoutId id="2147483951" r:id="rId11"/>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2"/>
      </p:bgRef>
    </p:bg>
    <p:spTree>
      <p:nvGrpSpPr>
        <p:cNvPr id="1" name=""/>
        <p:cNvGrpSpPr/>
        <p:nvPr>
          <p:custDataLst>
            <p:tags r:id="rId11"/>
          </p:custDataLst>
        </p:nvPr>
      </p:nvGrpSpPr>
      <p:grpSpPr>
        <a:xfrm>
          <a:off x="0" y="0"/>
          <a:ext cx="0" cy="0"/>
        </a:xfrm>
      </p:grpSpPr>
      <p:sp>
        <p:nvSpPr>
          <p:cNvPr id="2" name="Title Placeholder 1"/>
          <p:cNvSpPr>
            <a:spLocks noGrp="1"/>
          </p:cNvSpPr>
          <p:nvPr>
            <p:ph type="title"/>
            <p:custDataLst>
              <p:tags r:id="rId12"/>
            </p:custDataLst>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custDataLst>
              <p:tags r:id="rId13"/>
            </p:custDataLst>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custDataLst>
              <p:tags r:id="rId14"/>
            </p:custDataLst>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ct val="0"/>
              </a:spcBef>
              <a:spcAft>
                <a:spcPct val="0"/>
              </a:spcAft>
              <a:defRPr sz="700" b="1"/>
            </a:lvl1pPr>
          </a:lstStyle>
          <a:p>
            <a:pPr lvl="0"/>
            <a:r>
              <a:rPr lang="en-US"/>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custDataLst>
              <p:tags r:id="rId15"/>
            </p:custDataLst>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id="{8EFC24DA-563F-4E0A-8B89-C124930D7DCD}"/>
              </a:ext>
            </a:extLst>
          </p:cNvPr>
          <p:cNvPicPr>
            <a:picLocks noChangeAspect="1"/>
          </p:cNvPicPr>
          <p:nvPr userDrawn="1">
            <p:custDataLst>
              <p:tags r:id="rId17"/>
            </p:custDataLst>
          </p:nvPr>
        </p:nvPicPr>
        <p:blipFill>
          <a:blip r:embed="rId16">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val="1772973834"/>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19" r:id="rId6"/>
    <p:sldLayoutId id="2147483920" r:id="rId7"/>
    <p:sldLayoutId id="2147483921" r:id="rId8"/>
    <p:sldLayoutId id="2147483922" r:id="rId9"/>
    <p:sldLayoutId id="2147483923" r:id="rId10"/>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888"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custDataLst>
            <p:tags r:id="rId18"/>
          </p:custDataLst>
        </p:nvPr>
      </p:nvGrpSpPr>
      <p:grpSpPr>
        <a:xfrm>
          <a:off x="0" y="0"/>
          <a:ext cx="0" cy="0"/>
        </a:xfrm>
      </p:grpSpPr>
      <p:sp>
        <p:nvSpPr>
          <p:cNvPr id="2" name="Title Placeholder 1"/>
          <p:cNvSpPr>
            <a:spLocks noGrp="1"/>
          </p:cNvSpPr>
          <p:nvPr>
            <p:ph type="title"/>
            <p:custDataLst>
              <p:tags r:id="rId19"/>
            </p:custDataLst>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custDataLst>
              <p:tags r:id="rId20"/>
            </p:custDataLst>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custDataLst>
              <p:tags r:id="rId21"/>
            </p:custDataLst>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ct val="0"/>
              </a:spcBef>
              <a:spcAft>
                <a:spcPct val="0"/>
              </a:spcAft>
            </a:pPr>
            <a:r>
              <a:rPr lang="en-US" sz="700" b="1">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custDataLst>
              <p:tags r:id="rId22"/>
            </p:custDataLst>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2025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custDataLst>
              <p:tags r:id="rId24"/>
            </p:custDataLst>
          </p:nvPr>
        </p:nvPicPr>
        <p:blipFill>
          <a:blip r:embed="rId23">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val="3192838105"/>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46063" indent="-246063"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p:bg>
      <p:bgRef idx="1001">
        <a:schemeClr val="bg1"/>
      </p:bgRef>
    </p:bg>
    <p:spTree>
      <p:nvGrpSpPr>
        <p:cNvPr id="1" name=""/>
        <p:cNvGrpSpPr/>
        <p:nvPr>
          <p:custDataLst>
            <p:tags r:id="rId16"/>
          </p:custDataLst>
        </p:nvPr>
      </p:nvGrpSpPr>
      <p:grpSpPr>
        <a:xfrm>
          <a:off x="0" y="0"/>
          <a:ext cx="0" cy="0"/>
        </a:xfrm>
      </p:grpSpPr>
      <p:sp>
        <p:nvSpPr>
          <p:cNvPr id="2" name="Title Placeholder 1"/>
          <p:cNvSpPr>
            <a:spLocks noGrp="1"/>
          </p:cNvSpPr>
          <p:nvPr>
            <p:ph type="title"/>
            <p:custDataLst>
              <p:tags r:id="rId17"/>
            </p:custDataLst>
          </p:nvPr>
        </p:nvSpPr>
        <p:spPr>
          <a:xfrm>
            <a:off x="457200" y="361950"/>
            <a:ext cx="11274552" cy="451231"/>
          </a:xfrm>
          <a:prstGeom prst="rect">
            <a:avLst/>
          </a:prstGeom>
        </p:spPr>
        <p:txBody>
          <a:bodyPr vert="horz" lIns="0" tIns="0" rIns="0" bIns="0" rtlCol="0" anchor="t" anchorCtr="0">
            <a:noAutofit/>
          </a:bodyPr>
          <a:lstStyle/>
          <a:p>
            <a:r>
              <a:rPr lang="en-US"/>
              <a:t>Click to edit title</a:t>
            </a:r>
          </a:p>
        </p:txBody>
      </p:sp>
      <p:sp>
        <p:nvSpPr>
          <p:cNvPr id="3" name="Text Placeholder 2"/>
          <p:cNvSpPr>
            <a:spLocks noGrp="1"/>
          </p:cNvSpPr>
          <p:nvPr>
            <p:ph type="body" idx="1"/>
            <p:custDataLst>
              <p:tags r:id="rId18"/>
            </p:custDataLst>
          </p:nvPr>
        </p:nvSpPr>
        <p:spPr>
          <a:xfrm>
            <a:off x="457200" y="1527048"/>
            <a:ext cx="11274552" cy="4462272"/>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6280611A-9339-449F-9F81-506F1D1F9390}"/>
              </a:ext>
            </a:extLst>
          </p:cNvPr>
          <p:cNvSpPr txBox="1"/>
          <p:nvPr>
            <p:custDataLst>
              <p:tags r:id="rId19"/>
            </p:custDataLst>
          </p:nvPr>
        </p:nvSpPr>
        <p:spPr>
          <a:xfrm>
            <a:off x="694944" y="6312994"/>
            <a:ext cx="2313432" cy="96950"/>
          </a:xfrm>
          <a:prstGeom prst="rect">
            <a:avLst/>
          </a:prstGeom>
          <a:noFill/>
        </p:spPr>
        <p:txBody>
          <a:bodyPr wrap="square" lIns="0" tIns="0" rIns="0" bIns="0" rtlCol="0" anchor="b" anchorCtr="0">
            <a:spAutoFit/>
          </a:bodyPr>
          <a:lstStyle/>
          <a:p>
            <a:pPr>
              <a:lnSpc>
                <a:spcPct val="90000"/>
              </a:lnSpc>
              <a:spcBef>
                <a:spcPct val="0"/>
              </a:spcBef>
              <a:spcAft>
                <a:spcPts val="1200"/>
              </a:spcAft>
            </a:pPr>
            <a:r>
              <a:rPr lang="en-US" sz="700" b="1">
                <a:solidFill>
                  <a:schemeClr val="tx1"/>
                </a:solidFill>
              </a:rPr>
              <a:t>RESTRICTED DISTRIBUTION</a:t>
            </a:r>
          </a:p>
        </p:txBody>
      </p:sp>
      <p:sp>
        <p:nvSpPr>
          <p:cNvPr id="14" name="TextBox 13">
            <a:extLst>
              <a:ext uri="{FF2B5EF4-FFF2-40B4-BE49-F238E27FC236}">
                <a16:creationId xmlns:a16="http://schemas.microsoft.com/office/drawing/2014/main" id="{4C02A410-1807-488C-9458-4CFAF1E4E8F0}"/>
              </a:ext>
            </a:extLst>
          </p:cNvPr>
          <p:cNvSpPr txBox="1"/>
          <p:nvPr>
            <p:custDataLst>
              <p:tags r:id="rId20"/>
            </p:custDataLst>
          </p:nvPr>
        </p:nvSpPr>
        <p:spPr>
          <a:xfrm>
            <a:off x="457200" y="6394704"/>
            <a:ext cx="7306056" cy="152400"/>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a:solidFill>
                  <a:schemeClr val="tx1"/>
                </a:solidFill>
              </a:rPr>
              <a:t>	© 2025 Gartner, Inc. and/or its affiliates. All rights reserved.				</a:t>
            </a:r>
          </a:p>
        </p:txBody>
      </p:sp>
      <p:pic>
        <p:nvPicPr>
          <p:cNvPr id="7" name="Picture 6">
            <a:extLst>
              <a:ext uri="{FF2B5EF4-FFF2-40B4-BE49-F238E27FC236}">
                <a16:creationId xmlns:a16="http://schemas.microsoft.com/office/drawing/2014/main" id="{57E7FBBB-CE99-4B6D-A472-B54EFCF17046}"/>
              </a:ext>
            </a:extLst>
          </p:cNvPr>
          <p:cNvPicPr>
            <a:picLocks noChangeAspect="1"/>
          </p:cNvPicPr>
          <p:nvPr>
            <p:custDataLst>
              <p:tags r:id="rId22"/>
            </p:custDataLst>
          </p:nvPr>
        </p:nvPicPr>
        <p:blipFill>
          <a:blip r:embed="rId21">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val="4098126250"/>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Lst>
  <mc:AlternateContent>
    <mc:Choice xmlns:p14="http://schemas.microsoft.com/office/powerpoint/2010/main" Requires="p14">
      <p:transition p14:dur="10"/>
    </mc:Choice>
    <mc:Fallback>
      <p:transition/>
    </mc:Fallback>
  </mc:AlternateContent>
  <p:timing/>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200"/>
        </a:spcBef>
        <a:spcAft>
          <a:spcPct val="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90000"/>
        </a:lnSpc>
        <a:spcBef>
          <a:spcPts val="1200"/>
        </a:spcBef>
        <a:spcAft>
          <a:spcPct val="0"/>
        </a:spcAft>
        <a:buSzTx/>
        <a:buFont typeface="Arial" panose="020b0604020202020204" pitchFamily="34" charset="0"/>
        <a:buChar char="•"/>
        <a:defRPr sz="2400" kern="1200">
          <a:solidFill>
            <a:schemeClr val="tx1"/>
          </a:solidFill>
          <a:latin typeface="+mn-lt"/>
          <a:ea typeface="+mn-ea"/>
          <a:cs typeface="+mn-cs"/>
        </a:defRPr>
      </a:lvl3pPr>
      <a:lvl4pPr marL="1051560" indent="-228600" algn="l" defTabSz="914400" rtl="0" eaLnBrk="1" latinLnBrk="0" hangingPunct="1">
        <a:lnSpc>
          <a:spcPct val="90000"/>
        </a:lnSpc>
        <a:spcBef>
          <a:spcPts val="1200"/>
        </a:spcBef>
        <a:spcAft>
          <a:spcPct val="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90000"/>
        </a:lnSpc>
        <a:spcBef>
          <a:spcPts val="1200"/>
        </a:spcBef>
        <a:spcAft>
          <a:spcPct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sldGuideLst>
    </p:ext>
  </p:ext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vmlDrawing" Target="../drawings/vmlDrawing1.vml" /><Relationship Id="rId2" Type="http://schemas.openxmlformats.org/officeDocument/2006/relationships/notesSlide" Target="../notesSlides/notesSlide1.xml" /><Relationship Id="rId3" Type="http://schemas.openxmlformats.org/officeDocument/2006/relationships/tags" Target="../tags/tag422.xml" /><Relationship Id="rId4" Type="http://schemas.openxmlformats.org/officeDocument/2006/relationships/tags" Target="../tags/tag423.xml" /><Relationship Id="rId5" Type="http://schemas.openxmlformats.org/officeDocument/2006/relationships/oleObject" Target="../embeddings/oleObject1.bin" TargetMode="Internal" /><Relationship Id="rId6" Type="http://schemas.openxmlformats.org/officeDocument/2006/relationships/image" Target="../media/image7.emf" /><Relationship Id="rId7" Type="http://schemas.openxmlformats.org/officeDocument/2006/relationships/tags" Target="../tags/tag424.xml" /><Relationship Id="rId8" Type="http://schemas.openxmlformats.org/officeDocument/2006/relationships/tags" Target="../tags/tag425.xml" /><Relationship Id="rId9" Type="http://schemas.openxmlformats.org/officeDocument/2006/relationships/tags" Target="../tags/tag426.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715.xml" /><Relationship Id="rId100" Type="http://schemas.openxmlformats.org/officeDocument/2006/relationships/tags" Target="../tags/tag796.xml" /><Relationship Id="rId101" Type="http://schemas.openxmlformats.org/officeDocument/2006/relationships/tags" Target="../tags/tag797.xml" /><Relationship Id="rId102" Type="http://schemas.openxmlformats.org/officeDocument/2006/relationships/tags" Target="../tags/tag798.xml" /><Relationship Id="rId103" Type="http://schemas.openxmlformats.org/officeDocument/2006/relationships/tags" Target="../tags/tag799.xml" /><Relationship Id="rId104" Type="http://schemas.openxmlformats.org/officeDocument/2006/relationships/tags" Target="../tags/tag800.xml" /><Relationship Id="rId105" Type="http://schemas.openxmlformats.org/officeDocument/2006/relationships/tags" Target="../tags/tag801.xml" /><Relationship Id="rId106" Type="http://schemas.openxmlformats.org/officeDocument/2006/relationships/tags" Target="../tags/tag802.xml" /><Relationship Id="rId107" Type="http://schemas.openxmlformats.org/officeDocument/2006/relationships/tags" Target="../tags/tag803.xml" /><Relationship Id="rId108" Type="http://schemas.openxmlformats.org/officeDocument/2006/relationships/tags" Target="../tags/tag804.xml" /><Relationship Id="rId109" Type="http://schemas.openxmlformats.org/officeDocument/2006/relationships/tags" Target="../tags/tag805.xml" /><Relationship Id="rId11" Type="http://schemas.openxmlformats.org/officeDocument/2006/relationships/tags" Target="../tags/tag716.xml" /><Relationship Id="rId110" Type="http://schemas.openxmlformats.org/officeDocument/2006/relationships/tags" Target="../tags/tag806.xml" /><Relationship Id="rId111" Type="http://schemas.openxmlformats.org/officeDocument/2006/relationships/tags" Target="../tags/tag807.xml" /><Relationship Id="rId112" Type="http://schemas.openxmlformats.org/officeDocument/2006/relationships/tags" Target="../tags/tag808.xml" /><Relationship Id="rId113" Type="http://schemas.openxmlformats.org/officeDocument/2006/relationships/tags" Target="../tags/tag809.xml" /><Relationship Id="rId114" Type="http://schemas.openxmlformats.org/officeDocument/2006/relationships/tags" Target="../tags/tag810.xml" /><Relationship Id="rId115" Type="http://schemas.openxmlformats.org/officeDocument/2006/relationships/tags" Target="../tags/tag811.xml" /><Relationship Id="rId116" Type="http://schemas.openxmlformats.org/officeDocument/2006/relationships/tags" Target="../tags/tag812.xml" /><Relationship Id="rId117" Type="http://schemas.openxmlformats.org/officeDocument/2006/relationships/tags" Target="../tags/tag813.xml" /><Relationship Id="rId118" Type="http://schemas.openxmlformats.org/officeDocument/2006/relationships/tags" Target="../tags/tag814.xml" /><Relationship Id="rId119" Type="http://schemas.openxmlformats.org/officeDocument/2006/relationships/tags" Target="../tags/tag815.xml" /><Relationship Id="rId12" Type="http://schemas.openxmlformats.org/officeDocument/2006/relationships/tags" Target="../tags/tag717.xml" /><Relationship Id="rId120" Type="http://schemas.openxmlformats.org/officeDocument/2006/relationships/tags" Target="../tags/tag816.xml" /><Relationship Id="rId121" Type="http://schemas.openxmlformats.org/officeDocument/2006/relationships/tags" Target="../tags/tag817.xml" /><Relationship Id="rId122" Type="http://schemas.openxmlformats.org/officeDocument/2006/relationships/tags" Target="../tags/tag818.xml" /><Relationship Id="rId123" Type="http://schemas.openxmlformats.org/officeDocument/2006/relationships/tags" Target="../tags/tag819.xml" /><Relationship Id="rId124" Type="http://schemas.openxmlformats.org/officeDocument/2006/relationships/tags" Target="../tags/tag820.xml" /><Relationship Id="rId125" Type="http://schemas.openxmlformats.org/officeDocument/2006/relationships/tags" Target="../tags/tag821.xml" /><Relationship Id="rId126" Type="http://schemas.openxmlformats.org/officeDocument/2006/relationships/tags" Target="../tags/tag822.xml" /><Relationship Id="rId127" Type="http://schemas.openxmlformats.org/officeDocument/2006/relationships/tags" Target="../tags/tag823.xml" /><Relationship Id="rId128" Type="http://schemas.openxmlformats.org/officeDocument/2006/relationships/tags" Target="../tags/tag824.xml" /><Relationship Id="rId129" Type="http://schemas.openxmlformats.org/officeDocument/2006/relationships/tags" Target="../tags/tag825.xml" /><Relationship Id="rId13" Type="http://schemas.openxmlformats.org/officeDocument/2006/relationships/tags" Target="../tags/tag718.xml" /><Relationship Id="rId130" Type="http://schemas.openxmlformats.org/officeDocument/2006/relationships/tags" Target="../tags/tag826.xml" /><Relationship Id="rId131" Type="http://schemas.openxmlformats.org/officeDocument/2006/relationships/tags" Target="../tags/tag827.xml" /><Relationship Id="rId132" Type="http://schemas.openxmlformats.org/officeDocument/2006/relationships/tags" Target="../tags/tag828.xml" /><Relationship Id="rId133" Type="http://schemas.openxmlformats.org/officeDocument/2006/relationships/tags" Target="../tags/tag829.xml" /><Relationship Id="rId134" Type="http://schemas.openxmlformats.org/officeDocument/2006/relationships/tags" Target="../tags/tag830.xml" /><Relationship Id="rId135" Type="http://schemas.openxmlformats.org/officeDocument/2006/relationships/tags" Target="../tags/tag831.xml" /><Relationship Id="rId136" Type="http://schemas.openxmlformats.org/officeDocument/2006/relationships/tags" Target="../tags/tag832.xml" /><Relationship Id="rId137" Type="http://schemas.openxmlformats.org/officeDocument/2006/relationships/vmlDrawing" Target="../drawings/vmlDrawing6.vml" /><Relationship Id="rId14" Type="http://schemas.openxmlformats.org/officeDocument/2006/relationships/tags" Target="../tags/tag719.xml" /><Relationship Id="rId15" Type="http://schemas.openxmlformats.org/officeDocument/2006/relationships/tags" Target="../tags/tag720.xml" /><Relationship Id="rId16" Type="http://schemas.openxmlformats.org/officeDocument/2006/relationships/tags" Target="../tags/tag721.xml" /><Relationship Id="rId17" Type="http://schemas.openxmlformats.org/officeDocument/2006/relationships/tags" Target="../tags/tag722.xml" /><Relationship Id="rId18" Type="http://schemas.openxmlformats.org/officeDocument/2006/relationships/tags" Target="../tags/tag723.xml" /><Relationship Id="rId19" Type="http://schemas.openxmlformats.org/officeDocument/2006/relationships/tags" Target="../tags/tag724.xml" /><Relationship Id="rId2" Type="http://schemas.openxmlformats.org/officeDocument/2006/relationships/notesSlide" Target="../notesSlides/notesSlide9.xml" /><Relationship Id="rId20" Type="http://schemas.openxmlformats.org/officeDocument/2006/relationships/oleObject" Target="../embeddings/oleObject7.bin" TargetMode="Internal" /><Relationship Id="rId21" Type="http://schemas.openxmlformats.org/officeDocument/2006/relationships/image" Target="../media/image7.emf" /><Relationship Id="rId22" Type="http://schemas.openxmlformats.org/officeDocument/2006/relationships/tags" Target="../tags/tag725.xml" /><Relationship Id="rId23" Type="http://schemas.openxmlformats.org/officeDocument/2006/relationships/tags" Target="../tags/tag726.xml" /><Relationship Id="rId24" Type="http://schemas.openxmlformats.org/officeDocument/2006/relationships/tags" Target="../tags/tag727.xml" /><Relationship Id="rId25" Type="http://schemas.openxmlformats.org/officeDocument/2006/relationships/tags" Target="../tags/tag728.xml" /><Relationship Id="rId26" Type="http://schemas.openxmlformats.org/officeDocument/2006/relationships/tags" Target="../tags/tag729.xml" /><Relationship Id="rId27" Type="http://schemas.openxmlformats.org/officeDocument/2006/relationships/tags" Target="../tags/tag730.xml" /><Relationship Id="rId28" Type="http://schemas.openxmlformats.org/officeDocument/2006/relationships/tags" Target="../tags/tag731.xml" /><Relationship Id="rId29" Type="http://schemas.openxmlformats.org/officeDocument/2006/relationships/tags" Target="../tags/tag732.xml" /><Relationship Id="rId3" Type="http://schemas.openxmlformats.org/officeDocument/2006/relationships/tags" Target="../tags/tag708.xml" /><Relationship Id="rId30" Type="http://schemas.openxmlformats.org/officeDocument/2006/relationships/tags" Target="../tags/tag733.xml" /><Relationship Id="rId31" Type="http://schemas.openxmlformats.org/officeDocument/2006/relationships/tags" Target="../tags/tag734.xml" /><Relationship Id="rId32" Type="http://schemas.openxmlformats.org/officeDocument/2006/relationships/tags" Target="../tags/tag735.xml" /><Relationship Id="rId33" Type="http://schemas.openxmlformats.org/officeDocument/2006/relationships/tags" Target="../tags/tag736.xml" /><Relationship Id="rId34" Type="http://schemas.openxmlformats.org/officeDocument/2006/relationships/tags" Target="../tags/tag737.xml" /><Relationship Id="rId35" Type="http://schemas.openxmlformats.org/officeDocument/2006/relationships/tags" Target="../tags/tag738.xml" /><Relationship Id="rId36" Type="http://schemas.openxmlformats.org/officeDocument/2006/relationships/tags" Target="../tags/tag739.xml" /><Relationship Id="rId37" Type="http://schemas.openxmlformats.org/officeDocument/2006/relationships/tags" Target="../tags/tag740.xml" /><Relationship Id="rId38" Type="http://schemas.openxmlformats.org/officeDocument/2006/relationships/tags" Target="../tags/tag741.xml" /><Relationship Id="rId39" Type="http://schemas.openxmlformats.org/officeDocument/2006/relationships/tags" Target="../tags/tag742.xml" /><Relationship Id="rId4" Type="http://schemas.openxmlformats.org/officeDocument/2006/relationships/tags" Target="../tags/tag709.xml" /><Relationship Id="rId40" Type="http://schemas.openxmlformats.org/officeDocument/2006/relationships/tags" Target="../tags/tag743.xml" /><Relationship Id="rId41" Type="http://schemas.openxmlformats.org/officeDocument/2006/relationships/tags" Target="../tags/tag744.xml" /><Relationship Id="rId42" Type="http://schemas.openxmlformats.org/officeDocument/2006/relationships/tags" Target="../tags/tag745.xml" /><Relationship Id="rId43" Type="http://schemas.openxmlformats.org/officeDocument/2006/relationships/tags" Target="../tags/tag746.xml" /><Relationship Id="rId44" Type="http://schemas.openxmlformats.org/officeDocument/2006/relationships/tags" Target="../tags/tag747.xml" /><Relationship Id="rId45" Type="http://schemas.openxmlformats.org/officeDocument/2006/relationships/tags" Target="../tags/tag748.xml" /><Relationship Id="rId46" Type="http://schemas.openxmlformats.org/officeDocument/2006/relationships/tags" Target="../tags/tag749.xml" /><Relationship Id="rId47" Type="http://schemas.openxmlformats.org/officeDocument/2006/relationships/tags" Target="../tags/tag750.xml" /><Relationship Id="rId48" Type="http://schemas.openxmlformats.org/officeDocument/2006/relationships/tags" Target="../tags/tag751.xml" /><Relationship Id="rId49" Type="http://schemas.openxmlformats.org/officeDocument/2006/relationships/tags" Target="../tags/tag752.xml" /><Relationship Id="rId5" Type="http://schemas.openxmlformats.org/officeDocument/2006/relationships/tags" Target="../tags/tag710.xml" /><Relationship Id="rId50" Type="http://schemas.openxmlformats.org/officeDocument/2006/relationships/tags" Target="../tags/tag753.xml" /><Relationship Id="rId51" Type="http://schemas.openxmlformats.org/officeDocument/2006/relationships/tags" Target="../tags/tag754.xml" /><Relationship Id="rId52" Type="http://schemas.openxmlformats.org/officeDocument/2006/relationships/tags" Target="../tags/tag755.xml" /><Relationship Id="rId53" Type="http://schemas.openxmlformats.org/officeDocument/2006/relationships/tags" Target="../tags/tag756.xml" /><Relationship Id="rId54" Type="http://schemas.openxmlformats.org/officeDocument/2006/relationships/tags" Target="../tags/tag757.xml" /><Relationship Id="rId55" Type="http://schemas.openxmlformats.org/officeDocument/2006/relationships/tags" Target="../tags/tag758.xml" /><Relationship Id="rId56" Type="http://schemas.openxmlformats.org/officeDocument/2006/relationships/tags" Target="../tags/tag759.xml" /><Relationship Id="rId57" Type="http://schemas.openxmlformats.org/officeDocument/2006/relationships/tags" Target="../tags/tag760.xml" /><Relationship Id="rId58" Type="http://schemas.openxmlformats.org/officeDocument/2006/relationships/tags" Target="../tags/tag761.xml" /><Relationship Id="rId59" Type="http://schemas.openxmlformats.org/officeDocument/2006/relationships/tags" Target="../tags/tag762.xml" /><Relationship Id="rId6" Type="http://schemas.openxmlformats.org/officeDocument/2006/relationships/tags" Target="../tags/tag711.xml" /><Relationship Id="rId60" Type="http://schemas.openxmlformats.org/officeDocument/2006/relationships/image" Target="../media/image11.png" /><Relationship Id="rId61" Type="http://schemas.openxmlformats.org/officeDocument/2006/relationships/image" Target="../media/image12.svg" /><Relationship Id="rId62" Type="http://schemas.openxmlformats.org/officeDocument/2006/relationships/tags" Target="../tags/tag763.xml" /><Relationship Id="rId63" Type="http://schemas.openxmlformats.org/officeDocument/2006/relationships/tags" Target="../tags/tag764.xml" /><Relationship Id="rId64" Type="http://schemas.openxmlformats.org/officeDocument/2006/relationships/tags" Target="../tags/tag765.xml" /><Relationship Id="rId65" Type="http://schemas.openxmlformats.org/officeDocument/2006/relationships/image" Target="../media/image9.png" /><Relationship Id="rId66" Type="http://schemas.openxmlformats.org/officeDocument/2006/relationships/image" Target="../media/image10.svg" /><Relationship Id="rId67" Type="http://schemas.openxmlformats.org/officeDocument/2006/relationships/tags" Target="../tags/tag766.xml" /><Relationship Id="rId68" Type="http://schemas.openxmlformats.org/officeDocument/2006/relationships/tags" Target="../tags/tag767.xml" /><Relationship Id="rId69" Type="http://schemas.openxmlformats.org/officeDocument/2006/relationships/tags" Target="../tags/tag768.xml" /><Relationship Id="rId7" Type="http://schemas.openxmlformats.org/officeDocument/2006/relationships/tags" Target="../tags/tag712.xml" /><Relationship Id="rId70" Type="http://schemas.openxmlformats.org/officeDocument/2006/relationships/image" Target="../media/image13.png" /><Relationship Id="rId71" Type="http://schemas.openxmlformats.org/officeDocument/2006/relationships/image" Target="../media/image14.svg" /><Relationship Id="rId72" Type="http://schemas.openxmlformats.org/officeDocument/2006/relationships/tags" Target="../tags/tag769.xml" /><Relationship Id="rId73" Type="http://schemas.openxmlformats.org/officeDocument/2006/relationships/tags" Target="../tags/tag770.xml" /><Relationship Id="rId74" Type="http://schemas.openxmlformats.org/officeDocument/2006/relationships/tags" Target="../tags/tag771.xml" /><Relationship Id="rId75" Type="http://schemas.openxmlformats.org/officeDocument/2006/relationships/tags" Target="../tags/tag772.xml" /><Relationship Id="rId76" Type="http://schemas.openxmlformats.org/officeDocument/2006/relationships/tags" Target="../tags/tag773.xml" /><Relationship Id="rId77" Type="http://schemas.openxmlformats.org/officeDocument/2006/relationships/tags" Target="../tags/tag774.xml" /><Relationship Id="rId78" Type="http://schemas.openxmlformats.org/officeDocument/2006/relationships/tags" Target="../tags/tag775.xml" /><Relationship Id="rId79" Type="http://schemas.openxmlformats.org/officeDocument/2006/relationships/tags" Target="../tags/tag776.xml" /><Relationship Id="rId8" Type="http://schemas.openxmlformats.org/officeDocument/2006/relationships/tags" Target="../tags/tag713.xml" /><Relationship Id="rId80" Type="http://schemas.openxmlformats.org/officeDocument/2006/relationships/tags" Target="../tags/tag777.xml" /><Relationship Id="rId81" Type="http://schemas.openxmlformats.org/officeDocument/2006/relationships/tags" Target="../tags/tag778.xml" /><Relationship Id="rId82" Type="http://schemas.openxmlformats.org/officeDocument/2006/relationships/tags" Target="../tags/tag779.xml" /><Relationship Id="rId83" Type="http://schemas.openxmlformats.org/officeDocument/2006/relationships/image" Target="../media/image15.emf" /><Relationship Id="rId84" Type="http://schemas.openxmlformats.org/officeDocument/2006/relationships/tags" Target="../tags/tag780.xml" /><Relationship Id="rId85" Type="http://schemas.openxmlformats.org/officeDocument/2006/relationships/tags" Target="../tags/tag781.xml" /><Relationship Id="rId86" Type="http://schemas.openxmlformats.org/officeDocument/2006/relationships/tags" Target="../tags/tag782.xml" /><Relationship Id="rId87" Type="http://schemas.openxmlformats.org/officeDocument/2006/relationships/tags" Target="../tags/tag783.xml" /><Relationship Id="rId88" Type="http://schemas.openxmlformats.org/officeDocument/2006/relationships/tags" Target="../tags/tag784.xml" /><Relationship Id="rId89" Type="http://schemas.openxmlformats.org/officeDocument/2006/relationships/tags" Target="../tags/tag785.xml" /><Relationship Id="rId9" Type="http://schemas.openxmlformats.org/officeDocument/2006/relationships/tags" Target="../tags/tag714.xml" /><Relationship Id="rId90" Type="http://schemas.openxmlformats.org/officeDocument/2006/relationships/tags" Target="../tags/tag786.xml" /><Relationship Id="rId91" Type="http://schemas.openxmlformats.org/officeDocument/2006/relationships/tags" Target="../tags/tag787.xml" /><Relationship Id="rId92" Type="http://schemas.openxmlformats.org/officeDocument/2006/relationships/tags" Target="../tags/tag788.xml" /><Relationship Id="rId93" Type="http://schemas.openxmlformats.org/officeDocument/2006/relationships/tags" Target="../tags/tag789.xml" /><Relationship Id="rId94" Type="http://schemas.openxmlformats.org/officeDocument/2006/relationships/tags" Target="../tags/tag790.xml" /><Relationship Id="rId95" Type="http://schemas.openxmlformats.org/officeDocument/2006/relationships/tags" Target="../tags/tag791.xml" /><Relationship Id="rId96" Type="http://schemas.openxmlformats.org/officeDocument/2006/relationships/tags" Target="../tags/tag792.xml" /><Relationship Id="rId97" Type="http://schemas.openxmlformats.org/officeDocument/2006/relationships/tags" Target="../tags/tag793.xml" /><Relationship Id="rId98" Type="http://schemas.openxmlformats.org/officeDocument/2006/relationships/tags" Target="../tags/tag794.xml" /><Relationship Id="rId99" Type="http://schemas.openxmlformats.org/officeDocument/2006/relationships/tags" Target="../tags/tag795.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841.xml" /><Relationship Id="rId11" Type="http://schemas.openxmlformats.org/officeDocument/2006/relationships/tags" Target="../tags/tag842.xml" /><Relationship Id="rId12" Type="http://schemas.openxmlformats.org/officeDocument/2006/relationships/tags" Target="../tags/tag843.xml" /><Relationship Id="rId13" Type="http://schemas.openxmlformats.org/officeDocument/2006/relationships/tags" Target="../tags/tag844.xml" /><Relationship Id="rId14" Type="http://schemas.openxmlformats.org/officeDocument/2006/relationships/tags" Target="../tags/tag845.xml" /><Relationship Id="rId15" Type="http://schemas.openxmlformats.org/officeDocument/2006/relationships/tags" Target="../tags/tag846.xml" /><Relationship Id="rId16" Type="http://schemas.openxmlformats.org/officeDocument/2006/relationships/chart" Target="../charts/chart1.xml" /><Relationship Id="rId17" Type="http://schemas.openxmlformats.org/officeDocument/2006/relationships/tags" Target="../tags/tag847.xml" /><Relationship Id="rId18" Type="http://schemas.openxmlformats.org/officeDocument/2006/relationships/chart" Target="../charts/chart2.xml" /><Relationship Id="rId19" Type="http://schemas.openxmlformats.org/officeDocument/2006/relationships/vmlDrawing" Target="../drawings/vmlDrawing7.vml" /><Relationship Id="rId2" Type="http://schemas.openxmlformats.org/officeDocument/2006/relationships/notesSlide" Target="../notesSlides/notesSlide10.xml" /><Relationship Id="rId3" Type="http://schemas.openxmlformats.org/officeDocument/2006/relationships/tags" Target="../tags/tag836.xml" /><Relationship Id="rId4" Type="http://schemas.openxmlformats.org/officeDocument/2006/relationships/tags" Target="../tags/tag837.xml" /><Relationship Id="rId5" Type="http://schemas.openxmlformats.org/officeDocument/2006/relationships/oleObject" Target="../embeddings/oleObject8.bin" TargetMode="Internal" /><Relationship Id="rId6" Type="http://schemas.openxmlformats.org/officeDocument/2006/relationships/image" Target="../media/image7.emf" /><Relationship Id="rId7" Type="http://schemas.openxmlformats.org/officeDocument/2006/relationships/tags" Target="../tags/tag838.xml" /><Relationship Id="rId8" Type="http://schemas.openxmlformats.org/officeDocument/2006/relationships/tags" Target="../tags/tag839.xml" /><Relationship Id="rId9" Type="http://schemas.openxmlformats.org/officeDocument/2006/relationships/tags" Target="../tags/tag840.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856.xml" /><Relationship Id="rId11" Type="http://schemas.openxmlformats.org/officeDocument/2006/relationships/tags" Target="../tags/tag857.xml" /><Relationship Id="rId12" Type="http://schemas.openxmlformats.org/officeDocument/2006/relationships/tags" Target="../tags/tag858.xml" /><Relationship Id="rId13" Type="http://schemas.openxmlformats.org/officeDocument/2006/relationships/tags" Target="../tags/tag859.xml" /><Relationship Id="rId14" Type="http://schemas.openxmlformats.org/officeDocument/2006/relationships/tags" Target="../tags/tag860.xml" /><Relationship Id="rId15" Type="http://schemas.openxmlformats.org/officeDocument/2006/relationships/tags" Target="../tags/tag861.xml" /><Relationship Id="rId16" Type="http://schemas.openxmlformats.org/officeDocument/2006/relationships/chart" Target="../charts/chart3.xml" /><Relationship Id="rId17" Type="http://schemas.openxmlformats.org/officeDocument/2006/relationships/tags" Target="../tags/tag862.xml" /><Relationship Id="rId18" Type="http://schemas.openxmlformats.org/officeDocument/2006/relationships/chart" Target="../charts/chart4.xml" /><Relationship Id="rId19" Type="http://schemas.openxmlformats.org/officeDocument/2006/relationships/vmlDrawing" Target="../drawings/vmlDrawing8.vml" /><Relationship Id="rId2" Type="http://schemas.openxmlformats.org/officeDocument/2006/relationships/notesSlide" Target="../notesSlides/notesSlide11.xml" /><Relationship Id="rId3" Type="http://schemas.openxmlformats.org/officeDocument/2006/relationships/tags" Target="../tags/tag851.xml" /><Relationship Id="rId4" Type="http://schemas.openxmlformats.org/officeDocument/2006/relationships/tags" Target="../tags/tag852.xml" /><Relationship Id="rId5" Type="http://schemas.openxmlformats.org/officeDocument/2006/relationships/oleObject" Target="../embeddings/oleObject11.bin" TargetMode="Internal" /><Relationship Id="rId6" Type="http://schemas.openxmlformats.org/officeDocument/2006/relationships/image" Target="../media/image7.emf" /><Relationship Id="rId7" Type="http://schemas.openxmlformats.org/officeDocument/2006/relationships/tags" Target="../tags/tag853.xml" /><Relationship Id="rId8" Type="http://schemas.openxmlformats.org/officeDocument/2006/relationships/tags" Target="../tags/tag854.xml" /><Relationship Id="rId9" Type="http://schemas.openxmlformats.org/officeDocument/2006/relationships/tags" Target="../tags/tag855.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871.xml" /><Relationship Id="rId11" Type="http://schemas.openxmlformats.org/officeDocument/2006/relationships/tags" Target="../tags/tag872.xml" /><Relationship Id="rId12" Type="http://schemas.openxmlformats.org/officeDocument/2006/relationships/tags" Target="../tags/tag873.xml" /><Relationship Id="rId13" Type="http://schemas.openxmlformats.org/officeDocument/2006/relationships/tags" Target="../tags/tag874.xml" /><Relationship Id="rId14" Type="http://schemas.openxmlformats.org/officeDocument/2006/relationships/tags" Target="../tags/tag875.xml" /><Relationship Id="rId15" Type="http://schemas.openxmlformats.org/officeDocument/2006/relationships/tags" Target="../tags/tag876.xml" /><Relationship Id="rId16" Type="http://schemas.openxmlformats.org/officeDocument/2006/relationships/chart" Target="../charts/chart5.xml" /><Relationship Id="rId17" Type="http://schemas.openxmlformats.org/officeDocument/2006/relationships/vmlDrawing" Target="../drawings/vmlDrawing9.vml" /><Relationship Id="rId2" Type="http://schemas.openxmlformats.org/officeDocument/2006/relationships/notesSlide" Target="../notesSlides/notesSlide12.xml" /><Relationship Id="rId3" Type="http://schemas.openxmlformats.org/officeDocument/2006/relationships/tags" Target="../tags/tag866.xml" /><Relationship Id="rId4" Type="http://schemas.openxmlformats.org/officeDocument/2006/relationships/tags" Target="../tags/tag867.xml" /><Relationship Id="rId5" Type="http://schemas.openxmlformats.org/officeDocument/2006/relationships/oleObject" Target="../embeddings/oleObject14.bin" TargetMode="Internal" /><Relationship Id="rId6" Type="http://schemas.openxmlformats.org/officeDocument/2006/relationships/image" Target="../media/image7.emf" /><Relationship Id="rId7" Type="http://schemas.openxmlformats.org/officeDocument/2006/relationships/tags" Target="../tags/tag868.xml" /><Relationship Id="rId8" Type="http://schemas.openxmlformats.org/officeDocument/2006/relationships/tags" Target="../tags/tag869.xml" /><Relationship Id="rId9" Type="http://schemas.openxmlformats.org/officeDocument/2006/relationships/tags" Target="../tags/tag870.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884.xml" /><Relationship Id="rId11" Type="http://schemas.openxmlformats.org/officeDocument/2006/relationships/tags" Target="../tags/tag885.xml" /><Relationship Id="rId12" Type="http://schemas.openxmlformats.org/officeDocument/2006/relationships/tags" Target="../tags/tag886.xml" /><Relationship Id="rId13" Type="http://schemas.openxmlformats.org/officeDocument/2006/relationships/tags" Target="../tags/tag887.xml" /><Relationship Id="rId14" Type="http://schemas.openxmlformats.org/officeDocument/2006/relationships/tags" Target="../tags/tag888.xml" /><Relationship Id="rId15" Type="http://schemas.openxmlformats.org/officeDocument/2006/relationships/tags" Target="../tags/tag889.xml" /><Relationship Id="rId16" Type="http://schemas.openxmlformats.org/officeDocument/2006/relationships/tags" Target="../tags/tag890.xml" /><Relationship Id="rId17" Type="http://schemas.openxmlformats.org/officeDocument/2006/relationships/tags" Target="../tags/tag891.xml" /><Relationship Id="rId18" Type="http://schemas.openxmlformats.org/officeDocument/2006/relationships/tags" Target="../tags/tag892.xml" /><Relationship Id="rId19" Type="http://schemas.openxmlformats.org/officeDocument/2006/relationships/tags" Target="../tags/tag893.xml" /><Relationship Id="rId2" Type="http://schemas.openxmlformats.org/officeDocument/2006/relationships/notesSlide" Target="../notesSlides/notesSlide13.xml" /><Relationship Id="rId20" Type="http://schemas.openxmlformats.org/officeDocument/2006/relationships/tags" Target="../tags/tag894.xml" /><Relationship Id="rId21" Type="http://schemas.openxmlformats.org/officeDocument/2006/relationships/tags" Target="../tags/tag895.xml" /><Relationship Id="rId22" Type="http://schemas.openxmlformats.org/officeDocument/2006/relationships/chart" Target="../charts/chart6.xml" /><Relationship Id="rId23" Type="http://schemas.openxmlformats.org/officeDocument/2006/relationships/tags" Target="../tags/tag896.xml" /><Relationship Id="rId24" Type="http://schemas.openxmlformats.org/officeDocument/2006/relationships/chart" Target="../charts/chart7.xml" /><Relationship Id="rId3" Type="http://schemas.openxmlformats.org/officeDocument/2006/relationships/tags" Target="../tags/tag880.xml" /><Relationship Id="rId4" Type="http://schemas.openxmlformats.org/officeDocument/2006/relationships/tags" Target="../tags/tag881.xml" /><Relationship Id="rId5" Type="http://schemas.openxmlformats.org/officeDocument/2006/relationships/hyperlink" Target="https://www.gartner.com/document/3992987?ref=tool_DES_IT" TargetMode="External" /><Relationship Id="rId6" Type="http://schemas.openxmlformats.org/officeDocument/2006/relationships/tags" Target="../tags/tag882.xml" /><Relationship Id="rId7" Type="http://schemas.openxmlformats.org/officeDocument/2006/relationships/hyperlink" Target="https://www.gartner.com/document/3999191?ref=tool_DES_IT" TargetMode="External" /><Relationship Id="rId8" Type="http://schemas.openxmlformats.org/officeDocument/2006/relationships/hyperlink" Target="https://www.gartner.com/document/3970482?ref=tool_DES_IT" TargetMode="External" /><Relationship Id="rId9" Type="http://schemas.openxmlformats.org/officeDocument/2006/relationships/tags" Target="../tags/tag883.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905.xml" /><Relationship Id="rId11" Type="http://schemas.openxmlformats.org/officeDocument/2006/relationships/tags" Target="../tags/tag906.xml" /><Relationship Id="rId12" Type="http://schemas.openxmlformats.org/officeDocument/2006/relationships/tags" Target="../tags/tag907.xml" /><Relationship Id="rId13" Type="http://schemas.openxmlformats.org/officeDocument/2006/relationships/tags" Target="../tags/tag908.xml" /><Relationship Id="rId14" Type="http://schemas.openxmlformats.org/officeDocument/2006/relationships/tags" Target="../tags/tag909.xml" /><Relationship Id="rId15" Type="http://schemas.openxmlformats.org/officeDocument/2006/relationships/tags" Target="../tags/tag910.xml" /><Relationship Id="rId16" Type="http://schemas.openxmlformats.org/officeDocument/2006/relationships/chart" Target="../charts/chart8.xml" /><Relationship Id="rId17" Type="http://schemas.openxmlformats.org/officeDocument/2006/relationships/tags" Target="../tags/tag911.xml" /><Relationship Id="rId18" Type="http://schemas.openxmlformats.org/officeDocument/2006/relationships/chart" Target="../charts/chart9.xml" /><Relationship Id="rId19" Type="http://schemas.openxmlformats.org/officeDocument/2006/relationships/tags" Target="../tags/tag912.xml" /><Relationship Id="rId2" Type="http://schemas.openxmlformats.org/officeDocument/2006/relationships/notesSlide" Target="../notesSlides/notesSlide14.xml" /><Relationship Id="rId20" Type="http://schemas.openxmlformats.org/officeDocument/2006/relationships/chart" Target="../charts/chart10.xml" /><Relationship Id="rId21" Type="http://schemas.openxmlformats.org/officeDocument/2006/relationships/tags" Target="../tags/tag913.xml" /><Relationship Id="rId22" Type="http://schemas.openxmlformats.org/officeDocument/2006/relationships/chart" Target="../charts/chart11.xml" /><Relationship Id="rId23" Type="http://schemas.openxmlformats.org/officeDocument/2006/relationships/vmlDrawing" Target="../drawings/vmlDrawing10.vml" /><Relationship Id="rId3" Type="http://schemas.openxmlformats.org/officeDocument/2006/relationships/tags" Target="../tags/tag900.xml" /><Relationship Id="rId4" Type="http://schemas.openxmlformats.org/officeDocument/2006/relationships/tags" Target="../tags/tag901.xml" /><Relationship Id="rId5" Type="http://schemas.openxmlformats.org/officeDocument/2006/relationships/oleObject" Target="../embeddings/oleObject18.bin" TargetMode="Internal" /><Relationship Id="rId6" Type="http://schemas.openxmlformats.org/officeDocument/2006/relationships/image" Target="../media/image7.emf" /><Relationship Id="rId7" Type="http://schemas.openxmlformats.org/officeDocument/2006/relationships/tags" Target="../tags/tag902.xml" /><Relationship Id="rId8" Type="http://schemas.openxmlformats.org/officeDocument/2006/relationships/tags" Target="../tags/tag903.xml" /><Relationship Id="rId9" Type="http://schemas.openxmlformats.org/officeDocument/2006/relationships/tags" Target="../tags/tag904.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922.xml" /><Relationship Id="rId11" Type="http://schemas.openxmlformats.org/officeDocument/2006/relationships/tags" Target="../tags/tag923.xml" /><Relationship Id="rId12" Type="http://schemas.openxmlformats.org/officeDocument/2006/relationships/tags" Target="../tags/tag924.xml" /><Relationship Id="rId13" Type="http://schemas.openxmlformats.org/officeDocument/2006/relationships/tags" Target="../tags/tag925.xml" /><Relationship Id="rId14" Type="http://schemas.openxmlformats.org/officeDocument/2006/relationships/tags" Target="../tags/tag926.xml" /><Relationship Id="rId15" Type="http://schemas.openxmlformats.org/officeDocument/2006/relationships/tags" Target="../tags/tag927.xml" /><Relationship Id="rId16" Type="http://schemas.openxmlformats.org/officeDocument/2006/relationships/chart" Target="../charts/chart12.xml" /><Relationship Id="rId17" Type="http://schemas.openxmlformats.org/officeDocument/2006/relationships/tags" Target="../tags/tag928.xml" /><Relationship Id="rId18" Type="http://schemas.openxmlformats.org/officeDocument/2006/relationships/chart" Target="../charts/chart13.xml" /><Relationship Id="rId19" Type="http://schemas.openxmlformats.org/officeDocument/2006/relationships/vmlDrawing" Target="../drawings/vmlDrawing11.vml" /><Relationship Id="rId2" Type="http://schemas.openxmlformats.org/officeDocument/2006/relationships/notesSlide" Target="../notesSlides/notesSlide15.xml" /><Relationship Id="rId3" Type="http://schemas.openxmlformats.org/officeDocument/2006/relationships/tags" Target="../tags/tag917.xml" /><Relationship Id="rId4" Type="http://schemas.openxmlformats.org/officeDocument/2006/relationships/tags" Target="../tags/tag918.xml" /><Relationship Id="rId5" Type="http://schemas.openxmlformats.org/officeDocument/2006/relationships/oleObject" Target="../embeddings/oleObject23.bin" TargetMode="Internal" /><Relationship Id="rId6" Type="http://schemas.openxmlformats.org/officeDocument/2006/relationships/image" Target="../media/image7.emf" /><Relationship Id="rId7" Type="http://schemas.openxmlformats.org/officeDocument/2006/relationships/tags" Target="../tags/tag919.xml" /><Relationship Id="rId8" Type="http://schemas.openxmlformats.org/officeDocument/2006/relationships/tags" Target="../tags/tag920.xml" /><Relationship Id="rId9" Type="http://schemas.openxmlformats.org/officeDocument/2006/relationships/tags" Target="../tags/tag92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935.xml" /><Relationship Id="rId11" Type="http://schemas.openxmlformats.org/officeDocument/2006/relationships/tags" Target="../tags/tag936.xml" /><Relationship Id="rId12" Type="http://schemas.openxmlformats.org/officeDocument/2006/relationships/tags" Target="../tags/tag937.xml" /><Relationship Id="rId13" Type="http://schemas.openxmlformats.org/officeDocument/2006/relationships/tags" Target="../tags/tag938.xml" /><Relationship Id="rId14" Type="http://schemas.openxmlformats.org/officeDocument/2006/relationships/tags" Target="../tags/tag939.xml" /><Relationship Id="rId15" Type="http://schemas.openxmlformats.org/officeDocument/2006/relationships/tags" Target="../tags/tag940.xml" /><Relationship Id="rId16" Type="http://schemas.openxmlformats.org/officeDocument/2006/relationships/tags" Target="../tags/tag941.xml" /><Relationship Id="rId17" Type="http://schemas.openxmlformats.org/officeDocument/2006/relationships/tags" Target="../tags/tag942.xml" /><Relationship Id="rId18" Type="http://schemas.openxmlformats.org/officeDocument/2006/relationships/tags" Target="../tags/tag943.xml" /><Relationship Id="rId19" Type="http://schemas.openxmlformats.org/officeDocument/2006/relationships/tags" Target="../tags/tag944.xml" /><Relationship Id="rId2" Type="http://schemas.openxmlformats.org/officeDocument/2006/relationships/notesSlide" Target="../notesSlides/notesSlide16.xml" /><Relationship Id="rId20" Type="http://schemas.openxmlformats.org/officeDocument/2006/relationships/tags" Target="../tags/tag945.xml" /><Relationship Id="rId21" Type="http://schemas.openxmlformats.org/officeDocument/2006/relationships/tags" Target="../tags/tag946.xml" /><Relationship Id="rId22" Type="http://schemas.openxmlformats.org/officeDocument/2006/relationships/tags" Target="../tags/tag947.xml" /><Relationship Id="rId23" Type="http://schemas.openxmlformats.org/officeDocument/2006/relationships/chart" Target="../charts/chart14.xml" /><Relationship Id="rId24" Type="http://schemas.openxmlformats.org/officeDocument/2006/relationships/tags" Target="../tags/tag948.xml" /><Relationship Id="rId25" Type="http://schemas.openxmlformats.org/officeDocument/2006/relationships/chart" Target="../charts/chart15.xml" /><Relationship Id="rId3" Type="http://schemas.openxmlformats.org/officeDocument/2006/relationships/tags" Target="../tags/tag932.xml" /><Relationship Id="rId4" Type="http://schemas.openxmlformats.org/officeDocument/2006/relationships/tags" Target="../tags/tag933.xml" /><Relationship Id="rId5" Type="http://schemas.openxmlformats.org/officeDocument/2006/relationships/hyperlink" Target="https://www.gartner.com/document/3970010?ref=tool_DES_IT" TargetMode="External" /><Relationship Id="rId6" Type="http://schemas.openxmlformats.org/officeDocument/2006/relationships/tags" Target="../tags/tag934.xml" /><Relationship Id="rId7" Type="http://schemas.openxmlformats.org/officeDocument/2006/relationships/hyperlink" Target="https://www.gartner.com/document/3987433?ref=tool_DES_IT" TargetMode="External" /><Relationship Id="rId8" Type="http://schemas.openxmlformats.org/officeDocument/2006/relationships/hyperlink" Target="https://www.gartner.com/document/4005727?ref=tool_DES_IT" TargetMode="External" /><Relationship Id="rId9" Type="http://schemas.openxmlformats.org/officeDocument/2006/relationships/hyperlink" Target="https://www.gartner.com/document/4005727" TargetMode="Externa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957.xml" /><Relationship Id="rId11" Type="http://schemas.openxmlformats.org/officeDocument/2006/relationships/tags" Target="../tags/tag958.xml" /><Relationship Id="rId12" Type="http://schemas.openxmlformats.org/officeDocument/2006/relationships/tags" Target="../tags/tag959.xml" /><Relationship Id="rId13" Type="http://schemas.openxmlformats.org/officeDocument/2006/relationships/tags" Target="../tags/tag960.xml" /><Relationship Id="rId14" Type="http://schemas.openxmlformats.org/officeDocument/2006/relationships/tags" Target="../tags/tag961.xml" /><Relationship Id="rId15" Type="http://schemas.openxmlformats.org/officeDocument/2006/relationships/tags" Target="../tags/tag962.xml" /><Relationship Id="rId16" Type="http://schemas.openxmlformats.org/officeDocument/2006/relationships/chart" Target="../charts/chart16.xml" /><Relationship Id="rId17" Type="http://schemas.openxmlformats.org/officeDocument/2006/relationships/tags" Target="../tags/tag963.xml" /><Relationship Id="rId18" Type="http://schemas.openxmlformats.org/officeDocument/2006/relationships/chart" Target="../charts/chart17.xml" /><Relationship Id="rId19" Type="http://schemas.openxmlformats.org/officeDocument/2006/relationships/tags" Target="../tags/tag964.xml" /><Relationship Id="rId2" Type="http://schemas.openxmlformats.org/officeDocument/2006/relationships/notesSlide" Target="../notesSlides/notesSlide17.xml" /><Relationship Id="rId20" Type="http://schemas.openxmlformats.org/officeDocument/2006/relationships/chart" Target="../charts/chart18.xml" /><Relationship Id="rId21" Type="http://schemas.openxmlformats.org/officeDocument/2006/relationships/vmlDrawing" Target="../drawings/vmlDrawing12.vml" /><Relationship Id="rId3" Type="http://schemas.openxmlformats.org/officeDocument/2006/relationships/tags" Target="../tags/tag952.xml" /><Relationship Id="rId4" Type="http://schemas.openxmlformats.org/officeDocument/2006/relationships/tags" Target="../tags/tag953.xml" /><Relationship Id="rId5" Type="http://schemas.openxmlformats.org/officeDocument/2006/relationships/oleObject" Target="../embeddings/oleObject28.bin" TargetMode="Internal" /><Relationship Id="rId6" Type="http://schemas.openxmlformats.org/officeDocument/2006/relationships/image" Target="../media/image7.emf" /><Relationship Id="rId7" Type="http://schemas.openxmlformats.org/officeDocument/2006/relationships/tags" Target="../tags/tag954.xml" /><Relationship Id="rId8" Type="http://schemas.openxmlformats.org/officeDocument/2006/relationships/tags" Target="../tags/tag955.xml" /><Relationship Id="rId9" Type="http://schemas.openxmlformats.org/officeDocument/2006/relationships/tags" Target="../tags/tag956.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973.xml" /><Relationship Id="rId11" Type="http://schemas.openxmlformats.org/officeDocument/2006/relationships/tags" Target="../tags/tag974.xml" /><Relationship Id="rId12" Type="http://schemas.openxmlformats.org/officeDocument/2006/relationships/tags" Target="../tags/tag975.xml" /><Relationship Id="rId13" Type="http://schemas.openxmlformats.org/officeDocument/2006/relationships/tags" Target="../tags/tag976.xml" /><Relationship Id="rId14" Type="http://schemas.openxmlformats.org/officeDocument/2006/relationships/tags" Target="../tags/tag977.xml" /><Relationship Id="rId15" Type="http://schemas.openxmlformats.org/officeDocument/2006/relationships/tags" Target="../tags/tag978.xml" /><Relationship Id="rId16" Type="http://schemas.openxmlformats.org/officeDocument/2006/relationships/chart" Target="../charts/chart19.xml" /><Relationship Id="rId17" Type="http://schemas.openxmlformats.org/officeDocument/2006/relationships/tags" Target="../tags/tag979.xml" /><Relationship Id="rId18" Type="http://schemas.openxmlformats.org/officeDocument/2006/relationships/chart" Target="../charts/chart20.xml" /><Relationship Id="rId19" Type="http://schemas.openxmlformats.org/officeDocument/2006/relationships/tags" Target="../tags/tag980.xml" /><Relationship Id="rId2" Type="http://schemas.openxmlformats.org/officeDocument/2006/relationships/notesSlide" Target="../notesSlides/notesSlide18.xml" /><Relationship Id="rId20" Type="http://schemas.openxmlformats.org/officeDocument/2006/relationships/chart" Target="../charts/chart21.xml" /><Relationship Id="rId21" Type="http://schemas.openxmlformats.org/officeDocument/2006/relationships/vmlDrawing" Target="../drawings/vmlDrawing13.vml" /><Relationship Id="rId3" Type="http://schemas.openxmlformats.org/officeDocument/2006/relationships/tags" Target="../tags/tag968.xml" /><Relationship Id="rId4" Type="http://schemas.openxmlformats.org/officeDocument/2006/relationships/tags" Target="../tags/tag969.xml" /><Relationship Id="rId5" Type="http://schemas.openxmlformats.org/officeDocument/2006/relationships/oleObject" Target="../embeddings/oleObject32.bin" TargetMode="Internal" /><Relationship Id="rId6" Type="http://schemas.openxmlformats.org/officeDocument/2006/relationships/image" Target="../media/image7.emf" /><Relationship Id="rId7" Type="http://schemas.openxmlformats.org/officeDocument/2006/relationships/tags" Target="../tags/tag970.xml" /><Relationship Id="rId8" Type="http://schemas.openxmlformats.org/officeDocument/2006/relationships/tags" Target="../tags/tag971.xml" /><Relationship Id="rId9" Type="http://schemas.openxmlformats.org/officeDocument/2006/relationships/tags" Target="../tags/tag97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xml" /><Relationship Id="rId3" Type="http://schemas.openxmlformats.org/officeDocument/2006/relationships/tags" Target="../tags/tag430.xml" /><Relationship Id="rId4" Type="http://schemas.openxmlformats.org/officeDocument/2006/relationships/tags" Target="../tags/tag431.xml" /><Relationship Id="rId5" Type="http://schemas.openxmlformats.org/officeDocument/2006/relationships/oleObject" Target="../embeddings/oleObject3.bin" TargetMode="Internal" /><Relationship Id="rId6" Type="http://schemas.openxmlformats.org/officeDocument/2006/relationships/image" Target="../media/image7.emf" /><Relationship Id="rId7" Type="http://schemas.openxmlformats.org/officeDocument/2006/relationships/tags" Target="../tags/tag432.xml" /><Relationship Id="rId8" Type="http://schemas.openxmlformats.org/officeDocument/2006/relationships/vmlDrawing" Target="../drawings/vmlDrawing2.v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988.xml" /><Relationship Id="rId11" Type="http://schemas.openxmlformats.org/officeDocument/2006/relationships/tags" Target="../tags/tag989.xml" /><Relationship Id="rId12" Type="http://schemas.openxmlformats.org/officeDocument/2006/relationships/tags" Target="../tags/tag990.xml" /><Relationship Id="rId13" Type="http://schemas.openxmlformats.org/officeDocument/2006/relationships/tags" Target="../tags/tag991.xml" /><Relationship Id="rId14" Type="http://schemas.openxmlformats.org/officeDocument/2006/relationships/tags" Target="../tags/tag992.xml" /><Relationship Id="rId15" Type="http://schemas.openxmlformats.org/officeDocument/2006/relationships/tags" Target="../tags/tag993.xml" /><Relationship Id="rId16" Type="http://schemas.openxmlformats.org/officeDocument/2006/relationships/tags" Target="../tags/tag994.xml" /><Relationship Id="rId17" Type="http://schemas.openxmlformats.org/officeDocument/2006/relationships/tags" Target="../tags/tag995.xml" /><Relationship Id="rId18" Type="http://schemas.openxmlformats.org/officeDocument/2006/relationships/tags" Target="../tags/tag996.xml" /><Relationship Id="rId19" Type="http://schemas.openxmlformats.org/officeDocument/2006/relationships/tags" Target="../tags/tag997.xml" /><Relationship Id="rId2" Type="http://schemas.openxmlformats.org/officeDocument/2006/relationships/notesSlide" Target="../notesSlides/notesSlide19.xml" /><Relationship Id="rId20" Type="http://schemas.openxmlformats.org/officeDocument/2006/relationships/tags" Target="../tags/tag998.xml" /><Relationship Id="rId21" Type="http://schemas.openxmlformats.org/officeDocument/2006/relationships/tags" Target="../tags/tag999.xml" /><Relationship Id="rId22" Type="http://schemas.openxmlformats.org/officeDocument/2006/relationships/chart" Target="../charts/chart22.xml" /><Relationship Id="rId23" Type="http://schemas.openxmlformats.org/officeDocument/2006/relationships/tags" Target="../tags/tag1000.xml" /><Relationship Id="rId24" Type="http://schemas.openxmlformats.org/officeDocument/2006/relationships/chart" Target="../charts/chart23.xml" /><Relationship Id="rId3" Type="http://schemas.openxmlformats.org/officeDocument/2006/relationships/tags" Target="../tags/tag984.xml" /><Relationship Id="rId4" Type="http://schemas.openxmlformats.org/officeDocument/2006/relationships/tags" Target="../tags/tag985.xml" /><Relationship Id="rId5" Type="http://schemas.openxmlformats.org/officeDocument/2006/relationships/hyperlink" Target="https://www.gartner.com/document/code/711230?ref=tool_DES_IT" TargetMode="External" /><Relationship Id="rId6" Type="http://schemas.openxmlformats.org/officeDocument/2006/relationships/hyperlink" Target="https://www.gartner.com/document/code/765369?ref=tool_DES_IT" TargetMode="External" /><Relationship Id="rId7" Type="http://schemas.openxmlformats.org/officeDocument/2006/relationships/tags" Target="../tags/tag986.xml" /><Relationship Id="rId8" Type="http://schemas.openxmlformats.org/officeDocument/2006/relationships/hyperlink" Target="https://www.gartner.com/document/4009244?ref=tool_DES_IT" TargetMode="External" /><Relationship Id="rId9" Type="http://schemas.openxmlformats.org/officeDocument/2006/relationships/tags" Target="../tags/tag987.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0.xml" /><Relationship Id="rId3" Type="http://schemas.openxmlformats.org/officeDocument/2006/relationships/tags" Target="../tags/tag1004.xml" /><Relationship Id="rId4" Type="http://schemas.openxmlformats.org/officeDocument/2006/relationships/tags" Target="../tags/tag1005.xml" /><Relationship Id="rId5" Type="http://schemas.openxmlformats.org/officeDocument/2006/relationships/oleObject" Target="../embeddings/oleObject9.bin" TargetMode="Internal" /><Relationship Id="rId6" Type="http://schemas.openxmlformats.org/officeDocument/2006/relationships/image" Target="../media/image7.emf" /><Relationship Id="rId7" Type="http://schemas.openxmlformats.org/officeDocument/2006/relationships/tags" Target="../tags/tag1006.xml" /><Relationship Id="rId8" Type="http://schemas.openxmlformats.org/officeDocument/2006/relationships/tags" Target="../tags/tag1007.xml" /><Relationship Id="rId9" Type="http://schemas.openxmlformats.org/officeDocument/2006/relationships/vmlDrawing" Target="../drawings/vmlDrawing14.v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015.xml" /><Relationship Id="rId12" Type="http://schemas.openxmlformats.org/officeDocument/2006/relationships/tags" Target="../tags/tag1016.xml" /><Relationship Id="rId13" Type="http://schemas.openxmlformats.org/officeDocument/2006/relationships/tags" Target="../tags/tag1017.xml" /><Relationship Id="rId14" Type="http://schemas.openxmlformats.org/officeDocument/2006/relationships/tags" Target="../tags/tag1018.xml" /><Relationship Id="rId15" Type="http://schemas.openxmlformats.org/officeDocument/2006/relationships/tags" Target="../tags/tag1019.xml" /><Relationship Id="rId16" Type="http://schemas.openxmlformats.org/officeDocument/2006/relationships/tags" Target="../tags/tag1020.xml" /><Relationship Id="rId17" Type="http://schemas.openxmlformats.org/officeDocument/2006/relationships/tags" Target="../tags/tag1021.xml" /><Relationship Id="rId18" Type="http://schemas.openxmlformats.org/officeDocument/2006/relationships/tags" Target="../tags/tag1022.xml" /><Relationship Id="rId19" Type="http://schemas.openxmlformats.org/officeDocument/2006/relationships/tags" Target="../tags/tag1023.xml" /><Relationship Id="rId2" Type="http://schemas.openxmlformats.org/officeDocument/2006/relationships/notesSlide" Target="../notesSlides/notesSlide21.xml" /><Relationship Id="rId20" Type="http://schemas.openxmlformats.org/officeDocument/2006/relationships/tags" Target="../tags/tag1024.xml" /><Relationship Id="rId21" Type="http://schemas.openxmlformats.org/officeDocument/2006/relationships/tags" Target="../tags/tag1025.xml" /><Relationship Id="rId22" Type="http://schemas.openxmlformats.org/officeDocument/2006/relationships/tags" Target="../tags/tag1026.xml" /><Relationship Id="rId23" Type="http://schemas.openxmlformats.org/officeDocument/2006/relationships/tags" Target="../tags/tag1027.xml" /><Relationship Id="rId24" Type="http://schemas.openxmlformats.org/officeDocument/2006/relationships/tags" Target="../tags/tag1028.xml" /><Relationship Id="rId25" Type="http://schemas.openxmlformats.org/officeDocument/2006/relationships/tags" Target="../tags/tag1029.xml" /><Relationship Id="rId26" Type="http://schemas.openxmlformats.org/officeDocument/2006/relationships/tags" Target="../tags/tag1030.xml" /><Relationship Id="rId27" Type="http://schemas.openxmlformats.org/officeDocument/2006/relationships/tags" Target="../tags/tag1031.xml" /><Relationship Id="rId28" Type="http://schemas.openxmlformats.org/officeDocument/2006/relationships/tags" Target="../tags/tag1032.xml" /><Relationship Id="rId29" Type="http://schemas.openxmlformats.org/officeDocument/2006/relationships/tags" Target="../tags/tag1033.xml" /><Relationship Id="rId3" Type="http://schemas.openxmlformats.org/officeDocument/2006/relationships/tags" Target="../tags/tag1011.xml" /><Relationship Id="rId30" Type="http://schemas.openxmlformats.org/officeDocument/2006/relationships/tags" Target="../tags/tag1034.xml" /><Relationship Id="rId31" Type="http://schemas.openxmlformats.org/officeDocument/2006/relationships/tags" Target="../tags/tag1035.xml" /><Relationship Id="rId32" Type="http://schemas.openxmlformats.org/officeDocument/2006/relationships/tags" Target="../tags/tag1036.xml" /><Relationship Id="rId33" Type="http://schemas.openxmlformats.org/officeDocument/2006/relationships/tags" Target="../tags/tag1037.xml" /><Relationship Id="rId34" Type="http://schemas.openxmlformats.org/officeDocument/2006/relationships/tags" Target="../tags/tag1038.xml" /><Relationship Id="rId35" Type="http://schemas.openxmlformats.org/officeDocument/2006/relationships/tags" Target="../tags/tag1039.xml" /><Relationship Id="rId36" Type="http://schemas.openxmlformats.org/officeDocument/2006/relationships/tags" Target="../tags/tag1040.xml" /><Relationship Id="rId37" Type="http://schemas.openxmlformats.org/officeDocument/2006/relationships/tags" Target="../tags/tag1041.xml" /><Relationship Id="rId38" Type="http://schemas.openxmlformats.org/officeDocument/2006/relationships/chart" Target="../charts/chart24.xml" /><Relationship Id="rId39" Type="http://schemas.openxmlformats.org/officeDocument/2006/relationships/vmlDrawing" Target="../drawings/vmlDrawing15.vml" /><Relationship Id="rId4" Type="http://schemas.openxmlformats.org/officeDocument/2006/relationships/tags" Target="../tags/tag1012.xml" /><Relationship Id="rId5" Type="http://schemas.openxmlformats.org/officeDocument/2006/relationships/hyperlink" Target="https://www.gartner.com/document/4002930?ref=tool_DES_IT" TargetMode="External" /><Relationship Id="rId6" Type="http://schemas.openxmlformats.org/officeDocument/2006/relationships/hyperlink" Target="https://www.gartner.com/document/3996685?ref=tool_DES_IT" TargetMode="External" /><Relationship Id="rId7" Type="http://schemas.openxmlformats.org/officeDocument/2006/relationships/tags" Target="../tags/tag1013.xml" /><Relationship Id="rId8" Type="http://schemas.openxmlformats.org/officeDocument/2006/relationships/tags" Target="../tags/tag1014.xml" /><Relationship Id="rId9" Type="http://schemas.openxmlformats.org/officeDocument/2006/relationships/oleObject" Target="../embeddings/oleObject10.bin" TargetMode="Interna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oleObject" Target="../embeddings/oleObject39.bin" TargetMode="Internal" /><Relationship Id="rId11" Type="http://schemas.openxmlformats.org/officeDocument/2006/relationships/image" Target="../media/image7.emf" /><Relationship Id="rId12" Type="http://schemas.openxmlformats.org/officeDocument/2006/relationships/tags" Target="../tags/tag1049.xml" /><Relationship Id="rId13" Type="http://schemas.openxmlformats.org/officeDocument/2006/relationships/tags" Target="../tags/tag1050.xml" /><Relationship Id="rId14" Type="http://schemas.openxmlformats.org/officeDocument/2006/relationships/tags" Target="../tags/tag1051.xml" /><Relationship Id="rId15" Type="http://schemas.openxmlformats.org/officeDocument/2006/relationships/tags" Target="../tags/tag1052.xml" /><Relationship Id="rId16" Type="http://schemas.openxmlformats.org/officeDocument/2006/relationships/tags" Target="../tags/tag1053.xml" /><Relationship Id="rId17" Type="http://schemas.openxmlformats.org/officeDocument/2006/relationships/tags" Target="../tags/tag1054.xml" /><Relationship Id="rId18" Type="http://schemas.openxmlformats.org/officeDocument/2006/relationships/tags" Target="../tags/tag1055.xml" /><Relationship Id="rId19" Type="http://schemas.openxmlformats.org/officeDocument/2006/relationships/tags" Target="../tags/tag1056.xml" /><Relationship Id="rId2" Type="http://schemas.openxmlformats.org/officeDocument/2006/relationships/notesSlide" Target="../notesSlides/notesSlide22.xml" /><Relationship Id="rId20" Type="http://schemas.openxmlformats.org/officeDocument/2006/relationships/tags" Target="../tags/tag1057.xml" /><Relationship Id="rId21" Type="http://schemas.openxmlformats.org/officeDocument/2006/relationships/tags" Target="../tags/tag1058.xml" /><Relationship Id="rId22" Type="http://schemas.openxmlformats.org/officeDocument/2006/relationships/tags" Target="../tags/tag1059.xml" /><Relationship Id="rId23" Type="http://schemas.openxmlformats.org/officeDocument/2006/relationships/tags" Target="../tags/tag1060.xml" /><Relationship Id="rId24" Type="http://schemas.openxmlformats.org/officeDocument/2006/relationships/tags" Target="../tags/tag1061.xml" /><Relationship Id="rId25" Type="http://schemas.openxmlformats.org/officeDocument/2006/relationships/tags" Target="../tags/tag1062.xml" /><Relationship Id="rId26" Type="http://schemas.openxmlformats.org/officeDocument/2006/relationships/tags" Target="../tags/tag1063.xml" /><Relationship Id="rId27" Type="http://schemas.openxmlformats.org/officeDocument/2006/relationships/tags" Target="../tags/tag1064.xml" /><Relationship Id="rId28" Type="http://schemas.openxmlformats.org/officeDocument/2006/relationships/tags" Target="../tags/tag1065.xml" /><Relationship Id="rId29" Type="http://schemas.openxmlformats.org/officeDocument/2006/relationships/tags" Target="../tags/tag1066.xml" /><Relationship Id="rId3" Type="http://schemas.openxmlformats.org/officeDocument/2006/relationships/tags" Target="../tags/tag1045.xml" /><Relationship Id="rId30" Type="http://schemas.openxmlformats.org/officeDocument/2006/relationships/tags" Target="../tags/tag1067.xml" /><Relationship Id="rId31" Type="http://schemas.openxmlformats.org/officeDocument/2006/relationships/tags" Target="../tags/tag1068.xml" /><Relationship Id="rId32" Type="http://schemas.openxmlformats.org/officeDocument/2006/relationships/tags" Target="../tags/tag1069.xml" /><Relationship Id="rId33" Type="http://schemas.openxmlformats.org/officeDocument/2006/relationships/tags" Target="../tags/tag1070.xml" /><Relationship Id="rId34" Type="http://schemas.openxmlformats.org/officeDocument/2006/relationships/tags" Target="../tags/tag1071.xml" /><Relationship Id="rId35" Type="http://schemas.openxmlformats.org/officeDocument/2006/relationships/tags" Target="../tags/tag1072.xml" /><Relationship Id="rId36" Type="http://schemas.openxmlformats.org/officeDocument/2006/relationships/tags" Target="../tags/tag1073.xml" /><Relationship Id="rId37" Type="http://schemas.openxmlformats.org/officeDocument/2006/relationships/tags" Target="../tags/tag1074.xml" /><Relationship Id="rId38" Type="http://schemas.openxmlformats.org/officeDocument/2006/relationships/tags" Target="../tags/tag1075.xml" /><Relationship Id="rId39" Type="http://schemas.openxmlformats.org/officeDocument/2006/relationships/chart" Target="../charts/chart25.xml" /><Relationship Id="rId4" Type="http://schemas.openxmlformats.org/officeDocument/2006/relationships/tags" Target="../tags/tag1046.xml" /><Relationship Id="rId40" Type="http://schemas.openxmlformats.org/officeDocument/2006/relationships/vmlDrawing" Target="../drawings/vmlDrawing16.vml" /><Relationship Id="rId5" Type="http://schemas.openxmlformats.org/officeDocument/2006/relationships/hyperlink" Target="https://www.gartner.com/document/3640217?ref=tool_DES_IT" TargetMode="External" /><Relationship Id="rId6" Type="http://schemas.openxmlformats.org/officeDocument/2006/relationships/hyperlink" Target="https://www.gartner.com/document/4001087?ref=tool_DES_IT" TargetMode="External" /><Relationship Id="rId7" Type="http://schemas.openxmlformats.org/officeDocument/2006/relationships/hyperlink" Target="https://www.gartner.com/document/3987166?ref=tool_DES_IT" TargetMode="External" /><Relationship Id="rId8" Type="http://schemas.openxmlformats.org/officeDocument/2006/relationships/tags" Target="../tags/tag1047.xml" /><Relationship Id="rId9" Type="http://schemas.openxmlformats.org/officeDocument/2006/relationships/tags" Target="../tags/tag1048.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083.xml" /><Relationship Id="rId11" Type="http://schemas.openxmlformats.org/officeDocument/2006/relationships/tags" Target="../tags/tag1084.xml" /><Relationship Id="rId12" Type="http://schemas.openxmlformats.org/officeDocument/2006/relationships/tags" Target="../tags/tag1085.xml" /><Relationship Id="rId13" Type="http://schemas.openxmlformats.org/officeDocument/2006/relationships/tags" Target="../tags/tag1086.xml" /><Relationship Id="rId14" Type="http://schemas.openxmlformats.org/officeDocument/2006/relationships/tags" Target="../tags/tag1087.xml" /><Relationship Id="rId15" Type="http://schemas.openxmlformats.org/officeDocument/2006/relationships/tags" Target="../tags/tag1088.xml" /><Relationship Id="rId16" Type="http://schemas.openxmlformats.org/officeDocument/2006/relationships/tags" Target="../tags/tag1089.xml" /><Relationship Id="rId17" Type="http://schemas.openxmlformats.org/officeDocument/2006/relationships/tags" Target="../tags/tag1090.xml" /><Relationship Id="rId18" Type="http://schemas.openxmlformats.org/officeDocument/2006/relationships/tags" Target="../tags/tag1091.xml" /><Relationship Id="rId19" Type="http://schemas.openxmlformats.org/officeDocument/2006/relationships/tags" Target="../tags/tag1092.xml" /><Relationship Id="rId2" Type="http://schemas.openxmlformats.org/officeDocument/2006/relationships/notesSlide" Target="../notesSlides/notesSlide23.xml" /><Relationship Id="rId20" Type="http://schemas.openxmlformats.org/officeDocument/2006/relationships/tags" Target="../tags/tag1093.xml" /><Relationship Id="rId21" Type="http://schemas.openxmlformats.org/officeDocument/2006/relationships/tags" Target="../tags/tag1094.xml" /><Relationship Id="rId22" Type="http://schemas.openxmlformats.org/officeDocument/2006/relationships/tags" Target="../tags/tag1095.xml" /><Relationship Id="rId23" Type="http://schemas.openxmlformats.org/officeDocument/2006/relationships/tags" Target="../tags/tag1096.xml" /><Relationship Id="rId24" Type="http://schemas.openxmlformats.org/officeDocument/2006/relationships/tags" Target="../tags/tag1097.xml" /><Relationship Id="rId25" Type="http://schemas.openxmlformats.org/officeDocument/2006/relationships/tags" Target="../tags/tag1098.xml" /><Relationship Id="rId26" Type="http://schemas.openxmlformats.org/officeDocument/2006/relationships/tags" Target="../tags/tag1099.xml" /><Relationship Id="rId27" Type="http://schemas.openxmlformats.org/officeDocument/2006/relationships/tags" Target="../tags/tag1100.xml" /><Relationship Id="rId28" Type="http://schemas.openxmlformats.org/officeDocument/2006/relationships/tags" Target="../tags/tag1101.xml" /><Relationship Id="rId29" Type="http://schemas.openxmlformats.org/officeDocument/2006/relationships/tags" Target="../tags/tag1102.xml" /><Relationship Id="rId3" Type="http://schemas.openxmlformats.org/officeDocument/2006/relationships/tags" Target="../tags/tag1079.xml" /><Relationship Id="rId30" Type="http://schemas.openxmlformats.org/officeDocument/2006/relationships/tags" Target="../tags/tag1103.xml" /><Relationship Id="rId31" Type="http://schemas.openxmlformats.org/officeDocument/2006/relationships/tags" Target="../tags/tag1104.xml" /><Relationship Id="rId32" Type="http://schemas.openxmlformats.org/officeDocument/2006/relationships/tags" Target="../tags/tag1105.xml" /><Relationship Id="rId33" Type="http://schemas.openxmlformats.org/officeDocument/2006/relationships/tags" Target="../tags/tag1106.xml" /><Relationship Id="rId34" Type="http://schemas.openxmlformats.org/officeDocument/2006/relationships/tags" Target="../tags/tag1107.xml" /><Relationship Id="rId35" Type="http://schemas.openxmlformats.org/officeDocument/2006/relationships/tags" Target="../tags/tag1108.xml" /><Relationship Id="rId36" Type="http://schemas.openxmlformats.org/officeDocument/2006/relationships/tags" Target="../tags/tag1109.xml" /><Relationship Id="rId37" Type="http://schemas.openxmlformats.org/officeDocument/2006/relationships/chart" Target="../charts/chart26.xml" /><Relationship Id="rId38" Type="http://schemas.openxmlformats.org/officeDocument/2006/relationships/vmlDrawing" Target="../drawings/vmlDrawing17.vml" /><Relationship Id="rId4" Type="http://schemas.openxmlformats.org/officeDocument/2006/relationships/tags" Target="../tags/tag1080.xml" /><Relationship Id="rId5" Type="http://schemas.openxmlformats.org/officeDocument/2006/relationships/hyperlink" Target="https://www.gartner.com/document/3998952?ref=tool_DES_IT" TargetMode="External" /><Relationship Id="rId6" Type="http://schemas.openxmlformats.org/officeDocument/2006/relationships/tags" Target="../tags/tag1081.xml" /><Relationship Id="rId7" Type="http://schemas.openxmlformats.org/officeDocument/2006/relationships/tags" Target="../tags/tag1082.xml" /><Relationship Id="rId8" Type="http://schemas.openxmlformats.org/officeDocument/2006/relationships/oleObject" Target="../embeddings/oleObject41.bin" TargetMode="Internal" /><Relationship Id="rId9" Type="http://schemas.openxmlformats.org/officeDocument/2006/relationships/image" Target="../media/image7.emf"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117.xml" /><Relationship Id="rId12" Type="http://schemas.openxmlformats.org/officeDocument/2006/relationships/tags" Target="../tags/tag1118.xml" /><Relationship Id="rId13" Type="http://schemas.openxmlformats.org/officeDocument/2006/relationships/tags" Target="../tags/tag1119.xml" /><Relationship Id="rId14" Type="http://schemas.openxmlformats.org/officeDocument/2006/relationships/tags" Target="../tags/tag1120.xml" /><Relationship Id="rId15" Type="http://schemas.openxmlformats.org/officeDocument/2006/relationships/tags" Target="../tags/tag1121.xml" /><Relationship Id="rId16" Type="http://schemas.openxmlformats.org/officeDocument/2006/relationships/tags" Target="../tags/tag1122.xml" /><Relationship Id="rId17" Type="http://schemas.openxmlformats.org/officeDocument/2006/relationships/tags" Target="../tags/tag1123.xml" /><Relationship Id="rId18" Type="http://schemas.openxmlformats.org/officeDocument/2006/relationships/tags" Target="../tags/tag1124.xml" /><Relationship Id="rId19" Type="http://schemas.openxmlformats.org/officeDocument/2006/relationships/tags" Target="../tags/tag1125.xml" /><Relationship Id="rId2" Type="http://schemas.openxmlformats.org/officeDocument/2006/relationships/notesSlide" Target="../notesSlides/notesSlide24.xml" /><Relationship Id="rId20" Type="http://schemas.openxmlformats.org/officeDocument/2006/relationships/tags" Target="../tags/tag1126.xml" /><Relationship Id="rId21" Type="http://schemas.openxmlformats.org/officeDocument/2006/relationships/tags" Target="../tags/tag1127.xml" /><Relationship Id="rId22" Type="http://schemas.openxmlformats.org/officeDocument/2006/relationships/tags" Target="../tags/tag1128.xml" /><Relationship Id="rId23" Type="http://schemas.openxmlformats.org/officeDocument/2006/relationships/tags" Target="../tags/tag1129.xml" /><Relationship Id="rId24" Type="http://schemas.openxmlformats.org/officeDocument/2006/relationships/tags" Target="../tags/tag1130.xml" /><Relationship Id="rId25" Type="http://schemas.openxmlformats.org/officeDocument/2006/relationships/tags" Target="../tags/tag1131.xml" /><Relationship Id="rId26" Type="http://schemas.openxmlformats.org/officeDocument/2006/relationships/tags" Target="../tags/tag1132.xml" /><Relationship Id="rId27" Type="http://schemas.openxmlformats.org/officeDocument/2006/relationships/tags" Target="../tags/tag1133.xml" /><Relationship Id="rId28" Type="http://schemas.openxmlformats.org/officeDocument/2006/relationships/tags" Target="../tags/tag1134.xml" /><Relationship Id="rId29" Type="http://schemas.openxmlformats.org/officeDocument/2006/relationships/tags" Target="../tags/tag1135.xml" /><Relationship Id="rId3" Type="http://schemas.openxmlformats.org/officeDocument/2006/relationships/tags" Target="../tags/tag1113.xml" /><Relationship Id="rId30" Type="http://schemas.openxmlformats.org/officeDocument/2006/relationships/tags" Target="../tags/tag1136.xml" /><Relationship Id="rId31" Type="http://schemas.openxmlformats.org/officeDocument/2006/relationships/tags" Target="../tags/tag1137.xml" /><Relationship Id="rId32" Type="http://schemas.openxmlformats.org/officeDocument/2006/relationships/tags" Target="../tags/tag1138.xml" /><Relationship Id="rId33" Type="http://schemas.openxmlformats.org/officeDocument/2006/relationships/tags" Target="../tags/tag1139.xml" /><Relationship Id="rId34" Type="http://schemas.openxmlformats.org/officeDocument/2006/relationships/tags" Target="../tags/tag1140.xml" /><Relationship Id="rId35" Type="http://schemas.openxmlformats.org/officeDocument/2006/relationships/tags" Target="../tags/tag1141.xml" /><Relationship Id="rId36" Type="http://schemas.openxmlformats.org/officeDocument/2006/relationships/tags" Target="../tags/tag1142.xml" /><Relationship Id="rId37" Type="http://schemas.openxmlformats.org/officeDocument/2006/relationships/tags" Target="../tags/tag1143.xml" /><Relationship Id="rId38" Type="http://schemas.openxmlformats.org/officeDocument/2006/relationships/chart" Target="../charts/chart27.xml" /><Relationship Id="rId39" Type="http://schemas.openxmlformats.org/officeDocument/2006/relationships/vmlDrawing" Target="../drawings/vmlDrawing18.vml" /><Relationship Id="rId4" Type="http://schemas.openxmlformats.org/officeDocument/2006/relationships/tags" Target="../tags/tag1114.xml" /><Relationship Id="rId5" Type="http://schemas.openxmlformats.org/officeDocument/2006/relationships/hyperlink" Target="https://www.gartner.com/document/4002930?ref=tool_DES_IT" TargetMode="External" /><Relationship Id="rId6" Type="http://schemas.openxmlformats.org/officeDocument/2006/relationships/hyperlink" Target="https://www.gartner.com/document/3947150?ref=tool_DES_IT" TargetMode="External" /><Relationship Id="rId7" Type="http://schemas.openxmlformats.org/officeDocument/2006/relationships/tags" Target="../tags/tag1115.xml" /><Relationship Id="rId8" Type="http://schemas.openxmlformats.org/officeDocument/2006/relationships/tags" Target="../tags/tag1116.xml" /><Relationship Id="rId9" Type="http://schemas.openxmlformats.org/officeDocument/2006/relationships/oleObject" Target="../embeddings/oleObject43.bin" TargetMode="Interna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151.xml" /><Relationship Id="rId11" Type="http://schemas.openxmlformats.org/officeDocument/2006/relationships/tags" Target="../tags/tag1152.xml" /><Relationship Id="rId12" Type="http://schemas.openxmlformats.org/officeDocument/2006/relationships/tags" Target="../tags/tag1153.xml" /><Relationship Id="rId13" Type="http://schemas.openxmlformats.org/officeDocument/2006/relationships/tags" Target="../tags/tag1154.xml" /><Relationship Id="rId14" Type="http://schemas.openxmlformats.org/officeDocument/2006/relationships/tags" Target="../tags/tag1155.xml" /><Relationship Id="rId15" Type="http://schemas.openxmlformats.org/officeDocument/2006/relationships/tags" Target="../tags/tag1156.xml" /><Relationship Id="rId16" Type="http://schemas.openxmlformats.org/officeDocument/2006/relationships/tags" Target="../tags/tag1157.xml" /><Relationship Id="rId17" Type="http://schemas.openxmlformats.org/officeDocument/2006/relationships/tags" Target="../tags/tag1158.xml" /><Relationship Id="rId18" Type="http://schemas.openxmlformats.org/officeDocument/2006/relationships/tags" Target="../tags/tag1159.xml" /><Relationship Id="rId19" Type="http://schemas.openxmlformats.org/officeDocument/2006/relationships/tags" Target="../tags/tag1160.xml" /><Relationship Id="rId2" Type="http://schemas.openxmlformats.org/officeDocument/2006/relationships/notesSlide" Target="../notesSlides/notesSlide25.xml" /><Relationship Id="rId20" Type="http://schemas.openxmlformats.org/officeDocument/2006/relationships/tags" Target="../tags/tag1161.xml" /><Relationship Id="rId21" Type="http://schemas.openxmlformats.org/officeDocument/2006/relationships/tags" Target="../tags/tag1162.xml" /><Relationship Id="rId22" Type="http://schemas.openxmlformats.org/officeDocument/2006/relationships/tags" Target="../tags/tag1163.xml" /><Relationship Id="rId23" Type="http://schemas.openxmlformats.org/officeDocument/2006/relationships/tags" Target="../tags/tag1164.xml" /><Relationship Id="rId24" Type="http://schemas.openxmlformats.org/officeDocument/2006/relationships/tags" Target="../tags/tag1165.xml" /><Relationship Id="rId25" Type="http://schemas.openxmlformats.org/officeDocument/2006/relationships/tags" Target="../tags/tag1166.xml" /><Relationship Id="rId26" Type="http://schemas.openxmlformats.org/officeDocument/2006/relationships/tags" Target="../tags/tag1167.xml" /><Relationship Id="rId27" Type="http://schemas.openxmlformats.org/officeDocument/2006/relationships/tags" Target="../tags/tag1168.xml" /><Relationship Id="rId28" Type="http://schemas.openxmlformats.org/officeDocument/2006/relationships/tags" Target="../tags/tag1169.xml" /><Relationship Id="rId29" Type="http://schemas.openxmlformats.org/officeDocument/2006/relationships/tags" Target="../tags/tag1170.xml" /><Relationship Id="rId3" Type="http://schemas.openxmlformats.org/officeDocument/2006/relationships/tags" Target="../tags/tag1147.xml" /><Relationship Id="rId30" Type="http://schemas.openxmlformats.org/officeDocument/2006/relationships/tags" Target="../tags/tag1171.xml" /><Relationship Id="rId31" Type="http://schemas.openxmlformats.org/officeDocument/2006/relationships/tags" Target="../tags/tag1172.xml" /><Relationship Id="rId32" Type="http://schemas.openxmlformats.org/officeDocument/2006/relationships/tags" Target="../tags/tag1173.xml" /><Relationship Id="rId33" Type="http://schemas.openxmlformats.org/officeDocument/2006/relationships/tags" Target="../tags/tag1174.xml" /><Relationship Id="rId34" Type="http://schemas.openxmlformats.org/officeDocument/2006/relationships/tags" Target="../tags/tag1175.xml" /><Relationship Id="rId35" Type="http://schemas.openxmlformats.org/officeDocument/2006/relationships/tags" Target="../tags/tag1176.xml" /><Relationship Id="rId36" Type="http://schemas.openxmlformats.org/officeDocument/2006/relationships/chart" Target="../charts/chart28.xml" /><Relationship Id="rId37" Type="http://schemas.openxmlformats.org/officeDocument/2006/relationships/vmlDrawing" Target="../drawings/vmlDrawing19.vml" /><Relationship Id="rId4" Type="http://schemas.openxmlformats.org/officeDocument/2006/relationships/tags" Target="../tags/tag1148.xml" /><Relationship Id="rId5" Type="http://schemas.openxmlformats.org/officeDocument/2006/relationships/hyperlink" Target="https://www.gartner.com/document/3992987?ref=tool_DES_IT" TargetMode="External" /><Relationship Id="rId6" Type="http://schemas.openxmlformats.org/officeDocument/2006/relationships/tags" Target="../tags/tag1149.xml" /><Relationship Id="rId7" Type="http://schemas.openxmlformats.org/officeDocument/2006/relationships/tags" Target="../tags/tag1150.xml" /><Relationship Id="rId8" Type="http://schemas.openxmlformats.org/officeDocument/2006/relationships/oleObject" Target="../embeddings/oleObject45.bin" TargetMode="Internal" /><Relationship Id="rId9" Type="http://schemas.openxmlformats.org/officeDocument/2006/relationships/image" Target="../media/image7.e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184.xml" /><Relationship Id="rId12" Type="http://schemas.openxmlformats.org/officeDocument/2006/relationships/tags" Target="../tags/tag1185.xml" /><Relationship Id="rId13" Type="http://schemas.openxmlformats.org/officeDocument/2006/relationships/tags" Target="../tags/tag1186.xml" /><Relationship Id="rId14" Type="http://schemas.openxmlformats.org/officeDocument/2006/relationships/tags" Target="../tags/tag1187.xml" /><Relationship Id="rId15" Type="http://schemas.openxmlformats.org/officeDocument/2006/relationships/tags" Target="../tags/tag1188.xml" /><Relationship Id="rId16" Type="http://schemas.openxmlformats.org/officeDocument/2006/relationships/tags" Target="../tags/tag1189.xml" /><Relationship Id="rId17" Type="http://schemas.openxmlformats.org/officeDocument/2006/relationships/tags" Target="../tags/tag1190.xml" /><Relationship Id="rId18" Type="http://schemas.openxmlformats.org/officeDocument/2006/relationships/tags" Target="../tags/tag1191.xml" /><Relationship Id="rId19" Type="http://schemas.openxmlformats.org/officeDocument/2006/relationships/tags" Target="../tags/tag1192.xml" /><Relationship Id="rId2" Type="http://schemas.openxmlformats.org/officeDocument/2006/relationships/notesSlide" Target="../notesSlides/notesSlide26.xml" /><Relationship Id="rId20" Type="http://schemas.openxmlformats.org/officeDocument/2006/relationships/tags" Target="../tags/tag1193.xml" /><Relationship Id="rId21" Type="http://schemas.openxmlformats.org/officeDocument/2006/relationships/tags" Target="../tags/tag1194.xml" /><Relationship Id="rId22" Type="http://schemas.openxmlformats.org/officeDocument/2006/relationships/tags" Target="../tags/tag1195.xml" /><Relationship Id="rId23" Type="http://schemas.openxmlformats.org/officeDocument/2006/relationships/tags" Target="../tags/tag1196.xml" /><Relationship Id="rId24" Type="http://schemas.openxmlformats.org/officeDocument/2006/relationships/tags" Target="../tags/tag1197.xml" /><Relationship Id="rId25" Type="http://schemas.openxmlformats.org/officeDocument/2006/relationships/tags" Target="../tags/tag1198.xml" /><Relationship Id="rId26" Type="http://schemas.openxmlformats.org/officeDocument/2006/relationships/tags" Target="../tags/tag1199.xml" /><Relationship Id="rId27" Type="http://schemas.openxmlformats.org/officeDocument/2006/relationships/tags" Target="../tags/tag1200.xml" /><Relationship Id="rId28" Type="http://schemas.openxmlformats.org/officeDocument/2006/relationships/tags" Target="../tags/tag1201.xml" /><Relationship Id="rId29" Type="http://schemas.openxmlformats.org/officeDocument/2006/relationships/tags" Target="../tags/tag1202.xml" /><Relationship Id="rId3" Type="http://schemas.openxmlformats.org/officeDocument/2006/relationships/tags" Target="../tags/tag1180.xml" /><Relationship Id="rId30" Type="http://schemas.openxmlformats.org/officeDocument/2006/relationships/tags" Target="../tags/tag1203.xml" /><Relationship Id="rId31" Type="http://schemas.openxmlformats.org/officeDocument/2006/relationships/tags" Target="../tags/tag1204.xml" /><Relationship Id="rId32" Type="http://schemas.openxmlformats.org/officeDocument/2006/relationships/tags" Target="../tags/tag1205.xml" /><Relationship Id="rId33" Type="http://schemas.openxmlformats.org/officeDocument/2006/relationships/tags" Target="../tags/tag1206.xml" /><Relationship Id="rId34" Type="http://schemas.openxmlformats.org/officeDocument/2006/relationships/tags" Target="../tags/tag1207.xml" /><Relationship Id="rId35" Type="http://schemas.openxmlformats.org/officeDocument/2006/relationships/tags" Target="../tags/tag1208.xml" /><Relationship Id="rId36" Type="http://schemas.openxmlformats.org/officeDocument/2006/relationships/tags" Target="../tags/tag1209.xml" /><Relationship Id="rId37" Type="http://schemas.openxmlformats.org/officeDocument/2006/relationships/chart" Target="../charts/chart29.xml" /><Relationship Id="rId38" Type="http://schemas.openxmlformats.org/officeDocument/2006/relationships/vmlDrawing" Target="../drawings/vmlDrawing20.vml" /><Relationship Id="rId4" Type="http://schemas.openxmlformats.org/officeDocument/2006/relationships/tags" Target="../tags/tag1181.xml" /><Relationship Id="rId5" Type="http://schemas.openxmlformats.org/officeDocument/2006/relationships/hyperlink" Target="https://www.gartner.com/document/3999191?ref=tool_DES_IT" TargetMode="External" /><Relationship Id="rId6" Type="http://schemas.openxmlformats.org/officeDocument/2006/relationships/hyperlink" Target="https://www.gartner.com/document/3970482?ref=tool_DES_IT" TargetMode="External" /><Relationship Id="rId7" Type="http://schemas.openxmlformats.org/officeDocument/2006/relationships/tags" Target="../tags/tag1182.xml" /><Relationship Id="rId8" Type="http://schemas.openxmlformats.org/officeDocument/2006/relationships/tags" Target="../tags/tag1183.xml" /><Relationship Id="rId9" Type="http://schemas.openxmlformats.org/officeDocument/2006/relationships/oleObject" Target="../embeddings/oleObject47.bin" TargetMode="Interna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217.xml" /><Relationship Id="rId12" Type="http://schemas.openxmlformats.org/officeDocument/2006/relationships/tags" Target="../tags/tag1218.xml" /><Relationship Id="rId13" Type="http://schemas.openxmlformats.org/officeDocument/2006/relationships/tags" Target="../tags/tag1219.xml" /><Relationship Id="rId14" Type="http://schemas.openxmlformats.org/officeDocument/2006/relationships/tags" Target="../tags/tag1220.xml" /><Relationship Id="rId15" Type="http://schemas.openxmlformats.org/officeDocument/2006/relationships/tags" Target="../tags/tag1221.xml" /><Relationship Id="rId16" Type="http://schemas.openxmlformats.org/officeDocument/2006/relationships/tags" Target="../tags/tag1222.xml" /><Relationship Id="rId17" Type="http://schemas.openxmlformats.org/officeDocument/2006/relationships/tags" Target="../tags/tag1223.xml" /><Relationship Id="rId18" Type="http://schemas.openxmlformats.org/officeDocument/2006/relationships/tags" Target="../tags/tag1224.xml" /><Relationship Id="rId19" Type="http://schemas.openxmlformats.org/officeDocument/2006/relationships/tags" Target="../tags/tag1225.xml" /><Relationship Id="rId2" Type="http://schemas.openxmlformats.org/officeDocument/2006/relationships/notesSlide" Target="../notesSlides/notesSlide27.xml" /><Relationship Id="rId20" Type="http://schemas.openxmlformats.org/officeDocument/2006/relationships/tags" Target="../tags/tag1226.xml" /><Relationship Id="rId21" Type="http://schemas.openxmlformats.org/officeDocument/2006/relationships/tags" Target="../tags/tag1227.xml" /><Relationship Id="rId22" Type="http://schemas.openxmlformats.org/officeDocument/2006/relationships/tags" Target="../tags/tag1228.xml" /><Relationship Id="rId23" Type="http://schemas.openxmlformats.org/officeDocument/2006/relationships/tags" Target="../tags/tag1229.xml" /><Relationship Id="rId24" Type="http://schemas.openxmlformats.org/officeDocument/2006/relationships/tags" Target="../tags/tag1230.xml" /><Relationship Id="rId25" Type="http://schemas.openxmlformats.org/officeDocument/2006/relationships/tags" Target="../tags/tag1231.xml" /><Relationship Id="rId26" Type="http://schemas.openxmlformats.org/officeDocument/2006/relationships/tags" Target="../tags/tag1232.xml" /><Relationship Id="rId27" Type="http://schemas.openxmlformats.org/officeDocument/2006/relationships/tags" Target="../tags/tag1233.xml" /><Relationship Id="rId28" Type="http://schemas.openxmlformats.org/officeDocument/2006/relationships/tags" Target="../tags/tag1234.xml" /><Relationship Id="rId29" Type="http://schemas.openxmlformats.org/officeDocument/2006/relationships/tags" Target="../tags/tag1235.xml" /><Relationship Id="rId3" Type="http://schemas.openxmlformats.org/officeDocument/2006/relationships/tags" Target="../tags/tag1213.xml" /><Relationship Id="rId30" Type="http://schemas.openxmlformats.org/officeDocument/2006/relationships/tags" Target="../tags/tag1236.xml" /><Relationship Id="rId31" Type="http://schemas.openxmlformats.org/officeDocument/2006/relationships/tags" Target="../tags/tag1237.xml" /><Relationship Id="rId32" Type="http://schemas.openxmlformats.org/officeDocument/2006/relationships/tags" Target="../tags/tag1238.xml" /><Relationship Id="rId33" Type="http://schemas.openxmlformats.org/officeDocument/2006/relationships/tags" Target="../tags/tag1239.xml" /><Relationship Id="rId34" Type="http://schemas.openxmlformats.org/officeDocument/2006/relationships/tags" Target="../tags/tag1240.xml" /><Relationship Id="rId35" Type="http://schemas.openxmlformats.org/officeDocument/2006/relationships/tags" Target="../tags/tag1241.xml" /><Relationship Id="rId36" Type="http://schemas.openxmlformats.org/officeDocument/2006/relationships/tags" Target="../tags/tag1242.xml" /><Relationship Id="rId37" Type="http://schemas.openxmlformats.org/officeDocument/2006/relationships/tags" Target="../tags/tag1243.xml" /><Relationship Id="rId38" Type="http://schemas.openxmlformats.org/officeDocument/2006/relationships/chart" Target="../charts/chart30.xml" /><Relationship Id="rId39" Type="http://schemas.openxmlformats.org/officeDocument/2006/relationships/vmlDrawing" Target="../drawings/vmlDrawing21.vml" /><Relationship Id="rId4" Type="http://schemas.openxmlformats.org/officeDocument/2006/relationships/tags" Target="../tags/tag1214.xml" /><Relationship Id="rId5" Type="http://schemas.openxmlformats.org/officeDocument/2006/relationships/hyperlink" Target="https://www.gartner.com/document/4012921?ref=tool_DES_IT" TargetMode="External" /><Relationship Id="rId6" Type="http://schemas.openxmlformats.org/officeDocument/2006/relationships/hyperlink" Target="https://www.gartner.com/document/4012921" TargetMode="External" /><Relationship Id="rId7" Type="http://schemas.openxmlformats.org/officeDocument/2006/relationships/tags" Target="../tags/tag1215.xml" /><Relationship Id="rId8" Type="http://schemas.openxmlformats.org/officeDocument/2006/relationships/tags" Target="../tags/tag1216.xml" /><Relationship Id="rId9" Type="http://schemas.openxmlformats.org/officeDocument/2006/relationships/oleObject" Target="../embeddings/oleObject49.bin" TargetMode="Interna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251.xml" /><Relationship Id="rId11" Type="http://schemas.openxmlformats.org/officeDocument/2006/relationships/tags" Target="../tags/tag1252.xml" /><Relationship Id="rId12" Type="http://schemas.openxmlformats.org/officeDocument/2006/relationships/tags" Target="../tags/tag1253.xml" /><Relationship Id="rId13" Type="http://schemas.openxmlformats.org/officeDocument/2006/relationships/tags" Target="../tags/tag1254.xml" /><Relationship Id="rId14" Type="http://schemas.openxmlformats.org/officeDocument/2006/relationships/tags" Target="../tags/tag1255.xml" /><Relationship Id="rId15" Type="http://schemas.openxmlformats.org/officeDocument/2006/relationships/tags" Target="../tags/tag1256.xml" /><Relationship Id="rId16" Type="http://schemas.openxmlformats.org/officeDocument/2006/relationships/tags" Target="../tags/tag1257.xml" /><Relationship Id="rId17" Type="http://schemas.openxmlformats.org/officeDocument/2006/relationships/tags" Target="../tags/tag1258.xml" /><Relationship Id="rId18" Type="http://schemas.openxmlformats.org/officeDocument/2006/relationships/tags" Target="../tags/tag1259.xml" /><Relationship Id="rId19" Type="http://schemas.openxmlformats.org/officeDocument/2006/relationships/tags" Target="../tags/tag1260.xml" /><Relationship Id="rId2" Type="http://schemas.openxmlformats.org/officeDocument/2006/relationships/notesSlide" Target="../notesSlides/notesSlide28.xml" /><Relationship Id="rId20" Type="http://schemas.openxmlformats.org/officeDocument/2006/relationships/tags" Target="../tags/tag1261.xml" /><Relationship Id="rId21" Type="http://schemas.openxmlformats.org/officeDocument/2006/relationships/tags" Target="../tags/tag1262.xml" /><Relationship Id="rId22" Type="http://schemas.openxmlformats.org/officeDocument/2006/relationships/tags" Target="../tags/tag1263.xml" /><Relationship Id="rId23" Type="http://schemas.openxmlformats.org/officeDocument/2006/relationships/tags" Target="../tags/tag1264.xml" /><Relationship Id="rId24" Type="http://schemas.openxmlformats.org/officeDocument/2006/relationships/tags" Target="../tags/tag1265.xml" /><Relationship Id="rId25" Type="http://schemas.openxmlformats.org/officeDocument/2006/relationships/tags" Target="../tags/tag1266.xml" /><Relationship Id="rId26" Type="http://schemas.openxmlformats.org/officeDocument/2006/relationships/tags" Target="../tags/tag1267.xml" /><Relationship Id="rId27" Type="http://schemas.openxmlformats.org/officeDocument/2006/relationships/tags" Target="../tags/tag1268.xml" /><Relationship Id="rId28" Type="http://schemas.openxmlformats.org/officeDocument/2006/relationships/tags" Target="../tags/tag1269.xml" /><Relationship Id="rId29" Type="http://schemas.openxmlformats.org/officeDocument/2006/relationships/tags" Target="../tags/tag1270.xml" /><Relationship Id="rId3" Type="http://schemas.openxmlformats.org/officeDocument/2006/relationships/tags" Target="../tags/tag1247.xml" /><Relationship Id="rId30" Type="http://schemas.openxmlformats.org/officeDocument/2006/relationships/tags" Target="../tags/tag1271.xml" /><Relationship Id="rId31" Type="http://schemas.openxmlformats.org/officeDocument/2006/relationships/tags" Target="../tags/tag1272.xml" /><Relationship Id="rId32" Type="http://schemas.openxmlformats.org/officeDocument/2006/relationships/tags" Target="../tags/tag1273.xml" /><Relationship Id="rId33" Type="http://schemas.openxmlformats.org/officeDocument/2006/relationships/tags" Target="../tags/tag1274.xml" /><Relationship Id="rId34" Type="http://schemas.openxmlformats.org/officeDocument/2006/relationships/tags" Target="../tags/tag1275.xml" /><Relationship Id="rId35" Type="http://schemas.openxmlformats.org/officeDocument/2006/relationships/tags" Target="../tags/tag1276.xml" /><Relationship Id="rId36" Type="http://schemas.openxmlformats.org/officeDocument/2006/relationships/tags" Target="../tags/tag1277.xml" /><Relationship Id="rId37" Type="http://schemas.openxmlformats.org/officeDocument/2006/relationships/chart" Target="../charts/chart31.xml" /><Relationship Id="rId38" Type="http://schemas.openxmlformats.org/officeDocument/2006/relationships/vmlDrawing" Target="../drawings/vmlDrawing22.vml" /><Relationship Id="rId4" Type="http://schemas.openxmlformats.org/officeDocument/2006/relationships/tags" Target="../tags/tag1248.xml" /><Relationship Id="rId5" Type="http://schemas.openxmlformats.org/officeDocument/2006/relationships/hyperlink" Target="https://www.gartner.com/document/4002325?ref=tool_DES_IT" TargetMode="External" /><Relationship Id="rId6" Type="http://schemas.openxmlformats.org/officeDocument/2006/relationships/tags" Target="../tags/tag1249.xml" /><Relationship Id="rId7" Type="http://schemas.openxmlformats.org/officeDocument/2006/relationships/tags" Target="../tags/tag1250.xml" /><Relationship Id="rId8" Type="http://schemas.openxmlformats.org/officeDocument/2006/relationships/oleObject" Target="../embeddings/oleObject51.bin" TargetMode="Internal" /><Relationship Id="rId9" Type="http://schemas.openxmlformats.org/officeDocument/2006/relationships/image" Target="../media/image7.emf"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441.xml" /><Relationship Id="rId11" Type="http://schemas.openxmlformats.org/officeDocument/2006/relationships/tags" Target="../tags/tag442.xml" /><Relationship Id="rId12" Type="http://schemas.openxmlformats.org/officeDocument/2006/relationships/tags" Target="../tags/tag443.xml" /><Relationship Id="rId13" Type="http://schemas.openxmlformats.org/officeDocument/2006/relationships/tags" Target="../tags/tag444.xml" /><Relationship Id="rId14" Type="http://schemas.openxmlformats.org/officeDocument/2006/relationships/tags" Target="../tags/tag445.xml" /><Relationship Id="rId15" Type="http://schemas.openxmlformats.org/officeDocument/2006/relationships/tags" Target="../tags/tag446.xml" /><Relationship Id="rId16" Type="http://schemas.openxmlformats.org/officeDocument/2006/relationships/tags" Target="../tags/tag447.xml" /><Relationship Id="rId17" Type="http://schemas.openxmlformats.org/officeDocument/2006/relationships/tags" Target="../tags/tag448.xml" /><Relationship Id="rId18" Type="http://schemas.openxmlformats.org/officeDocument/2006/relationships/tags" Target="../tags/tag449.xml" /><Relationship Id="rId19" Type="http://schemas.openxmlformats.org/officeDocument/2006/relationships/tags" Target="../tags/tag450.xml" /><Relationship Id="rId2" Type="http://schemas.openxmlformats.org/officeDocument/2006/relationships/notesSlide" Target="../notesSlides/notesSlide3.xml" /><Relationship Id="rId20" Type="http://schemas.openxmlformats.org/officeDocument/2006/relationships/tags" Target="../tags/tag451.xml" /><Relationship Id="rId21" Type="http://schemas.openxmlformats.org/officeDocument/2006/relationships/tags" Target="../tags/tag452.xml" /><Relationship Id="rId22" Type="http://schemas.openxmlformats.org/officeDocument/2006/relationships/tags" Target="../tags/tag453.xml" /><Relationship Id="rId23" Type="http://schemas.openxmlformats.org/officeDocument/2006/relationships/tags" Target="../tags/tag454.xml" /><Relationship Id="rId24" Type="http://schemas.openxmlformats.org/officeDocument/2006/relationships/tags" Target="../tags/tag455.xml" /><Relationship Id="rId25" Type="http://schemas.openxmlformats.org/officeDocument/2006/relationships/tags" Target="../tags/tag456.xml" /><Relationship Id="rId26" Type="http://schemas.openxmlformats.org/officeDocument/2006/relationships/tags" Target="../tags/tag457.xml" /><Relationship Id="rId27" Type="http://schemas.openxmlformats.org/officeDocument/2006/relationships/tags" Target="../tags/tag458.xml" /><Relationship Id="rId28" Type="http://schemas.openxmlformats.org/officeDocument/2006/relationships/tags" Target="../tags/tag459.xml" /><Relationship Id="rId29" Type="http://schemas.openxmlformats.org/officeDocument/2006/relationships/tags" Target="../tags/tag460.xml" /><Relationship Id="rId3" Type="http://schemas.openxmlformats.org/officeDocument/2006/relationships/tags" Target="../tags/tag436.xml" /><Relationship Id="rId30" Type="http://schemas.openxmlformats.org/officeDocument/2006/relationships/tags" Target="../tags/tag461.xml" /><Relationship Id="rId31" Type="http://schemas.openxmlformats.org/officeDocument/2006/relationships/tags" Target="../tags/tag462.xml" /><Relationship Id="rId32" Type="http://schemas.openxmlformats.org/officeDocument/2006/relationships/tags" Target="../tags/tag463.xml" /><Relationship Id="rId33" Type="http://schemas.openxmlformats.org/officeDocument/2006/relationships/tags" Target="../tags/tag464.xml" /><Relationship Id="rId34" Type="http://schemas.openxmlformats.org/officeDocument/2006/relationships/tags" Target="../tags/tag465.xml" /><Relationship Id="rId35" Type="http://schemas.openxmlformats.org/officeDocument/2006/relationships/tags" Target="../tags/tag466.xml" /><Relationship Id="rId36" Type="http://schemas.openxmlformats.org/officeDocument/2006/relationships/tags" Target="../tags/tag467.xml" /><Relationship Id="rId37" Type="http://schemas.openxmlformats.org/officeDocument/2006/relationships/tags" Target="../tags/tag468.xml" /><Relationship Id="rId38" Type="http://schemas.openxmlformats.org/officeDocument/2006/relationships/tags" Target="../tags/tag469.xml" /><Relationship Id="rId39" Type="http://schemas.openxmlformats.org/officeDocument/2006/relationships/tags" Target="../tags/tag470.xml" /><Relationship Id="rId4" Type="http://schemas.openxmlformats.org/officeDocument/2006/relationships/tags" Target="../tags/tag437.xml" /><Relationship Id="rId40" Type="http://schemas.openxmlformats.org/officeDocument/2006/relationships/tags" Target="../tags/tag471.xml" /><Relationship Id="rId41" Type="http://schemas.openxmlformats.org/officeDocument/2006/relationships/tags" Target="../tags/tag472.xml" /><Relationship Id="rId42" Type="http://schemas.openxmlformats.org/officeDocument/2006/relationships/tags" Target="../tags/tag473.xml" /><Relationship Id="rId43" Type="http://schemas.openxmlformats.org/officeDocument/2006/relationships/tags" Target="../tags/tag474.xml" /><Relationship Id="rId44" Type="http://schemas.openxmlformats.org/officeDocument/2006/relationships/tags" Target="../tags/tag475.xml" /><Relationship Id="rId45" Type="http://schemas.openxmlformats.org/officeDocument/2006/relationships/tags" Target="../tags/tag476.xml" /><Relationship Id="rId46" Type="http://schemas.openxmlformats.org/officeDocument/2006/relationships/tags" Target="../tags/tag477.xml" /><Relationship Id="rId47" Type="http://schemas.openxmlformats.org/officeDocument/2006/relationships/tags" Target="../tags/tag478.xml" /><Relationship Id="rId48" Type="http://schemas.openxmlformats.org/officeDocument/2006/relationships/tags" Target="../tags/tag479.xml" /><Relationship Id="rId49" Type="http://schemas.openxmlformats.org/officeDocument/2006/relationships/tags" Target="../tags/tag480.xml" /><Relationship Id="rId5" Type="http://schemas.openxmlformats.org/officeDocument/2006/relationships/oleObject" Target="../embeddings/oleObject4.bin" TargetMode="Internal" /><Relationship Id="rId50" Type="http://schemas.openxmlformats.org/officeDocument/2006/relationships/tags" Target="../tags/tag481.xml" /><Relationship Id="rId51" Type="http://schemas.openxmlformats.org/officeDocument/2006/relationships/tags" Target="../tags/tag482.xml" /><Relationship Id="rId52" Type="http://schemas.openxmlformats.org/officeDocument/2006/relationships/vmlDrawing" Target="../drawings/vmlDrawing3.vml" /><Relationship Id="rId6" Type="http://schemas.openxmlformats.org/officeDocument/2006/relationships/image" Target="../media/image7.emf" /><Relationship Id="rId7" Type="http://schemas.openxmlformats.org/officeDocument/2006/relationships/tags" Target="../tags/tag438.xml" /><Relationship Id="rId8" Type="http://schemas.openxmlformats.org/officeDocument/2006/relationships/tags" Target="../tags/tag439.xml" /><Relationship Id="rId9" Type="http://schemas.openxmlformats.org/officeDocument/2006/relationships/tags" Target="../tags/tag440.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285.xml" /><Relationship Id="rId12" Type="http://schemas.openxmlformats.org/officeDocument/2006/relationships/tags" Target="../tags/tag1286.xml" /><Relationship Id="rId13" Type="http://schemas.openxmlformats.org/officeDocument/2006/relationships/tags" Target="../tags/tag1287.xml" /><Relationship Id="rId14" Type="http://schemas.openxmlformats.org/officeDocument/2006/relationships/tags" Target="../tags/tag1288.xml" /><Relationship Id="rId15" Type="http://schemas.openxmlformats.org/officeDocument/2006/relationships/tags" Target="../tags/tag1289.xml" /><Relationship Id="rId16" Type="http://schemas.openxmlformats.org/officeDocument/2006/relationships/tags" Target="../tags/tag1290.xml" /><Relationship Id="rId17" Type="http://schemas.openxmlformats.org/officeDocument/2006/relationships/tags" Target="../tags/tag1291.xml" /><Relationship Id="rId18" Type="http://schemas.openxmlformats.org/officeDocument/2006/relationships/tags" Target="../tags/tag1292.xml" /><Relationship Id="rId19" Type="http://schemas.openxmlformats.org/officeDocument/2006/relationships/tags" Target="../tags/tag1293.xml" /><Relationship Id="rId2" Type="http://schemas.openxmlformats.org/officeDocument/2006/relationships/notesSlide" Target="../notesSlides/notesSlide29.xml" /><Relationship Id="rId20" Type="http://schemas.openxmlformats.org/officeDocument/2006/relationships/tags" Target="../tags/tag1294.xml" /><Relationship Id="rId21" Type="http://schemas.openxmlformats.org/officeDocument/2006/relationships/tags" Target="../tags/tag1295.xml" /><Relationship Id="rId22" Type="http://schemas.openxmlformats.org/officeDocument/2006/relationships/tags" Target="../tags/tag1296.xml" /><Relationship Id="rId23" Type="http://schemas.openxmlformats.org/officeDocument/2006/relationships/tags" Target="../tags/tag1297.xml" /><Relationship Id="rId24" Type="http://schemas.openxmlformats.org/officeDocument/2006/relationships/tags" Target="../tags/tag1298.xml" /><Relationship Id="rId25" Type="http://schemas.openxmlformats.org/officeDocument/2006/relationships/tags" Target="../tags/tag1299.xml" /><Relationship Id="rId26" Type="http://schemas.openxmlformats.org/officeDocument/2006/relationships/tags" Target="../tags/tag1300.xml" /><Relationship Id="rId27" Type="http://schemas.openxmlformats.org/officeDocument/2006/relationships/tags" Target="../tags/tag1301.xml" /><Relationship Id="rId28" Type="http://schemas.openxmlformats.org/officeDocument/2006/relationships/tags" Target="../tags/tag1302.xml" /><Relationship Id="rId29" Type="http://schemas.openxmlformats.org/officeDocument/2006/relationships/tags" Target="../tags/tag1303.xml" /><Relationship Id="rId3" Type="http://schemas.openxmlformats.org/officeDocument/2006/relationships/tags" Target="../tags/tag1281.xml" /><Relationship Id="rId30" Type="http://schemas.openxmlformats.org/officeDocument/2006/relationships/tags" Target="../tags/tag1304.xml" /><Relationship Id="rId31" Type="http://schemas.openxmlformats.org/officeDocument/2006/relationships/tags" Target="../tags/tag1305.xml" /><Relationship Id="rId32" Type="http://schemas.openxmlformats.org/officeDocument/2006/relationships/tags" Target="../tags/tag1306.xml" /><Relationship Id="rId33" Type="http://schemas.openxmlformats.org/officeDocument/2006/relationships/tags" Target="../tags/tag1307.xml" /><Relationship Id="rId34" Type="http://schemas.openxmlformats.org/officeDocument/2006/relationships/tags" Target="../tags/tag1308.xml" /><Relationship Id="rId35" Type="http://schemas.openxmlformats.org/officeDocument/2006/relationships/tags" Target="../tags/tag1309.xml" /><Relationship Id="rId36" Type="http://schemas.openxmlformats.org/officeDocument/2006/relationships/tags" Target="../tags/tag1310.xml" /><Relationship Id="rId37" Type="http://schemas.openxmlformats.org/officeDocument/2006/relationships/tags" Target="../tags/tag1311.xml" /><Relationship Id="rId38" Type="http://schemas.openxmlformats.org/officeDocument/2006/relationships/chart" Target="../charts/chart32.xml" /><Relationship Id="rId39" Type="http://schemas.openxmlformats.org/officeDocument/2006/relationships/vmlDrawing" Target="../drawings/vmlDrawing23.vml" /><Relationship Id="rId4" Type="http://schemas.openxmlformats.org/officeDocument/2006/relationships/tags" Target="../tags/tag1282.xml" /><Relationship Id="rId5" Type="http://schemas.openxmlformats.org/officeDocument/2006/relationships/hyperlink" Target="https://www.gartner.com/document/4007267?ref=tool_DES_IT" TargetMode="External" /><Relationship Id="rId6" Type="http://schemas.openxmlformats.org/officeDocument/2006/relationships/hyperlink" Target="https://www.gartner.com/document/4007267" TargetMode="External" /><Relationship Id="rId7" Type="http://schemas.openxmlformats.org/officeDocument/2006/relationships/tags" Target="../tags/tag1283.xml" /><Relationship Id="rId8" Type="http://schemas.openxmlformats.org/officeDocument/2006/relationships/tags" Target="../tags/tag1284.xml" /><Relationship Id="rId9" Type="http://schemas.openxmlformats.org/officeDocument/2006/relationships/oleObject" Target="../embeddings/oleObject53.bin" TargetMode="Interna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319.xml" /><Relationship Id="rId11" Type="http://schemas.openxmlformats.org/officeDocument/2006/relationships/tags" Target="../tags/tag1320.xml" /><Relationship Id="rId12" Type="http://schemas.openxmlformats.org/officeDocument/2006/relationships/tags" Target="../tags/tag1321.xml" /><Relationship Id="rId13" Type="http://schemas.openxmlformats.org/officeDocument/2006/relationships/tags" Target="../tags/tag1322.xml" /><Relationship Id="rId14" Type="http://schemas.openxmlformats.org/officeDocument/2006/relationships/tags" Target="../tags/tag1323.xml" /><Relationship Id="rId15" Type="http://schemas.openxmlformats.org/officeDocument/2006/relationships/tags" Target="../tags/tag1324.xml" /><Relationship Id="rId16" Type="http://schemas.openxmlformats.org/officeDocument/2006/relationships/tags" Target="../tags/tag1325.xml" /><Relationship Id="rId17" Type="http://schemas.openxmlformats.org/officeDocument/2006/relationships/tags" Target="../tags/tag1326.xml" /><Relationship Id="rId18" Type="http://schemas.openxmlformats.org/officeDocument/2006/relationships/tags" Target="../tags/tag1327.xml" /><Relationship Id="rId19" Type="http://schemas.openxmlformats.org/officeDocument/2006/relationships/tags" Target="../tags/tag1328.xml" /><Relationship Id="rId2" Type="http://schemas.openxmlformats.org/officeDocument/2006/relationships/notesSlide" Target="../notesSlides/notesSlide30.xml" /><Relationship Id="rId20" Type="http://schemas.openxmlformats.org/officeDocument/2006/relationships/tags" Target="../tags/tag1329.xml" /><Relationship Id="rId21" Type="http://schemas.openxmlformats.org/officeDocument/2006/relationships/tags" Target="../tags/tag1330.xml" /><Relationship Id="rId22" Type="http://schemas.openxmlformats.org/officeDocument/2006/relationships/tags" Target="../tags/tag1331.xml" /><Relationship Id="rId23" Type="http://schemas.openxmlformats.org/officeDocument/2006/relationships/tags" Target="../tags/tag1332.xml" /><Relationship Id="rId24" Type="http://schemas.openxmlformats.org/officeDocument/2006/relationships/tags" Target="../tags/tag1333.xml" /><Relationship Id="rId25" Type="http://schemas.openxmlformats.org/officeDocument/2006/relationships/tags" Target="../tags/tag1334.xml" /><Relationship Id="rId26" Type="http://schemas.openxmlformats.org/officeDocument/2006/relationships/tags" Target="../tags/tag1335.xml" /><Relationship Id="rId27" Type="http://schemas.openxmlformats.org/officeDocument/2006/relationships/tags" Target="../tags/tag1336.xml" /><Relationship Id="rId28" Type="http://schemas.openxmlformats.org/officeDocument/2006/relationships/tags" Target="../tags/tag1337.xml" /><Relationship Id="rId29" Type="http://schemas.openxmlformats.org/officeDocument/2006/relationships/tags" Target="../tags/tag1338.xml" /><Relationship Id="rId3" Type="http://schemas.openxmlformats.org/officeDocument/2006/relationships/tags" Target="../tags/tag1315.xml" /><Relationship Id="rId30" Type="http://schemas.openxmlformats.org/officeDocument/2006/relationships/tags" Target="../tags/tag1339.xml" /><Relationship Id="rId31" Type="http://schemas.openxmlformats.org/officeDocument/2006/relationships/tags" Target="../tags/tag1340.xml" /><Relationship Id="rId32" Type="http://schemas.openxmlformats.org/officeDocument/2006/relationships/tags" Target="../tags/tag1341.xml" /><Relationship Id="rId33" Type="http://schemas.openxmlformats.org/officeDocument/2006/relationships/tags" Target="../tags/tag1342.xml" /><Relationship Id="rId34" Type="http://schemas.openxmlformats.org/officeDocument/2006/relationships/tags" Target="../tags/tag1343.xml" /><Relationship Id="rId35" Type="http://schemas.openxmlformats.org/officeDocument/2006/relationships/tags" Target="../tags/tag1344.xml" /><Relationship Id="rId36" Type="http://schemas.openxmlformats.org/officeDocument/2006/relationships/tags" Target="../tags/tag1345.xml" /><Relationship Id="rId37" Type="http://schemas.openxmlformats.org/officeDocument/2006/relationships/chart" Target="../charts/chart33.xml" /><Relationship Id="rId38" Type="http://schemas.openxmlformats.org/officeDocument/2006/relationships/vmlDrawing" Target="../drawings/vmlDrawing24.vml" /><Relationship Id="rId4" Type="http://schemas.openxmlformats.org/officeDocument/2006/relationships/tags" Target="../tags/tag1316.xml" /><Relationship Id="rId5" Type="http://schemas.openxmlformats.org/officeDocument/2006/relationships/hyperlink" Target="https://www.gartner.com/document/code/749070?ref=tool_DES_IT" TargetMode="External" /><Relationship Id="rId6" Type="http://schemas.openxmlformats.org/officeDocument/2006/relationships/tags" Target="../tags/tag1317.xml" /><Relationship Id="rId7" Type="http://schemas.openxmlformats.org/officeDocument/2006/relationships/tags" Target="../tags/tag1318.xml" /><Relationship Id="rId8" Type="http://schemas.openxmlformats.org/officeDocument/2006/relationships/oleObject" Target="../embeddings/oleObject55.bin" TargetMode="Internal" /><Relationship Id="rId9" Type="http://schemas.openxmlformats.org/officeDocument/2006/relationships/image" Target="../media/image7.emf"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353.xml" /><Relationship Id="rId12" Type="http://schemas.openxmlformats.org/officeDocument/2006/relationships/tags" Target="../tags/tag1354.xml" /><Relationship Id="rId13" Type="http://schemas.openxmlformats.org/officeDocument/2006/relationships/tags" Target="../tags/tag1355.xml" /><Relationship Id="rId14" Type="http://schemas.openxmlformats.org/officeDocument/2006/relationships/tags" Target="../tags/tag1356.xml" /><Relationship Id="rId15" Type="http://schemas.openxmlformats.org/officeDocument/2006/relationships/tags" Target="../tags/tag1357.xml" /><Relationship Id="rId16" Type="http://schemas.openxmlformats.org/officeDocument/2006/relationships/tags" Target="../tags/tag1358.xml" /><Relationship Id="rId17" Type="http://schemas.openxmlformats.org/officeDocument/2006/relationships/tags" Target="../tags/tag1359.xml" /><Relationship Id="rId18" Type="http://schemas.openxmlformats.org/officeDocument/2006/relationships/tags" Target="../tags/tag1360.xml" /><Relationship Id="rId19" Type="http://schemas.openxmlformats.org/officeDocument/2006/relationships/tags" Target="../tags/tag1361.xml" /><Relationship Id="rId2" Type="http://schemas.openxmlformats.org/officeDocument/2006/relationships/notesSlide" Target="../notesSlides/notesSlide31.xml" /><Relationship Id="rId20" Type="http://schemas.openxmlformats.org/officeDocument/2006/relationships/tags" Target="../tags/tag1362.xml" /><Relationship Id="rId21" Type="http://schemas.openxmlformats.org/officeDocument/2006/relationships/tags" Target="../tags/tag1363.xml" /><Relationship Id="rId22" Type="http://schemas.openxmlformats.org/officeDocument/2006/relationships/tags" Target="../tags/tag1364.xml" /><Relationship Id="rId23" Type="http://schemas.openxmlformats.org/officeDocument/2006/relationships/tags" Target="../tags/tag1365.xml" /><Relationship Id="rId24" Type="http://schemas.openxmlformats.org/officeDocument/2006/relationships/tags" Target="../tags/tag1366.xml" /><Relationship Id="rId25" Type="http://schemas.openxmlformats.org/officeDocument/2006/relationships/tags" Target="../tags/tag1367.xml" /><Relationship Id="rId26" Type="http://schemas.openxmlformats.org/officeDocument/2006/relationships/tags" Target="../tags/tag1368.xml" /><Relationship Id="rId27" Type="http://schemas.openxmlformats.org/officeDocument/2006/relationships/tags" Target="../tags/tag1369.xml" /><Relationship Id="rId28" Type="http://schemas.openxmlformats.org/officeDocument/2006/relationships/tags" Target="../tags/tag1370.xml" /><Relationship Id="rId29" Type="http://schemas.openxmlformats.org/officeDocument/2006/relationships/tags" Target="../tags/tag1371.xml" /><Relationship Id="rId3" Type="http://schemas.openxmlformats.org/officeDocument/2006/relationships/tags" Target="../tags/tag1349.xml" /><Relationship Id="rId30" Type="http://schemas.openxmlformats.org/officeDocument/2006/relationships/tags" Target="../tags/tag1372.xml" /><Relationship Id="rId31" Type="http://schemas.openxmlformats.org/officeDocument/2006/relationships/tags" Target="../tags/tag1373.xml" /><Relationship Id="rId32" Type="http://schemas.openxmlformats.org/officeDocument/2006/relationships/tags" Target="../tags/tag1374.xml" /><Relationship Id="rId33" Type="http://schemas.openxmlformats.org/officeDocument/2006/relationships/tags" Target="../tags/tag1375.xml" /><Relationship Id="rId34" Type="http://schemas.openxmlformats.org/officeDocument/2006/relationships/tags" Target="../tags/tag1376.xml" /><Relationship Id="rId35" Type="http://schemas.openxmlformats.org/officeDocument/2006/relationships/tags" Target="../tags/tag1377.xml" /><Relationship Id="rId36" Type="http://schemas.openxmlformats.org/officeDocument/2006/relationships/tags" Target="../tags/tag1378.xml" /><Relationship Id="rId37" Type="http://schemas.openxmlformats.org/officeDocument/2006/relationships/tags" Target="../tags/tag1379.xml" /><Relationship Id="rId38" Type="http://schemas.openxmlformats.org/officeDocument/2006/relationships/chart" Target="../charts/chart34.xml" /><Relationship Id="rId39" Type="http://schemas.openxmlformats.org/officeDocument/2006/relationships/vmlDrawing" Target="../drawings/vmlDrawing25.vml" /><Relationship Id="rId4" Type="http://schemas.openxmlformats.org/officeDocument/2006/relationships/tags" Target="../tags/tag1350.xml" /><Relationship Id="rId5" Type="http://schemas.openxmlformats.org/officeDocument/2006/relationships/hyperlink" Target="https://www.gartner.com/document/4006938?ref=tool_DES_IT" TargetMode="External" /><Relationship Id="rId6" Type="http://schemas.openxmlformats.org/officeDocument/2006/relationships/hyperlink" Target="https://www.gartner.com/interactive/hc/4015407?ref=tool_DES_IT" TargetMode="External" /><Relationship Id="rId7" Type="http://schemas.openxmlformats.org/officeDocument/2006/relationships/tags" Target="../tags/tag1351.xml" /><Relationship Id="rId8" Type="http://schemas.openxmlformats.org/officeDocument/2006/relationships/tags" Target="../tags/tag1352.xml" /><Relationship Id="rId9" Type="http://schemas.openxmlformats.org/officeDocument/2006/relationships/oleObject" Target="../embeddings/oleObject57.bin" TargetMode="In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387.xml" /><Relationship Id="rId11" Type="http://schemas.openxmlformats.org/officeDocument/2006/relationships/tags" Target="../tags/tag1388.xml" /><Relationship Id="rId12" Type="http://schemas.openxmlformats.org/officeDocument/2006/relationships/tags" Target="../tags/tag1389.xml" /><Relationship Id="rId13" Type="http://schemas.openxmlformats.org/officeDocument/2006/relationships/tags" Target="../tags/tag1390.xml" /><Relationship Id="rId14" Type="http://schemas.openxmlformats.org/officeDocument/2006/relationships/tags" Target="../tags/tag1391.xml" /><Relationship Id="rId15" Type="http://schemas.openxmlformats.org/officeDocument/2006/relationships/tags" Target="../tags/tag1392.xml" /><Relationship Id="rId16" Type="http://schemas.openxmlformats.org/officeDocument/2006/relationships/tags" Target="../tags/tag1393.xml" /><Relationship Id="rId17" Type="http://schemas.openxmlformats.org/officeDocument/2006/relationships/tags" Target="../tags/tag1394.xml" /><Relationship Id="rId18" Type="http://schemas.openxmlformats.org/officeDocument/2006/relationships/tags" Target="../tags/tag1395.xml" /><Relationship Id="rId19" Type="http://schemas.openxmlformats.org/officeDocument/2006/relationships/tags" Target="../tags/tag1396.xml" /><Relationship Id="rId2" Type="http://schemas.openxmlformats.org/officeDocument/2006/relationships/notesSlide" Target="../notesSlides/notesSlide32.xml" /><Relationship Id="rId20" Type="http://schemas.openxmlformats.org/officeDocument/2006/relationships/tags" Target="../tags/tag1397.xml" /><Relationship Id="rId21" Type="http://schemas.openxmlformats.org/officeDocument/2006/relationships/tags" Target="../tags/tag1398.xml" /><Relationship Id="rId22" Type="http://schemas.openxmlformats.org/officeDocument/2006/relationships/tags" Target="../tags/tag1399.xml" /><Relationship Id="rId23" Type="http://schemas.openxmlformats.org/officeDocument/2006/relationships/tags" Target="../tags/tag1400.xml" /><Relationship Id="rId24" Type="http://schemas.openxmlformats.org/officeDocument/2006/relationships/tags" Target="../tags/tag1401.xml" /><Relationship Id="rId25" Type="http://schemas.openxmlformats.org/officeDocument/2006/relationships/tags" Target="../tags/tag1402.xml" /><Relationship Id="rId26" Type="http://schemas.openxmlformats.org/officeDocument/2006/relationships/tags" Target="../tags/tag1403.xml" /><Relationship Id="rId27" Type="http://schemas.openxmlformats.org/officeDocument/2006/relationships/tags" Target="../tags/tag1404.xml" /><Relationship Id="rId28" Type="http://schemas.openxmlformats.org/officeDocument/2006/relationships/tags" Target="../tags/tag1405.xml" /><Relationship Id="rId29" Type="http://schemas.openxmlformats.org/officeDocument/2006/relationships/tags" Target="../tags/tag1406.xml" /><Relationship Id="rId3" Type="http://schemas.openxmlformats.org/officeDocument/2006/relationships/tags" Target="../tags/tag1383.xml" /><Relationship Id="rId30" Type="http://schemas.openxmlformats.org/officeDocument/2006/relationships/tags" Target="../tags/tag1407.xml" /><Relationship Id="rId31" Type="http://schemas.openxmlformats.org/officeDocument/2006/relationships/tags" Target="../tags/tag1408.xml" /><Relationship Id="rId32" Type="http://schemas.openxmlformats.org/officeDocument/2006/relationships/tags" Target="../tags/tag1409.xml" /><Relationship Id="rId33" Type="http://schemas.openxmlformats.org/officeDocument/2006/relationships/tags" Target="../tags/tag1410.xml" /><Relationship Id="rId34" Type="http://schemas.openxmlformats.org/officeDocument/2006/relationships/tags" Target="../tags/tag1411.xml" /><Relationship Id="rId35" Type="http://schemas.openxmlformats.org/officeDocument/2006/relationships/tags" Target="../tags/tag1412.xml" /><Relationship Id="rId36" Type="http://schemas.openxmlformats.org/officeDocument/2006/relationships/tags" Target="../tags/tag1413.xml" /><Relationship Id="rId37" Type="http://schemas.openxmlformats.org/officeDocument/2006/relationships/chart" Target="../charts/chart35.xml" /><Relationship Id="rId38" Type="http://schemas.openxmlformats.org/officeDocument/2006/relationships/vmlDrawing" Target="../drawings/vmlDrawing26.vml" /><Relationship Id="rId4" Type="http://schemas.openxmlformats.org/officeDocument/2006/relationships/tags" Target="../tags/tag1384.xml" /><Relationship Id="rId5" Type="http://schemas.openxmlformats.org/officeDocument/2006/relationships/hyperlink" Target="https://www.gartner.com/document/3999424?ref=tool_DES_IT" TargetMode="External" /><Relationship Id="rId6" Type="http://schemas.openxmlformats.org/officeDocument/2006/relationships/tags" Target="../tags/tag1385.xml" /><Relationship Id="rId7" Type="http://schemas.openxmlformats.org/officeDocument/2006/relationships/tags" Target="../tags/tag1386.xml" /><Relationship Id="rId8" Type="http://schemas.openxmlformats.org/officeDocument/2006/relationships/oleObject" Target="../embeddings/oleObject59.bin" TargetMode="Internal" /><Relationship Id="rId9" Type="http://schemas.openxmlformats.org/officeDocument/2006/relationships/image" Target="../media/image7.emf"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oleObject" Target="../embeddings/oleObject61.bin" TargetMode="Internal" /><Relationship Id="rId11" Type="http://schemas.openxmlformats.org/officeDocument/2006/relationships/image" Target="../media/image7.emf" /><Relationship Id="rId12" Type="http://schemas.openxmlformats.org/officeDocument/2006/relationships/tags" Target="../tags/tag1421.xml" /><Relationship Id="rId13" Type="http://schemas.openxmlformats.org/officeDocument/2006/relationships/tags" Target="../tags/tag1422.xml" /><Relationship Id="rId14" Type="http://schemas.openxmlformats.org/officeDocument/2006/relationships/tags" Target="../tags/tag1423.xml" /><Relationship Id="rId15" Type="http://schemas.openxmlformats.org/officeDocument/2006/relationships/tags" Target="../tags/tag1424.xml" /><Relationship Id="rId16" Type="http://schemas.openxmlformats.org/officeDocument/2006/relationships/tags" Target="../tags/tag1425.xml" /><Relationship Id="rId17" Type="http://schemas.openxmlformats.org/officeDocument/2006/relationships/tags" Target="../tags/tag1426.xml" /><Relationship Id="rId18" Type="http://schemas.openxmlformats.org/officeDocument/2006/relationships/tags" Target="../tags/tag1427.xml" /><Relationship Id="rId19" Type="http://schemas.openxmlformats.org/officeDocument/2006/relationships/tags" Target="../tags/tag1428.xml" /><Relationship Id="rId2" Type="http://schemas.openxmlformats.org/officeDocument/2006/relationships/notesSlide" Target="../notesSlides/notesSlide33.xml" /><Relationship Id="rId20" Type="http://schemas.openxmlformats.org/officeDocument/2006/relationships/tags" Target="../tags/tag1429.xml" /><Relationship Id="rId21" Type="http://schemas.openxmlformats.org/officeDocument/2006/relationships/tags" Target="../tags/tag1430.xml" /><Relationship Id="rId22" Type="http://schemas.openxmlformats.org/officeDocument/2006/relationships/tags" Target="../tags/tag1431.xml" /><Relationship Id="rId23" Type="http://schemas.openxmlformats.org/officeDocument/2006/relationships/tags" Target="../tags/tag1432.xml" /><Relationship Id="rId24" Type="http://schemas.openxmlformats.org/officeDocument/2006/relationships/tags" Target="../tags/tag1433.xml" /><Relationship Id="rId25" Type="http://schemas.openxmlformats.org/officeDocument/2006/relationships/tags" Target="../tags/tag1434.xml" /><Relationship Id="rId26" Type="http://schemas.openxmlformats.org/officeDocument/2006/relationships/tags" Target="../tags/tag1435.xml" /><Relationship Id="rId27" Type="http://schemas.openxmlformats.org/officeDocument/2006/relationships/tags" Target="../tags/tag1436.xml" /><Relationship Id="rId28" Type="http://schemas.openxmlformats.org/officeDocument/2006/relationships/tags" Target="../tags/tag1437.xml" /><Relationship Id="rId29" Type="http://schemas.openxmlformats.org/officeDocument/2006/relationships/tags" Target="../tags/tag1438.xml" /><Relationship Id="rId3" Type="http://schemas.openxmlformats.org/officeDocument/2006/relationships/tags" Target="../tags/tag1417.xml" /><Relationship Id="rId30" Type="http://schemas.openxmlformats.org/officeDocument/2006/relationships/tags" Target="../tags/tag1439.xml" /><Relationship Id="rId31" Type="http://schemas.openxmlformats.org/officeDocument/2006/relationships/tags" Target="../tags/tag1440.xml" /><Relationship Id="rId32" Type="http://schemas.openxmlformats.org/officeDocument/2006/relationships/tags" Target="../tags/tag1441.xml" /><Relationship Id="rId33" Type="http://schemas.openxmlformats.org/officeDocument/2006/relationships/tags" Target="../tags/tag1442.xml" /><Relationship Id="rId34" Type="http://schemas.openxmlformats.org/officeDocument/2006/relationships/tags" Target="../tags/tag1443.xml" /><Relationship Id="rId35" Type="http://schemas.openxmlformats.org/officeDocument/2006/relationships/tags" Target="../tags/tag1444.xml" /><Relationship Id="rId36" Type="http://schemas.openxmlformats.org/officeDocument/2006/relationships/tags" Target="../tags/tag1445.xml" /><Relationship Id="rId37" Type="http://schemas.openxmlformats.org/officeDocument/2006/relationships/tags" Target="../tags/tag1446.xml" /><Relationship Id="rId38" Type="http://schemas.openxmlformats.org/officeDocument/2006/relationships/tags" Target="../tags/tag1447.xml" /><Relationship Id="rId39" Type="http://schemas.openxmlformats.org/officeDocument/2006/relationships/chart" Target="../charts/chart36.xml" /><Relationship Id="rId4" Type="http://schemas.openxmlformats.org/officeDocument/2006/relationships/tags" Target="../tags/tag1418.xml" /><Relationship Id="rId40" Type="http://schemas.openxmlformats.org/officeDocument/2006/relationships/vmlDrawing" Target="../drawings/vmlDrawing27.vml" /><Relationship Id="rId5" Type="http://schemas.openxmlformats.org/officeDocument/2006/relationships/hyperlink" Target="https://www.gartner.com/document/4002929?ref=tool_DES_IT" TargetMode="External" /><Relationship Id="rId6" Type="http://schemas.openxmlformats.org/officeDocument/2006/relationships/hyperlink" Target="https://www.gartner.com/document/4016530?ref=tool_DES_IT" TargetMode="External" /><Relationship Id="rId7" Type="http://schemas.openxmlformats.org/officeDocument/2006/relationships/hyperlink" Target="https://www.gartner.com/document/4016530" TargetMode="External" /><Relationship Id="rId8" Type="http://schemas.openxmlformats.org/officeDocument/2006/relationships/tags" Target="../tags/tag1419.xml" /><Relationship Id="rId9" Type="http://schemas.openxmlformats.org/officeDocument/2006/relationships/tags" Target="../tags/tag1420.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455.xml" /><Relationship Id="rId12" Type="http://schemas.openxmlformats.org/officeDocument/2006/relationships/tags" Target="../tags/tag1456.xml" /><Relationship Id="rId13" Type="http://schemas.openxmlformats.org/officeDocument/2006/relationships/tags" Target="../tags/tag1457.xml" /><Relationship Id="rId14" Type="http://schemas.openxmlformats.org/officeDocument/2006/relationships/tags" Target="../tags/tag1458.xml" /><Relationship Id="rId15" Type="http://schemas.openxmlformats.org/officeDocument/2006/relationships/tags" Target="../tags/tag1459.xml" /><Relationship Id="rId16" Type="http://schemas.openxmlformats.org/officeDocument/2006/relationships/tags" Target="../tags/tag1460.xml" /><Relationship Id="rId17" Type="http://schemas.openxmlformats.org/officeDocument/2006/relationships/tags" Target="../tags/tag1461.xml" /><Relationship Id="rId18" Type="http://schemas.openxmlformats.org/officeDocument/2006/relationships/tags" Target="../tags/tag1462.xml" /><Relationship Id="rId19" Type="http://schemas.openxmlformats.org/officeDocument/2006/relationships/tags" Target="../tags/tag1463.xml" /><Relationship Id="rId2" Type="http://schemas.openxmlformats.org/officeDocument/2006/relationships/notesSlide" Target="../notesSlides/notesSlide34.xml" /><Relationship Id="rId20" Type="http://schemas.openxmlformats.org/officeDocument/2006/relationships/tags" Target="../tags/tag1464.xml" /><Relationship Id="rId21" Type="http://schemas.openxmlformats.org/officeDocument/2006/relationships/tags" Target="../tags/tag1465.xml" /><Relationship Id="rId22" Type="http://schemas.openxmlformats.org/officeDocument/2006/relationships/tags" Target="../tags/tag1466.xml" /><Relationship Id="rId23" Type="http://schemas.openxmlformats.org/officeDocument/2006/relationships/tags" Target="../tags/tag1467.xml" /><Relationship Id="rId24" Type="http://schemas.openxmlformats.org/officeDocument/2006/relationships/tags" Target="../tags/tag1468.xml" /><Relationship Id="rId25" Type="http://schemas.openxmlformats.org/officeDocument/2006/relationships/tags" Target="../tags/tag1469.xml" /><Relationship Id="rId26" Type="http://schemas.openxmlformats.org/officeDocument/2006/relationships/tags" Target="../tags/tag1470.xml" /><Relationship Id="rId27" Type="http://schemas.openxmlformats.org/officeDocument/2006/relationships/tags" Target="../tags/tag1471.xml" /><Relationship Id="rId28" Type="http://schemas.openxmlformats.org/officeDocument/2006/relationships/tags" Target="../tags/tag1472.xml" /><Relationship Id="rId29" Type="http://schemas.openxmlformats.org/officeDocument/2006/relationships/tags" Target="../tags/tag1473.xml" /><Relationship Id="rId3" Type="http://schemas.openxmlformats.org/officeDocument/2006/relationships/tags" Target="../tags/tag1451.xml" /><Relationship Id="rId30" Type="http://schemas.openxmlformats.org/officeDocument/2006/relationships/tags" Target="../tags/tag1474.xml" /><Relationship Id="rId31" Type="http://schemas.openxmlformats.org/officeDocument/2006/relationships/tags" Target="../tags/tag1475.xml" /><Relationship Id="rId32" Type="http://schemas.openxmlformats.org/officeDocument/2006/relationships/tags" Target="../tags/tag1476.xml" /><Relationship Id="rId33" Type="http://schemas.openxmlformats.org/officeDocument/2006/relationships/tags" Target="../tags/tag1477.xml" /><Relationship Id="rId34" Type="http://schemas.openxmlformats.org/officeDocument/2006/relationships/tags" Target="../tags/tag1478.xml" /><Relationship Id="rId35" Type="http://schemas.openxmlformats.org/officeDocument/2006/relationships/tags" Target="../tags/tag1479.xml" /><Relationship Id="rId36" Type="http://schemas.openxmlformats.org/officeDocument/2006/relationships/tags" Target="../tags/tag1480.xml" /><Relationship Id="rId37" Type="http://schemas.openxmlformats.org/officeDocument/2006/relationships/chart" Target="../charts/chart37.xml" /><Relationship Id="rId38" Type="http://schemas.openxmlformats.org/officeDocument/2006/relationships/vmlDrawing" Target="../drawings/vmlDrawing28.vml" /><Relationship Id="rId4" Type="http://schemas.openxmlformats.org/officeDocument/2006/relationships/tags" Target="../tags/tag1452.xml" /><Relationship Id="rId5" Type="http://schemas.openxmlformats.org/officeDocument/2006/relationships/hyperlink" Target="https://www.gartner.com/document/3983897?ref=tool_DES_IT" TargetMode="External" /><Relationship Id="rId6" Type="http://schemas.openxmlformats.org/officeDocument/2006/relationships/hyperlink" Target="https://www.gartner.com/document/code/720205?ref=tool_DES_IT" TargetMode="External" /><Relationship Id="rId7" Type="http://schemas.openxmlformats.org/officeDocument/2006/relationships/tags" Target="../tags/tag1453.xml" /><Relationship Id="rId8" Type="http://schemas.openxmlformats.org/officeDocument/2006/relationships/tags" Target="../tags/tag1454.xml" /><Relationship Id="rId9" Type="http://schemas.openxmlformats.org/officeDocument/2006/relationships/oleObject" Target="../embeddings/oleObject63.bin" TargetMode="Interna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488.xml" /><Relationship Id="rId11" Type="http://schemas.openxmlformats.org/officeDocument/2006/relationships/tags" Target="../tags/tag1489.xml" /><Relationship Id="rId12" Type="http://schemas.openxmlformats.org/officeDocument/2006/relationships/tags" Target="../tags/tag1490.xml" /><Relationship Id="rId13" Type="http://schemas.openxmlformats.org/officeDocument/2006/relationships/tags" Target="../tags/tag1491.xml" /><Relationship Id="rId14" Type="http://schemas.openxmlformats.org/officeDocument/2006/relationships/tags" Target="../tags/tag1492.xml" /><Relationship Id="rId15" Type="http://schemas.openxmlformats.org/officeDocument/2006/relationships/tags" Target="../tags/tag1493.xml" /><Relationship Id="rId16" Type="http://schemas.openxmlformats.org/officeDocument/2006/relationships/tags" Target="../tags/tag1494.xml" /><Relationship Id="rId17" Type="http://schemas.openxmlformats.org/officeDocument/2006/relationships/tags" Target="../tags/tag1495.xml" /><Relationship Id="rId18" Type="http://schemas.openxmlformats.org/officeDocument/2006/relationships/tags" Target="../tags/tag1496.xml" /><Relationship Id="rId19" Type="http://schemas.openxmlformats.org/officeDocument/2006/relationships/tags" Target="../tags/tag1497.xml" /><Relationship Id="rId2" Type="http://schemas.openxmlformats.org/officeDocument/2006/relationships/notesSlide" Target="../notesSlides/notesSlide35.xml" /><Relationship Id="rId20" Type="http://schemas.openxmlformats.org/officeDocument/2006/relationships/tags" Target="../tags/tag1498.xml" /><Relationship Id="rId21" Type="http://schemas.openxmlformats.org/officeDocument/2006/relationships/tags" Target="../tags/tag1499.xml" /><Relationship Id="rId22" Type="http://schemas.openxmlformats.org/officeDocument/2006/relationships/tags" Target="../tags/tag1500.xml" /><Relationship Id="rId23" Type="http://schemas.openxmlformats.org/officeDocument/2006/relationships/tags" Target="../tags/tag1501.xml" /><Relationship Id="rId24" Type="http://schemas.openxmlformats.org/officeDocument/2006/relationships/tags" Target="../tags/tag1502.xml" /><Relationship Id="rId25" Type="http://schemas.openxmlformats.org/officeDocument/2006/relationships/tags" Target="../tags/tag1503.xml" /><Relationship Id="rId26" Type="http://schemas.openxmlformats.org/officeDocument/2006/relationships/tags" Target="../tags/tag1504.xml" /><Relationship Id="rId27" Type="http://schemas.openxmlformats.org/officeDocument/2006/relationships/tags" Target="../tags/tag1505.xml" /><Relationship Id="rId28" Type="http://schemas.openxmlformats.org/officeDocument/2006/relationships/tags" Target="../tags/tag1506.xml" /><Relationship Id="rId29" Type="http://schemas.openxmlformats.org/officeDocument/2006/relationships/tags" Target="../tags/tag1507.xml" /><Relationship Id="rId3" Type="http://schemas.openxmlformats.org/officeDocument/2006/relationships/tags" Target="../tags/tag1484.xml" /><Relationship Id="rId30" Type="http://schemas.openxmlformats.org/officeDocument/2006/relationships/tags" Target="../tags/tag1508.xml" /><Relationship Id="rId31" Type="http://schemas.openxmlformats.org/officeDocument/2006/relationships/tags" Target="../tags/tag1509.xml" /><Relationship Id="rId32" Type="http://schemas.openxmlformats.org/officeDocument/2006/relationships/tags" Target="../tags/tag1510.xml" /><Relationship Id="rId33" Type="http://schemas.openxmlformats.org/officeDocument/2006/relationships/tags" Target="../tags/tag1511.xml" /><Relationship Id="rId34" Type="http://schemas.openxmlformats.org/officeDocument/2006/relationships/tags" Target="../tags/tag1512.xml" /><Relationship Id="rId35" Type="http://schemas.openxmlformats.org/officeDocument/2006/relationships/tags" Target="../tags/tag1513.xml" /><Relationship Id="rId36" Type="http://schemas.openxmlformats.org/officeDocument/2006/relationships/tags" Target="../tags/tag1514.xml" /><Relationship Id="rId37" Type="http://schemas.openxmlformats.org/officeDocument/2006/relationships/chart" Target="../charts/chart38.xml" /><Relationship Id="rId38" Type="http://schemas.openxmlformats.org/officeDocument/2006/relationships/vmlDrawing" Target="../drawings/vmlDrawing29.vml" /><Relationship Id="rId4" Type="http://schemas.openxmlformats.org/officeDocument/2006/relationships/tags" Target="../tags/tag1485.xml" /><Relationship Id="rId5" Type="http://schemas.openxmlformats.org/officeDocument/2006/relationships/hyperlink" Target="https://www.gartner.com/document/4015144?ref=tool_DES_IT" TargetMode="External" /><Relationship Id="rId6" Type="http://schemas.openxmlformats.org/officeDocument/2006/relationships/tags" Target="../tags/tag1486.xml" /><Relationship Id="rId7" Type="http://schemas.openxmlformats.org/officeDocument/2006/relationships/tags" Target="../tags/tag1487.xml" /><Relationship Id="rId8" Type="http://schemas.openxmlformats.org/officeDocument/2006/relationships/oleObject" Target="../embeddings/oleObject65.bin" TargetMode="Internal" /><Relationship Id="rId9" Type="http://schemas.openxmlformats.org/officeDocument/2006/relationships/image" Target="../media/image7.emf"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522.xml" /><Relationship Id="rId11" Type="http://schemas.openxmlformats.org/officeDocument/2006/relationships/tags" Target="../tags/tag1523.xml" /><Relationship Id="rId12" Type="http://schemas.openxmlformats.org/officeDocument/2006/relationships/tags" Target="../tags/tag1524.xml" /><Relationship Id="rId13" Type="http://schemas.openxmlformats.org/officeDocument/2006/relationships/tags" Target="../tags/tag1525.xml" /><Relationship Id="rId14" Type="http://schemas.openxmlformats.org/officeDocument/2006/relationships/tags" Target="../tags/tag1526.xml" /><Relationship Id="rId15" Type="http://schemas.openxmlformats.org/officeDocument/2006/relationships/tags" Target="../tags/tag1527.xml" /><Relationship Id="rId16" Type="http://schemas.openxmlformats.org/officeDocument/2006/relationships/tags" Target="../tags/tag1528.xml" /><Relationship Id="rId17" Type="http://schemas.openxmlformats.org/officeDocument/2006/relationships/tags" Target="../tags/tag1529.xml" /><Relationship Id="rId18" Type="http://schemas.openxmlformats.org/officeDocument/2006/relationships/tags" Target="../tags/tag1530.xml" /><Relationship Id="rId19" Type="http://schemas.openxmlformats.org/officeDocument/2006/relationships/tags" Target="../tags/tag1531.xml" /><Relationship Id="rId2" Type="http://schemas.openxmlformats.org/officeDocument/2006/relationships/notesSlide" Target="../notesSlides/notesSlide36.xml" /><Relationship Id="rId20" Type="http://schemas.openxmlformats.org/officeDocument/2006/relationships/tags" Target="../tags/tag1532.xml" /><Relationship Id="rId21" Type="http://schemas.openxmlformats.org/officeDocument/2006/relationships/tags" Target="../tags/tag1533.xml" /><Relationship Id="rId22" Type="http://schemas.openxmlformats.org/officeDocument/2006/relationships/tags" Target="../tags/tag1534.xml" /><Relationship Id="rId23" Type="http://schemas.openxmlformats.org/officeDocument/2006/relationships/tags" Target="../tags/tag1535.xml" /><Relationship Id="rId24" Type="http://schemas.openxmlformats.org/officeDocument/2006/relationships/tags" Target="../tags/tag1536.xml" /><Relationship Id="rId25" Type="http://schemas.openxmlformats.org/officeDocument/2006/relationships/tags" Target="../tags/tag1537.xml" /><Relationship Id="rId26" Type="http://schemas.openxmlformats.org/officeDocument/2006/relationships/tags" Target="../tags/tag1538.xml" /><Relationship Id="rId27" Type="http://schemas.openxmlformats.org/officeDocument/2006/relationships/tags" Target="../tags/tag1539.xml" /><Relationship Id="rId28" Type="http://schemas.openxmlformats.org/officeDocument/2006/relationships/tags" Target="../tags/tag1540.xml" /><Relationship Id="rId29" Type="http://schemas.openxmlformats.org/officeDocument/2006/relationships/tags" Target="../tags/tag1541.xml" /><Relationship Id="rId3" Type="http://schemas.openxmlformats.org/officeDocument/2006/relationships/tags" Target="../tags/tag1518.xml" /><Relationship Id="rId30" Type="http://schemas.openxmlformats.org/officeDocument/2006/relationships/tags" Target="../tags/tag1542.xml" /><Relationship Id="rId31" Type="http://schemas.openxmlformats.org/officeDocument/2006/relationships/tags" Target="../tags/tag1543.xml" /><Relationship Id="rId32" Type="http://schemas.openxmlformats.org/officeDocument/2006/relationships/tags" Target="../tags/tag1544.xml" /><Relationship Id="rId33" Type="http://schemas.openxmlformats.org/officeDocument/2006/relationships/tags" Target="../tags/tag1545.xml" /><Relationship Id="rId34" Type="http://schemas.openxmlformats.org/officeDocument/2006/relationships/tags" Target="../tags/tag1546.xml" /><Relationship Id="rId35" Type="http://schemas.openxmlformats.org/officeDocument/2006/relationships/tags" Target="../tags/tag1547.xml" /><Relationship Id="rId36" Type="http://schemas.openxmlformats.org/officeDocument/2006/relationships/tags" Target="../tags/tag1548.xml" /><Relationship Id="rId37" Type="http://schemas.openxmlformats.org/officeDocument/2006/relationships/chart" Target="../charts/chart39.xml" /><Relationship Id="rId38" Type="http://schemas.openxmlformats.org/officeDocument/2006/relationships/vmlDrawing" Target="../drawings/vmlDrawing30.vml" /><Relationship Id="rId4" Type="http://schemas.openxmlformats.org/officeDocument/2006/relationships/tags" Target="../tags/tag1519.xml" /><Relationship Id="rId5" Type="http://schemas.openxmlformats.org/officeDocument/2006/relationships/hyperlink" Target="https://www.gartner.com/document/4009506?ref=tool_DES_IT" TargetMode="External" /><Relationship Id="rId6" Type="http://schemas.openxmlformats.org/officeDocument/2006/relationships/tags" Target="../tags/tag1520.xml" /><Relationship Id="rId7" Type="http://schemas.openxmlformats.org/officeDocument/2006/relationships/tags" Target="../tags/tag1521.xml" /><Relationship Id="rId8" Type="http://schemas.openxmlformats.org/officeDocument/2006/relationships/oleObject" Target="../embeddings/oleObject67.bin" TargetMode="Internal" /><Relationship Id="rId9" Type="http://schemas.openxmlformats.org/officeDocument/2006/relationships/image" Target="../media/image7.emf"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556.xml" /><Relationship Id="rId12" Type="http://schemas.openxmlformats.org/officeDocument/2006/relationships/tags" Target="../tags/tag1557.xml" /><Relationship Id="rId13" Type="http://schemas.openxmlformats.org/officeDocument/2006/relationships/tags" Target="../tags/tag1558.xml" /><Relationship Id="rId14" Type="http://schemas.openxmlformats.org/officeDocument/2006/relationships/tags" Target="../tags/tag1559.xml" /><Relationship Id="rId15" Type="http://schemas.openxmlformats.org/officeDocument/2006/relationships/tags" Target="../tags/tag1560.xml" /><Relationship Id="rId16" Type="http://schemas.openxmlformats.org/officeDocument/2006/relationships/tags" Target="../tags/tag1561.xml" /><Relationship Id="rId17" Type="http://schemas.openxmlformats.org/officeDocument/2006/relationships/tags" Target="../tags/tag1562.xml" /><Relationship Id="rId18" Type="http://schemas.openxmlformats.org/officeDocument/2006/relationships/tags" Target="../tags/tag1563.xml" /><Relationship Id="rId19" Type="http://schemas.openxmlformats.org/officeDocument/2006/relationships/tags" Target="../tags/tag1564.xml" /><Relationship Id="rId2" Type="http://schemas.openxmlformats.org/officeDocument/2006/relationships/notesSlide" Target="../notesSlides/notesSlide37.xml" /><Relationship Id="rId20" Type="http://schemas.openxmlformats.org/officeDocument/2006/relationships/tags" Target="../tags/tag1565.xml" /><Relationship Id="rId21" Type="http://schemas.openxmlformats.org/officeDocument/2006/relationships/tags" Target="../tags/tag1566.xml" /><Relationship Id="rId22" Type="http://schemas.openxmlformats.org/officeDocument/2006/relationships/tags" Target="../tags/tag1567.xml" /><Relationship Id="rId23" Type="http://schemas.openxmlformats.org/officeDocument/2006/relationships/tags" Target="../tags/tag1568.xml" /><Relationship Id="rId24" Type="http://schemas.openxmlformats.org/officeDocument/2006/relationships/tags" Target="../tags/tag1569.xml" /><Relationship Id="rId25" Type="http://schemas.openxmlformats.org/officeDocument/2006/relationships/tags" Target="../tags/tag1570.xml" /><Relationship Id="rId26" Type="http://schemas.openxmlformats.org/officeDocument/2006/relationships/tags" Target="../tags/tag1571.xml" /><Relationship Id="rId27" Type="http://schemas.openxmlformats.org/officeDocument/2006/relationships/tags" Target="../tags/tag1572.xml" /><Relationship Id="rId28" Type="http://schemas.openxmlformats.org/officeDocument/2006/relationships/tags" Target="../tags/tag1573.xml" /><Relationship Id="rId29" Type="http://schemas.openxmlformats.org/officeDocument/2006/relationships/tags" Target="../tags/tag1574.xml" /><Relationship Id="rId3" Type="http://schemas.openxmlformats.org/officeDocument/2006/relationships/tags" Target="../tags/tag1552.xml" /><Relationship Id="rId30" Type="http://schemas.openxmlformats.org/officeDocument/2006/relationships/tags" Target="../tags/tag1575.xml" /><Relationship Id="rId31" Type="http://schemas.openxmlformats.org/officeDocument/2006/relationships/tags" Target="../tags/tag1576.xml" /><Relationship Id="rId32" Type="http://schemas.openxmlformats.org/officeDocument/2006/relationships/tags" Target="../tags/tag1577.xml" /><Relationship Id="rId33" Type="http://schemas.openxmlformats.org/officeDocument/2006/relationships/tags" Target="../tags/tag1578.xml" /><Relationship Id="rId34" Type="http://schemas.openxmlformats.org/officeDocument/2006/relationships/tags" Target="../tags/tag1579.xml" /><Relationship Id="rId35" Type="http://schemas.openxmlformats.org/officeDocument/2006/relationships/tags" Target="../tags/tag1580.xml" /><Relationship Id="rId36" Type="http://schemas.openxmlformats.org/officeDocument/2006/relationships/tags" Target="../tags/tag1581.xml" /><Relationship Id="rId37" Type="http://schemas.openxmlformats.org/officeDocument/2006/relationships/tags" Target="../tags/tag1582.xml" /><Relationship Id="rId38" Type="http://schemas.openxmlformats.org/officeDocument/2006/relationships/chart" Target="../charts/chart40.xml" /><Relationship Id="rId39" Type="http://schemas.openxmlformats.org/officeDocument/2006/relationships/vmlDrawing" Target="../drawings/vmlDrawing31.vml" /><Relationship Id="rId4" Type="http://schemas.openxmlformats.org/officeDocument/2006/relationships/tags" Target="../tags/tag1553.xml" /><Relationship Id="rId5" Type="http://schemas.openxmlformats.org/officeDocument/2006/relationships/hyperlink" Target="https://www.gartner.com/document/4011948?ref=tool_DES_IT" TargetMode="External" /><Relationship Id="rId6" Type="http://schemas.openxmlformats.org/officeDocument/2006/relationships/hyperlink" Target="https://www.gartner.com/document/4005028?ref=tool_DES_IT" TargetMode="External" /><Relationship Id="rId7" Type="http://schemas.openxmlformats.org/officeDocument/2006/relationships/tags" Target="../tags/tag1554.xml" /><Relationship Id="rId8" Type="http://schemas.openxmlformats.org/officeDocument/2006/relationships/tags" Target="../tags/tag1555.xml" /><Relationship Id="rId9" Type="http://schemas.openxmlformats.org/officeDocument/2006/relationships/oleObject" Target="../embeddings/oleObject69.bin" TargetMode="Interna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590.xml" /><Relationship Id="rId12" Type="http://schemas.openxmlformats.org/officeDocument/2006/relationships/tags" Target="../tags/tag1591.xml" /><Relationship Id="rId13" Type="http://schemas.openxmlformats.org/officeDocument/2006/relationships/tags" Target="../tags/tag1592.xml" /><Relationship Id="rId14" Type="http://schemas.openxmlformats.org/officeDocument/2006/relationships/tags" Target="../tags/tag1593.xml" /><Relationship Id="rId15" Type="http://schemas.openxmlformats.org/officeDocument/2006/relationships/tags" Target="../tags/tag1594.xml" /><Relationship Id="rId16" Type="http://schemas.openxmlformats.org/officeDocument/2006/relationships/tags" Target="../tags/tag1595.xml" /><Relationship Id="rId17" Type="http://schemas.openxmlformats.org/officeDocument/2006/relationships/tags" Target="../tags/tag1596.xml" /><Relationship Id="rId18" Type="http://schemas.openxmlformats.org/officeDocument/2006/relationships/tags" Target="../tags/tag1597.xml" /><Relationship Id="rId19" Type="http://schemas.openxmlformats.org/officeDocument/2006/relationships/tags" Target="../tags/tag1598.xml" /><Relationship Id="rId2" Type="http://schemas.openxmlformats.org/officeDocument/2006/relationships/notesSlide" Target="../notesSlides/notesSlide38.xml" /><Relationship Id="rId20" Type="http://schemas.openxmlformats.org/officeDocument/2006/relationships/tags" Target="../tags/tag1599.xml" /><Relationship Id="rId21" Type="http://schemas.openxmlformats.org/officeDocument/2006/relationships/tags" Target="../tags/tag1600.xml" /><Relationship Id="rId22" Type="http://schemas.openxmlformats.org/officeDocument/2006/relationships/tags" Target="../tags/tag1601.xml" /><Relationship Id="rId23" Type="http://schemas.openxmlformats.org/officeDocument/2006/relationships/tags" Target="../tags/tag1602.xml" /><Relationship Id="rId24" Type="http://schemas.openxmlformats.org/officeDocument/2006/relationships/tags" Target="../tags/tag1603.xml" /><Relationship Id="rId25" Type="http://schemas.openxmlformats.org/officeDocument/2006/relationships/tags" Target="../tags/tag1604.xml" /><Relationship Id="rId26" Type="http://schemas.openxmlformats.org/officeDocument/2006/relationships/tags" Target="../tags/tag1605.xml" /><Relationship Id="rId27" Type="http://schemas.openxmlformats.org/officeDocument/2006/relationships/tags" Target="../tags/tag1606.xml" /><Relationship Id="rId28" Type="http://schemas.openxmlformats.org/officeDocument/2006/relationships/tags" Target="../tags/tag1607.xml" /><Relationship Id="rId29" Type="http://schemas.openxmlformats.org/officeDocument/2006/relationships/tags" Target="../tags/tag1608.xml" /><Relationship Id="rId3" Type="http://schemas.openxmlformats.org/officeDocument/2006/relationships/tags" Target="../tags/tag1586.xml" /><Relationship Id="rId30" Type="http://schemas.openxmlformats.org/officeDocument/2006/relationships/tags" Target="../tags/tag1609.xml" /><Relationship Id="rId31" Type="http://schemas.openxmlformats.org/officeDocument/2006/relationships/tags" Target="../tags/tag1610.xml" /><Relationship Id="rId32" Type="http://schemas.openxmlformats.org/officeDocument/2006/relationships/tags" Target="../tags/tag1611.xml" /><Relationship Id="rId33" Type="http://schemas.openxmlformats.org/officeDocument/2006/relationships/tags" Target="../tags/tag1612.xml" /><Relationship Id="rId34" Type="http://schemas.openxmlformats.org/officeDocument/2006/relationships/tags" Target="../tags/tag1613.xml" /><Relationship Id="rId35" Type="http://schemas.openxmlformats.org/officeDocument/2006/relationships/tags" Target="../tags/tag1614.xml" /><Relationship Id="rId36" Type="http://schemas.openxmlformats.org/officeDocument/2006/relationships/tags" Target="../tags/tag1615.xml" /><Relationship Id="rId37" Type="http://schemas.openxmlformats.org/officeDocument/2006/relationships/tags" Target="../tags/tag1616.xml" /><Relationship Id="rId38" Type="http://schemas.openxmlformats.org/officeDocument/2006/relationships/chart" Target="../charts/chart41.xml" /><Relationship Id="rId39" Type="http://schemas.openxmlformats.org/officeDocument/2006/relationships/vmlDrawing" Target="../drawings/vmlDrawing32.vml" /><Relationship Id="rId4" Type="http://schemas.openxmlformats.org/officeDocument/2006/relationships/tags" Target="../tags/tag1587.xml" /><Relationship Id="rId5" Type="http://schemas.openxmlformats.org/officeDocument/2006/relationships/hyperlink" Target="https://www.gartner.com/document/4002927?ref=tool_DES_IT" TargetMode="External" /><Relationship Id="rId6" Type="http://schemas.openxmlformats.org/officeDocument/2006/relationships/hyperlink" Target="https://www.gartner.com/explore/exp-reports/research/3996636?ref=tool_DES_IT" TargetMode="External" /><Relationship Id="rId7" Type="http://schemas.openxmlformats.org/officeDocument/2006/relationships/tags" Target="../tags/tag1588.xml" /><Relationship Id="rId8" Type="http://schemas.openxmlformats.org/officeDocument/2006/relationships/tags" Target="../tags/tag1589.xml" /><Relationship Id="rId9" Type="http://schemas.openxmlformats.org/officeDocument/2006/relationships/oleObject" Target="../embeddings/oleObject71.bin" TargetMode="Interna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3.xml" /><Relationship Id="rId10" Type="http://schemas.openxmlformats.org/officeDocument/2006/relationships/tags" Target="../tags/tag493.xml" /><Relationship Id="rId11" Type="http://schemas.openxmlformats.org/officeDocument/2006/relationships/image" Target="../media/image8.jpeg" /><Relationship Id="rId12" Type="http://schemas.openxmlformats.org/officeDocument/2006/relationships/tags" Target="../tags/tag494.xml" /><Relationship Id="rId2" Type="http://schemas.openxmlformats.org/officeDocument/2006/relationships/notesSlide" Target="../notesSlides/notesSlide4.xml" /><Relationship Id="rId3" Type="http://schemas.openxmlformats.org/officeDocument/2006/relationships/tags" Target="../tags/tag486.xml" /><Relationship Id="rId4" Type="http://schemas.openxmlformats.org/officeDocument/2006/relationships/tags" Target="../tags/tag487.xml" /><Relationship Id="rId5" Type="http://schemas.openxmlformats.org/officeDocument/2006/relationships/tags" Target="../tags/tag488.xml" /><Relationship Id="rId6" Type="http://schemas.openxmlformats.org/officeDocument/2006/relationships/tags" Target="../tags/tag489.xml" /><Relationship Id="rId7" Type="http://schemas.openxmlformats.org/officeDocument/2006/relationships/tags" Target="../tags/tag490.xml" /><Relationship Id="rId8" Type="http://schemas.openxmlformats.org/officeDocument/2006/relationships/tags" Target="../tags/tag491.xml" /><Relationship Id="rId9" Type="http://schemas.openxmlformats.org/officeDocument/2006/relationships/tags" Target="../tags/tag492.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624.xml" /><Relationship Id="rId12" Type="http://schemas.openxmlformats.org/officeDocument/2006/relationships/tags" Target="../tags/tag1625.xml" /><Relationship Id="rId13" Type="http://schemas.openxmlformats.org/officeDocument/2006/relationships/tags" Target="../tags/tag1626.xml" /><Relationship Id="rId14" Type="http://schemas.openxmlformats.org/officeDocument/2006/relationships/tags" Target="../tags/tag1627.xml" /><Relationship Id="rId15" Type="http://schemas.openxmlformats.org/officeDocument/2006/relationships/tags" Target="../tags/tag1628.xml" /><Relationship Id="rId16" Type="http://schemas.openxmlformats.org/officeDocument/2006/relationships/tags" Target="../tags/tag1629.xml" /><Relationship Id="rId17" Type="http://schemas.openxmlformats.org/officeDocument/2006/relationships/tags" Target="../tags/tag1630.xml" /><Relationship Id="rId18" Type="http://schemas.openxmlformats.org/officeDocument/2006/relationships/tags" Target="../tags/tag1631.xml" /><Relationship Id="rId19" Type="http://schemas.openxmlformats.org/officeDocument/2006/relationships/tags" Target="../tags/tag1632.xml" /><Relationship Id="rId2" Type="http://schemas.openxmlformats.org/officeDocument/2006/relationships/notesSlide" Target="../notesSlides/notesSlide39.xml" /><Relationship Id="rId20" Type="http://schemas.openxmlformats.org/officeDocument/2006/relationships/tags" Target="../tags/tag1633.xml" /><Relationship Id="rId21" Type="http://schemas.openxmlformats.org/officeDocument/2006/relationships/tags" Target="../tags/tag1634.xml" /><Relationship Id="rId22" Type="http://schemas.openxmlformats.org/officeDocument/2006/relationships/tags" Target="../tags/tag1635.xml" /><Relationship Id="rId23" Type="http://schemas.openxmlformats.org/officeDocument/2006/relationships/tags" Target="../tags/tag1636.xml" /><Relationship Id="rId24" Type="http://schemas.openxmlformats.org/officeDocument/2006/relationships/tags" Target="../tags/tag1637.xml" /><Relationship Id="rId25" Type="http://schemas.openxmlformats.org/officeDocument/2006/relationships/tags" Target="../tags/tag1638.xml" /><Relationship Id="rId26" Type="http://schemas.openxmlformats.org/officeDocument/2006/relationships/tags" Target="../tags/tag1639.xml" /><Relationship Id="rId27" Type="http://schemas.openxmlformats.org/officeDocument/2006/relationships/tags" Target="../tags/tag1640.xml" /><Relationship Id="rId28" Type="http://schemas.openxmlformats.org/officeDocument/2006/relationships/tags" Target="../tags/tag1641.xml" /><Relationship Id="rId29" Type="http://schemas.openxmlformats.org/officeDocument/2006/relationships/tags" Target="../tags/tag1642.xml" /><Relationship Id="rId3" Type="http://schemas.openxmlformats.org/officeDocument/2006/relationships/tags" Target="../tags/tag1620.xml" /><Relationship Id="rId30" Type="http://schemas.openxmlformats.org/officeDocument/2006/relationships/tags" Target="../tags/tag1643.xml" /><Relationship Id="rId31" Type="http://schemas.openxmlformats.org/officeDocument/2006/relationships/tags" Target="../tags/tag1644.xml" /><Relationship Id="rId32" Type="http://schemas.openxmlformats.org/officeDocument/2006/relationships/tags" Target="../tags/tag1645.xml" /><Relationship Id="rId33" Type="http://schemas.openxmlformats.org/officeDocument/2006/relationships/tags" Target="../tags/tag1646.xml" /><Relationship Id="rId34" Type="http://schemas.openxmlformats.org/officeDocument/2006/relationships/tags" Target="../tags/tag1647.xml" /><Relationship Id="rId35" Type="http://schemas.openxmlformats.org/officeDocument/2006/relationships/tags" Target="../tags/tag1648.xml" /><Relationship Id="rId36" Type="http://schemas.openxmlformats.org/officeDocument/2006/relationships/tags" Target="../tags/tag1649.xml" /><Relationship Id="rId37" Type="http://schemas.openxmlformats.org/officeDocument/2006/relationships/tags" Target="../tags/tag1650.xml" /><Relationship Id="rId38" Type="http://schemas.openxmlformats.org/officeDocument/2006/relationships/chart" Target="../charts/chart42.xml" /><Relationship Id="rId39" Type="http://schemas.openxmlformats.org/officeDocument/2006/relationships/vmlDrawing" Target="../drawings/vmlDrawing33.vml" /><Relationship Id="rId4" Type="http://schemas.openxmlformats.org/officeDocument/2006/relationships/tags" Target="../tags/tag1621.xml" /><Relationship Id="rId5" Type="http://schemas.openxmlformats.org/officeDocument/2006/relationships/hyperlink" Target="https://www.gartner.com/document/4014854?ref=tool_DES_IT" TargetMode="External" /><Relationship Id="rId6" Type="http://schemas.openxmlformats.org/officeDocument/2006/relationships/hyperlink" Target="https://www.gartner.com/document/4012143?ref=tool_DES_IT" TargetMode="External" /><Relationship Id="rId7" Type="http://schemas.openxmlformats.org/officeDocument/2006/relationships/tags" Target="../tags/tag1622.xml" /><Relationship Id="rId8" Type="http://schemas.openxmlformats.org/officeDocument/2006/relationships/tags" Target="../tags/tag1623.xml" /><Relationship Id="rId9" Type="http://schemas.openxmlformats.org/officeDocument/2006/relationships/oleObject" Target="../embeddings/oleObject73.bin" TargetMode="Interna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0.xml" /><Relationship Id="rId3" Type="http://schemas.openxmlformats.org/officeDocument/2006/relationships/tags" Target="../tags/tag1654.xml" /><Relationship Id="rId4" Type="http://schemas.openxmlformats.org/officeDocument/2006/relationships/tags" Target="../tags/tag1655.xml" /><Relationship Id="rId5" Type="http://schemas.openxmlformats.org/officeDocument/2006/relationships/oleObject" Target="../embeddings/oleObject75.bin" TargetMode="Internal" /><Relationship Id="rId6" Type="http://schemas.openxmlformats.org/officeDocument/2006/relationships/image" Target="../media/image7.emf" /><Relationship Id="rId7" Type="http://schemas.openxmlformats.org/officeDocument/2006/relationships/tags" Target="../tags/tag1656.xml" /><Relationship Id="rId8" Type="http://schemas.openxmlformats.org/officeDocument/2006/relationships/tags" Target="../tags/tag1657.xml" /><Relationship Id="rId9" Type="http://schemas.openxmlformats.org/officeDocument/2006/relationships/vmlDrawing" Target="../drawings/vmlDrawing34.v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665.xml" /><Relationship Id="rId11" Type="http://schemas.openxmlformats.org/officeDocument/2006/relationships/tags" Target="../tags/tag1666.xml" /><Relationship Id="rId12" Type="http://schemas.openxmlformats.org/officeDocument/2006/relationships/tags" Target="../tags/tag1667.xml" /><Relationship Id="rId13" Type="http://schemas.openxmlformats.org/officeDocument/2006/relationships/tags" Target="../tags/tag1668.xml" /><Relationship Id="rId14" Type="http://schemas.openxmlformats.org/officeDocument/2006/relationships/tags" Target="../tags/tag1669.xml" /><Relationship Id="rId15" Type="http://schemas.openxmlformats.org/officeDocument/2006/relationships/tags" Target="../tags/tag1670.xml" /><Relationship Id="rId16" Type="http://schemas.openxmlformats.org/officeDocument/2006/relationships/tags" Target="../tags/tag1671.xml" /><Relationship Id="rId17" Type="http://schemas.openxmlformats.org/officeDocument/2006/relationships/tags" Target="../tags/tag1672.xml" /><Relationship Id="rId18" Type="http://schemas.openxmlformats.org/officeDocument/2006/relationships/tags" Target="../tags/tag1673.xml" /><Relationship Id="rId19" Type="http://schemas.openxmlformats.org/officeDocument/2006/relationships/tags" Target="../tags/tag1674.xml" /><Relationship Id="rId2" Type="http://schemas.openxmlformats.org/officeDocument/2006/relationships/notesSlide" Target="../notesSlides/notesSlide41.xml" /><Relationship Id="rId20" Type="http://schemas.openxmlformats.org/officeDocument/2006/relationships/tags" Target="../tags/tag1675.xml" /><Relationship Id="rId21" Type="http://schemas.openxmlformats.org/officeDocument/2006/relationships/tags" Target="../tags/tag1676.xml" /><Relationship Id="rId22" Type="http://schemas.openxmlformats.org/officeDocument/2006/relationships/tags" Target="../tags/tag1677.xml" /><Relationship Id="rId23" Type="http://schemas.openxmlformats.org/officeDocument/2006/relationships/tags" Target="../tags/tag1678.xml" /><Relationship Id="rId24" Type="http://schemas.openxmlformats.org/officeDocument/2006/relationships/tags" Target="../tags/tag1679.xml" /><Relationship Id="rId25" Type="http://schemas.openxmlformats.org/officeDocument/2006/relationships/tags" Target="../tags/tag1680.xml" /><Relationship Id="rId26" Type="http://schemas.openxmlformats.org/officeDocument/2006/relationships/tags" Target="../tags/tag1681.xml" /><Relationship Id="rId27" Type="http://schemas.openxmlformats.org/officeDocument/2006/relationships/tags" Target="../tags/tag1682.xml" /><Relationship Id="rId28" Type="http://schemas.openxmlformats.org/officeDocument/2006/relationships/tags" Target="../tags/tag1683.xml" /><Relationship Id="rId29" Type="http://schemas.openxmlformats.org/officeDocument/2006/relationships/tags" Target="../tags/tag1684.xml" /><Relationship Id="rId3" Type="http://schemas.openxmlformats.org/officeDocument/2006/relationships/tags" Target="../tags/tag1661.xml" /><Relationship Id="rId30" Type="http://schemas.openxmlformats.org/officeDocument/2006/relationships/tags" Target="../tags/tag1685.xml" /><Relationship Id="rId31" Type="http://schemas.openxmlformats.org/officeDocument/2006/relationships/tags" Target="../tags/tag1686.xml" /><Relationship Id="rId32" Type="http://schemas.openxmlformats.org/officeDocument/2006/relationships/tags" Target="../tags/tag1687.xml" /><Relationship Id="rId33" Type="http://schemas.openxmlformats.org/officeDocument/2006/relationships/tags" Target="../tags/tag1688.xml" /><Relationship Id="rId34" Type="http://schemas.openxmlformats.org/officeDocument/2006/relationships/tags" Target="../tags/tag1689.xml" /><Relationship Id="rId35" Type="http://schemas.openxmlformats.org/officeDocument/2006/relationships/tags" Target="../tags/tag1690.xml" /><Relationship Id="rId36" Type="http://schemas.openxmlformats.org/officeDocument/2006/relationships/tags" Target="../tags/tag1691.xml" /><Relationship Id="rId37" Type="http://schemas.openxmlformats.org/officeDocument/2006/relationships/chart" Target="../charts/chart43.xml" /><Relationship Id="rId38" Type="http://schemas.openxmlformats.org/officeDocument/2006/relationships/vmlDrawing" Target="../drawings/vmlDrawing35.vml" /><Relationship Id="rId4" Type="http://schemas.openxmlformats.org/officeDocument/2006/relationships/tags" Target="../tags/tag1662.xml" /><Relationship Id="rId5" Type="http://schemas.openxmlformats.org/officeDocument/2006/relationships/hyperlink" Target="https://www.gartner.com/document/3998754?ref=tool_DES_IT" TargetMode="External" /><Relationship Id="rId6" Type="http://schemas.openxmlformats.org/officeDocument/2006/relationships/tags" Target="../tags/tag1663.xml" /><Relationship Id="rId7" Type="http://schemas.openxmlformats.org/officeDocument/2006/relationships/oleObject" Target="../embeddings/oleObject76.bin" TargetMode="Internal" /><Relationship Id="rId8" Type="http://schemas.openxmlformats.org/officeDocument/2006/relationships/image" Target="../media/image7.emf" /><Relationship Id="rId9" Type="http://schemas.openxmlformats.org/officeDocument/2006/relationships/tags" Target="../tags/tag1664.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698.xml" /><Relationship Id="rId11" Type="http://schemas.openxmlformats.org/officeDocument/2006/relationships/tags" Target="../tags/tag1699.xml" /><Relationship Id="rId12" Type="http://schemas.openxmlformats.org/officeDocument/2006/relationships/tags" Target="../tags/tag1700.xml" /><Relationship Id="rId13" Type="http://schemas.openxmlformats.org/officeDocument/2006/relationships/tags" Target="../tags/tag1701.xml" /><Relationship Id="rId14" Type="http://schemas.openxmlformats.org/officeDocument/2006/relationships/tags" Target="../tags/tag1702.xml" /><Relationship Id="rId15" Type="http://schemas.openxmlformats.org/officeDocument/2006/relationships/tags" Target="../tags/tag1703.xml" /><Relationship Id="rId16" Type="http://schemas.openxmlformats.org/officeDocument/2006/relationships/tags" Target="../tags/tag1704.xml" /><Relationship Id="rId17" Type="http://schemas.openxmlformats.org/officeDocument/2006/relationships/tags" Target="../tags/tag1705.xml" /><Relationship Id="rId18" Type="http://schemas.openxmlformats.org/officeDocument/2006/relationships/tags" Target="../tags/tag1706.xml" /><Relationship Id="rId19" Type="http://schemas.openxmlformats.org/officeDocument/2006/relationships/tags" Target="../tags/tag1707.xml" /><Relationship Id="rId2" Type="http://schemas.openxmlformats.org/officeDocument/2006/relationships/notesSlide" Target="../notesSlides/notesSlide42.xml" /><Relationship Id="rId20" Type="http://schemas.openxmlformats.org/officeDocument/2006/relationships/tags" Target="../tags/tag1708.xml" /><Relationship Id="rId21" Type="http://schemas.openxmlformats.org/officeDocument/2006/relationships/tags" Target="../tags/tag1709.xml" /><Relationship Id="rId22" Type="http://schemas.openxmlformats.org/officeDocument/2006/relationships/tags" Target="../tags/tag1710.xml" /><Relationship Id="rId23" Type="http://schemas.openxmlformats.org/officeDocument/2006/relationships/tags" Target="../tags/tag1711.xml" /><Relationship Id="rId24" Type="http://schemas.openxmlformats.org/officeDocument/2006/relationships/tags" Target="../tags/tag1712.xml" /><Relationship Id="rId25" Type="http://schemas.openxmlformats.org/officeDocument/2006/relationships/tags" Target="../tags/tag1713.xml" /><Relationship Id="rId26" Type="http://schemas.openxmlformats.org/officeDocument/2006/relationships/tags" Target="../tags/tag1714.xml" /><Relationship Id="rId27" Type="http://schemas.openxmlformats.org/officeDocument/2006/relationships/tags" Target="../tags/tag1715.xml" /><Relationship Id="rId28" Type="http://schemas.openxmlformats.org/officeDocument/2006/relationships/tags" Target="../tags/tag1716.xml" /><Relationship Id="rId29" Type="http://schemas.openxmlformats.org/officeDocument/2006/relationships/tags" Target="../tags/tag1717.xml" /><Relationship Id="rId3" Type="http://schemas.openxmlformats.org/officeDocument/2006/relationships/tags" Target="../tags/tag1695.xml" /><Relationship Id="rId30" Type="http://schemas.openxmlformats.org/officeDocument/2006/relationships/tags" Target="../tags/tag1718.xml" /><Relationship Id="rId31" Type="http://schemas.openxmlformats.org/officeDocument/2006/relationships/tags" Target="../tags/tag1719.xml" /><Relationship Id="rId32" Type="http://schemas.openxmlformats.org/officeDocument/2006/relationships/tags" Target="../tags/tag1720.xml" /><Relationship Id="rId33" Type="http://schemas.openxmlformats.org/officeDocument/2006/relationships/tags" Target="../tags/tag1721.xml" /><Relationship Id="rId34" Type="http://schemas.openxmlformats.org/officeDocument/2006/relationships/tags" Target="../tags/tag1722.xml" /><Relationship Id="rId35" Type="http://schemas.openxmlformats.org/officeDocument/2006/relationships/tags" Target="../tags/tag1723.xml" /><Relationship Id="rId36" Type="http://schemas.openxmlformats.org/officeDocument/2006/relationships/tags" Target="../tags/tag1724.xml" /><Relationship Id="rId37" Type="http://schemas.openxmlformats.org/officeDocument/2006/relationships/tags" Target="../tags/tag1725.xml" /><Relationship Id="rId38" Type="http://schemas.openxmlformats.org/officeDocument/2006/relationships/chart" Target="../charts/chart44.xml" /><Relationship Id="rId39" Type="http://schemas.openxmlformats.org/officeDocument/2006/relationships/vmlDrawing" Target="../drawings/vmlDrawing36.vml" /><Relationship Id="rId4" Type="http://schemas.openxmlformats.org/officeDocument/2006/relationships/tags" Target="../tags/tag1696.xml" /><Relationship Id="rId5" Type="http://schemas.openxmlformats.org/officeDocument/2006/relationships/hyperlink" Target="https://www.gartner.com/document/4006374?ref=tool_DES_IT" TargetMode="External" /><Relationship Id="rId6" Type="http://schemas.openxmlformats.org/officeDocument/2006/relationships/hyperlink" Target="https://www.gartner.com/document/3990968?ref=tool_DES_IT" TargetMode="External" /><Relationship Id="rId7" Type="http://schemas.openxmlformats.org/officeDocument/2006/relationships/tags" Target="../tags/tag1697.xml" /><Relationship Id="rId8" Type="http://schemas.openxmlformats.org/officeDocument/2006/relationships/oleObject" Target="../embeddings/oleObject78.bin" TargetMode="Internal" /><Relationship Id="rId9" Type="http://schemas.openxmlformats.org/officeDocument/2006/relationships/image" Target="../media/image7.emf"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733.xml" /><Relationship Id="rId11" Type="http://schemas.openxmlformats.org/officeDocument/2006/relationships/tags" Target="../tags/tag1734.xml" /><Relationship Id="rId12" Type="http://schemas.openxmlformats.org/officeDocument/2006/relationships/tags" Target="../tags/tag1735.xml" /><Relationship Id="rId13" Type="http://schemas.openxmlformats.org/officeDocument/2006/relationships/tags" Target="../tags/tag1736.xml" /><Relationship Id="rId14" Type="http://schemas.openxmlformats.org/officeDocument/2006/relationships/tags" Target="../tags/tag1737.xml" /><Relationship Id="rId15" Type="http://schemas.openxmlformats.org/officeDocument/2006/relationships/tags" Target="../tags/tag1738.xml" /><Relationship Id="rId16" Type="http://schemas.openxmlformats.org/officeDocument/2006/relationships/tags" Target="../tags/tag1739.xml" /><Relationship Id="rId17" Type="http://schemas.openxmlformats.org/officeDocument/2006/relationships/tags" Target="../tags/tag1740.xml" /><Relationship Id="rId18" Type="http://schemas.openxmlformats.org/officeDocument/2006/relationships/tags" Target="../tags/tag1741.xml" /><Relationship Id="rId19" Type="http://schemas.openxmlformats.org/officeDocument/2006/relationships/tags" Target="../tags/tag1742.xml" /><Relationship Id="rId2" Type="http://schemas.openxmlformats.org/officeDocument/2006/relationships/notesSlide" Target="../notesSlides/notesSlide43.xml" /><Relationship Id="rId20" Type="http://schemas.openxmlformats.org/officeDocument/2006/relationships/tags" Target="../tags/tag1743.xml" /><Relationship Id="rId21" Type="http://schemas.openxmlformats.org/officeDocument/2006/relationships/tags" Target="../tags/tag1744.xml" /><Relationship Id="rId22" Type="http://schemas.openxmlformats.org/officeDocument/2006/relationships/tags" Target="../tags/tag1745.xml" /><Relationship Id="rId23" Type="http://schemas.openxmlformats.org/officeDocument/2006/relationships/tags" Target="../tags/tag1746.xml" /><Relationship Id="rId24" Type="http://schemas.openxmlformats.org/officeDocument/2006/relationships/tags" Target="../tags/tag1747.xml" /><Relationship Id="rId25" Type="http://schemas.openxmlformats.org/officeDocument/2006/relationships/tags" Target="../tags/tag1748.xml" /><Relationship Id="rId26" Type="http://schemas.openxmlformats.org/officeDocument/2006/relationships/tags" Target="../tags/tag1749.xml" /><Relationship Id="rId27" Type="http://schemas.openxmlformats.org/officeDocument/2006/relationships/tags" Target="../tags/tag1750.xml" /><Relationship Id="rId28" Type="http://schemas.openxmlformats.org/officeDocument/2006/relationships/tags" Target="../tags/tag1751.xml" /><Relationship Id="rId29" Type="http://schemas.openxmlformats.org/officeDocument/2006/relationships/tags" Target="../tags/tag1752.xml" /><Relationship Id="rId3" Type="http://schemas.openxmlformats.org/officeDocument/2006/relationships/tags" Target="../tags/tag1729.xml" /><Relationship Id="rId30" Type="http://schemas.openxmlformats.org/officeDocument/2006/relationships/tags" Target="../tags/tag1753.xml" /><Relationship Id="rId31" Type="http://schemas.openxmlformats.org/officeDocument/2006/relationships/tags" Target="../tags/tag1754.xml" /><Relationship Id="rId32" Type="http://schemas.openxmlformats.org/officeDocument/2006/relationships/tags" Target="../tags/tag1755.xml" /><Relationship Id="rId33" Type="http://schemas.openxmlformats.org/officeDocument/2006/relationships/tags" Target="../tags/tag1756.xml" /><Relationship Id="rId34" Type="http://schemas.openxmlformats.org/officeDocument/2006/relationships/tags" Target="../tags/tag1757.xml" /><Relationship Id="rId35" Type="http://schemas.openxmlformats.org/officeDocument/2006/relationships/tags" Target="../tags/tag1758.xml" /><Relationship Id="rId36" Type="http://schemas.openxmlformats.org/officeDocument/2006/relationships/tags" Target="../tags/tag1759.xml" /><Relationship Id="rId37" Type="http://schemas.openxmlformats.org/officeDocument/2006/relationships/chart" Target="../charts/chart45.xml" /><Relationship Id="rId38" Type="http://schemas.openxmlformats.org/officeDocument/2006/relationships/vmlDrawing" Target="../drawings/vmlDrawing37.vml" /><Relationship Id="rId4" Type="http://schemas.openxmlformats.org/officeDocument/2006/relationships/tags" Target="../tags/tag1730.xml" /><Relationship Id="rId5" Type="http://schemas.openxmlformats.org/officeDocument/2006/relationships/hyperlink" Target="https://www.gartner.com/document/4011412?ref=tool_DES_IT" TargetMode="External" /><Relationship Id="rId6" Type="http://schemas.openxmlformats.org/officeDocument/2006/relationships/tags" Target="../tags/tag1731.xml" /><Relationship Id="rId7" Type="http://schemas.openxmlformats.org/officeDocument/2006/relationships/oleObject" Target="../embeddings/oleObject80.bin" TargetMode="Internal" /><Relationship Id="rId8" Type="http://schemas.openxmlformats.org/officeDocument/2006/relationships/image" Target="../media/image7.emf" /><Relationship Id="rId9" Type="http://schemas.openxmlformats.org/officeDocument/2006/relationships/tags" Target="../tags/tag1732.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766.xml" /><Relationship Id="rId11" Type="http://schemas.openxmlformats.org/officeDocument/2006/relationships/tags" Target="../tags/tag1767.xml" /><Relationship Id="rId12" Type="http://schemas.openxmlformats.org/officeDocument/2006/relationships/tags" Target="../tags/tag1768.xml" /><Relationship Id="rId13" Type="http://schemas.openxmlformats.org/officeDocument/2006/relationships/tags" Target="../tags/tag1769.xml" /><Relationship Id="rId14" Type="http://schemas.openxmlformats.org/officeDocument/2006/relationships/tags" Target="../tags/tag1770.xml" /><Relationship Id="rId15" Type="http://schemas.openxmlformats.org/officeDocument/2006/relationships/tags" Target="../tags/tag1771.xml" /><Relationship Id="rId16" Type="http://schemas.openxmlformats.org/officeDocument/2006/relationships/tags" Target="../tags/tag1772.xml" /><Relationship Id="rId17" Type="http://schemas.openxmlformats.org/officeDocument/2006/relationships/tags" Target="../tags/tag1773.xml" /><Relationship Id="rId18" Type="http://schemas.openxmlformats.org/officeDocument/2006/relationships/tags" Target="../tags/tag1774.xml" /><Relationship Id="rId19" Type="http://schemas.openxmlformats.org/officeDocument/2006/relationships/tags" Target="../tags/tag1775.xml" /><Relationship Id="rId2" Type="http://schemas.openxmlformats.org/officeDocument/2006/relationships/notesSlide" Target="../notesSlides/notesSlide44.xml" /><Relationship Id="rId20" Type="http://schemas.openxmlformats.org/officeDocument/2006/relationships/tags" Target="../tags/tag1776.xml" /><Relationship Id="rId21" Type="http://schemas.openxmlformats.org/officeDocument/2006/relationships/tags" Target="../tags/tag1777.xml" /><Relationship Id="rId22" Type="http://schemas.openxmlformats.org/officeDocument/2006/relationships/tags" Target="../tags/tag1778.xml" /><Relationship Id="rId23" Type="http://schemas.openxmlformats.org/officeDocument/2006/relationships/tags" Target="../tags/tag1779.xml" /><Relationship Id="rId24" Type="http://schemas.openxmlformats.org/officeDocument/2006/relationships/tags" Target="../tags/tag1780.xml" /><Relationship Id="rId25" Type="http://schemas.openxmlformats.org/officeDocument/2006/relationships/tags" Target="../tags/tag1781.xml" /><Relationship Id="rId26" Type="http://schemas.openxmlformats.org/officeDocument/2006/relationships/tags" Target="../tags/tag1782.xml" /><Relationship Id="rId27" Type="http://schemas.openxmlformats.org/officeDocument/2006/relationships/tags" Target="../tags/tag1783.xml" /><Relationship Id="rId28" Type="http://schemas.openxmlformats.org/officeDocument/2006/relationships/tags" Target="../tags/tag1784.xml" /><Relationship Id="rId29" Type="http://schemas.openxmlformats.org/officeDocument/2006/relationships/tags" Target="../tags/tag1785.xml" /><Relationship Id="rId3" Type="http://schemas.openxmlformats.org/officeDocument/2006/relationships/tags" Target="../tags/tag1763.xml" /><Relationship Id="rId30" Type="http://schemas.openxmlformats.org/officeDocument/2006/relationships/tags" Target="../tags/tag1786.xml" /><Relationship Id="rId31" Type="http://schemas.openxmlformats.org/officeDocument/2006/relationships/tags" Target="../tags/tag1787.xml" /><Relationship Id="rId32" Type="http://schemas.openxmlformats.org/officeDocument/2006/relationships/tags" Target="../tags/tag1788.xml" /><Relationship Id="rId33" Type="http://schemas.openxmlformats.org/officeDocument/2006/relationships/tags" Target="../tags/tag1789.xml" /><Relationship Id="rId34" Type="http://schemas.openxmlformats.org/officeDocument/2006/relationships/tags" Target="../tags/tag1790.xml" /><Relationship Id="rId35" Type="http://schemas.openxmlformats.org/officeDocument/2006/relationships/tags" Target="../tags/tag1791.xml" /><Relationship Id="rId36" Type="http://schemas.openxmlformats.org/officeDocument/2006/relationships/tags" Target="../tags/tag1792.xml" /><Relationship Id="rId37" Type="http://schemas.openxmlformats.org/officeDocument/2006/relationships/tags" Target="../tags/tag1793.xml" /><Relationship Id="rId38" Type="http://schemas.openxmlformats.org/officeDocument/2006/relationships/chart" Target="../charts/chart46.xml" /><Relationship Id="rId39" Type="http://schemas.openxmlformats.org/officeDocument/2006/relationships/vmlDrawing" Target="../drawings/vmlDrawing38.vml" /><Relationship Id="rId4" Type="http://schemas.openxmlformats.org/officeDocument/2006/relationships/tags" Target="../tags/tag1764.xml" /><Relationship Id="rId5" Type="http://schemas.openxmlformats.org/officeDocument/2006/relationships/hyperlink" Target="https://www.gartner.com/document/4001716?ref=tool_DES_IT" TargetMode="External" /><Relationship Id="rId6" Type="http://schemas.openxmlformats.org/officeDocument/2006/relationships/hyperlink" Target="https://www.gartner.com/document/4015332?ref=tool_DES_IT" TargetMode="External" /><Relationship Id="rId7" Type="http://schemas.openxmlformats.org/officeDocument/2006/relationships/tags" Target="../tags/tag1765.xml" /><Relationship Id="rId8" Type="http://schemas.openxmlformats.org/officeDocument/2006/relationships/oleObject" Target="../embeddings/oleObject82.bin" TargetMode="Internal" /><Relationship Id="rId9" Type="http://schemas.openxmlformats.org/officeDocument/2006/relationships/image" Target="../media/image7.emf"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800.xml" /><Relationship Id="rId11" Type="http://schemas.openxmlformats.org/officeDocument/2006/relationships/tags" Target="../tags/tag1801.xml" /><Relationship Id="rId12" Type="http://schemas.openxmlformats.org/officeDocument/2006/relationships/tags" Target="../tags/tag1802.xml" /><Relationship Id="rId13" Type="http://schemas.openxmlformats.org/officeDocument/2006/relationships/tags" Target="../tags/tag1803.xml" /><Relationship Id="rId14" Type="http://schemas.openxmlformats.org/officeDocument/2006/relationships/tags" Target="../tags/tag1804.xml" /><Relationship Id="rId15" Type="http://schemas.openxmlformats.org/officeDocument/2006/relationships/tags" Target="../tags/tag1805.xml" /><Relationship Id="rId16" Type="http://schemas.openxmlformats.org/officeDocument/2006/relationships/tags" Target="../tags/tag1806.xml" /><Relationship Id="rId17" Type="http://schemas.openxmlformats.org/officeDocument/2006/relationships/tags" Target="../tags/tag1807.xml" /><Relationship Id="rId18" Type="http://schemas.openxmlformats.org/officeDocument/2006/relationships/tags" Target="../tags/tag1808.xml" /><Relationship Id="rId19" Type="http://schemas.openxmlformats.org/officeDocument/2006/relationships/tags" Target="../tags/tag1809.xml" /><Relationship Id="rId2" Type="http://schemas.openxmlformats.org/officeDocument/2006/relationships/notesSlide" Target="../notesSlides/notesSlide45.xml" /><Relationship Id="rId20" Type="http://schemas.openxmlformats.org/officeDocument/2006/relationships/tags" Target="../tags/tag1810.xml" /><Relationship Id="rId21" Type="http://schemas.openxmlformats.org/officeDocument/2006/relationships/tags" Target="../tags/tag1811.xml" /><Relationship Id="rId22" Type="http://schemas.openxmlformats.org/officeDocument/2006/relationships/tags" Target="../tags/tag1812.xml" /><Relationship Id="rId23" Type="http://schemas.openxmlformats.org/officeDocument/2006/relationships/tags" Target="../tags/tag1813.xml" /><Relationship Id="rId24" Type="http://schemas.openxmlformats.org/officeDocument/2006/relationships/tags" Target="../tags/tag1814.xml" /><Relationship Id="rId25" Type="http://schemas.openxmlformats.org/officeDocument/2006/relationships/tags" Target="../tags/tag1815.xml" /><Relationship Id="rId26" Type="http://schemas.openxmlformats.org/officeDocument/2006/relationships/tags" Target="../tags/tag1816.xml" /><Relationship Id="rId27" Type="http://schemas.openxmlformats.org/officeDocument/2006/relationships/tags" Target="../tags/tag1817.xml" /><Relationship Id="rId28" Type="http://schemas.openxmlformats.org/officeDocument/2006/relationships/tags" Target="../tags/tag1818.xml" /><Relationship Id="rId29" Type="http://schemas.openxmlformats.org/officeDocument/2006/relationships/tags" Target="../tags/tag1819.xml" /><Relationship Id="rId3" Type="http://schemas.openxmlformats.org/officeDocument/2006/relationships/tags" Target="../tags/tag1797.xml" /><Relationship Id="rId30" Type="http://schemas.openxmlformats.org/officeDocument/2006/relationships/tags" Target="../tags/tag1820.xml" /><Relationship Id="rId31" Type="http://schemas.openxmlformats.org/officeDocument/2006/relationships/tags" Target="../tags/tag1821.xml" /><Relationship Id="rId32" Type="http://schemas.openxmlformats.org/officeDocument/2006/relationships/tags" Target="../tags/tag1822.xml" /><Relationship Id="rId33" Type="http://schemas.openxmlformats.org/officeDocument/2006/relationships/tags" Target="../tags/tag1823.xml" /><Relationship Id="rId34" Type="http://schemas.openxmlformats.org/officeDocument/2006/relationships/tags" Target="../tags/tag1824.xml" /><Relationship Id="rId35" Type="http://schemas.openxmlformats.org/officeDocument/2006/relationships/tags" Target="../tags/tag1825.xml" /><Relationship Id="rId36" Type="http://schemas.openxmlformats.org/officeDocument/2006/relationships/tags" Target="../tags/tag1826.xml" /><Relationship Id="rId37" Type="http://schemas.openxmlformats.org/officeDocument/2006/relationships/tags" Target="../tags/tag1827.xml" /><Relationship Id="rId38" Type="http://schemas.openxmlformats.org/officeDocument/2006/relationships/chart" Target="../charts/chart47.xml" /><Relationship Id="rId39" Type="http://schemas.openxmlformats.org/officeDocument/2006/relationships/vmlDrawing" Target="../drawings/vmlDrawing39.vml" /><Relationship Id="rId4" Type="http://schemas.openxmlformats.org/officeDocument/2006/relationships/tags" Target="../tags/tag1798.xml" /><Relationship Id="rId5" Type="http://schemas.openxmlformats.org/officeDocument/2006/relationships/hyperlink" Target="https://www.gartner.com/document/4000807?ref=tool_DES_IT" TargetMode="External" /><Relationship Id="rId6" Type="http://schemas.openxmlformats.org/officeDocument/2006/relationships/hyperlink" Target="https://www.gartner.com/document/3990716?ref=tool_DES_IT" TargetMode="External" /><Relationship Id="rId7" Type="http://schemas.openxmlformats.org/officeDocument/2006/relationships/tags" Target="../tags/tag1799.xml" /><Relationship Id="rId8" Type="http://schemas.openxmlformats.org/officeDocument/2006/relationships/oleObject" Target="../embeddings/oleObject84.bin" TargetMode="Internal" /><Relationship Id="rId9" Type="http://schemas.openxmlformats.org/officeDocument/2006/relationships/image" Target="../media/image7.emf"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834.xml" /><Relationship Id="rId12" Type="http://schemas.openxmlformats.org/officeDocument/2006/relationships/tags" Target="../tags/tag1835.xml" /><Relationship Id="rId13" Type="http://schemas.openxmlformats.org/officeDocument/2006/relationships/tags" Target="../tags/tag1836.xml" /><Relationship Id="rId14" Type="http://schemas.openxmlformats.org/officeDocument/2006/relationships/tags" Target="../tags/tag1837.xml" /><Relationship Id="rId15" Type="http://schemas.openxmlformats.org/officeDocument/2006/relationships/tags" Target="../tags/tag1838.xml" /><Relationship Id="rId16" Type="http://schemas.openxmlformats.org/officeDocument/2006/relationships/tags" Target="../tags/tag1839.xml" /><Relationship Id="rId17" Type="http://schemas.openxmlformats.org/officeDocument/2006/relationships/tags" Target="../tags/tag1840.xml" /><Relationship Id="rId18" Type="http://schemas.openxmlformats.org/officeDocument/2006/relationships/tags" Target="../tags/tag1841.xml" /><Relationship Id="rId19" Type="http://schemas.openxmlformats.org/officeDocument/2006/relationships/tags" Target="../tags/tag1842.xml" /><Relationship Id="rId2" Type="http://schemas.openxmlformats.org/officeDocument/2006/relationships/notesSlide" Target="../notesSlides/notesSlide46.xml" /><Relationship Id="rId20" Type="http://schemas.openxmlformats.org/officeDocument/2006/relationships/tags" Target="../tags/tag1843.xml" /><Relationship Id="rId21" Type="http://schemas.openxmlformats.org/officeDocument/2006/relationships/tags" Target="../tags/tag1844.xml" /><Relationship Id="rId22" Type="http://schemas.openxmlformats.org/officeDocument/2006/relationships/tags" Target="../tags/tag1845.xml" /><Relationship Id="rId23" Type="http://schemas.openxmlformats.org/officeDocument/2006/relationships/tags" Target="../tags/tag1846.xml" /><Relationship Id="rId24" Type="http://schemas.openxmlformats.org/officeDocument/2006/relationships/tags" Target="../tags/tag1847.xml" /><Relationship Id="rId25" Type="http://schemas.openxmlformats.org/officeDocument/2006/relationships/tags" Target="../tags/tag1848.xml" /><Relationship Id="rId26" Type="http://schemas.openxmlformats.org/officeDocument/2006/relationships/tags" Target="../tags/tag1849.xml" /><Relationship Id="rId27" Type="http://schemas.openxmlformats.org/officeDocument/2006/relationships/tags" Target="../tags/tag1850.xml" /><Relationship Id="rId28" Type="http://schemas.openxmlformats.org/officeDocument/2006/relationships/tags" Target="../tags/tag1851.xml" /><Relationship Id="rId29" Type="http://schemas.openxmlformats.org/officeDocument/2006/relationships/tags" Target="../tags/tag1852.xml" /><Relationship Id="rId3" Type="http://schemas.openxmlformats.org/officeDocument/2006/relationships/tags" Target="../tags/tag1831.xml" /><Relationship Id="rId30" Type="http://schemas.openxmlformats.org/officeDocument/2006/relationships/tags" Target="../tags/tag1853.xml" /><Relationship Id="rId31" Type="http://schemas.openxmlformats.org/officeDocument/2006/relationships/tags" Target="../tags/tag1854.xml" /><Relationship Id="rId32" Type="http://schemas.openxmlformats.org/officeDocument/2006/relationships/tags" Target="../tags/tag1855.xml" /><Relationship Id="rId33" Type="http://schemas.openxmlformats.org/officeDocument/2006/relationships/tags" Target="../tags/tag1856.xml" /><Relationship Id="rId34" Type="http://schemas.openxmlformats.org/officeDocument/2006/relationships/tags" Target="../tags/tag1857.xml" /><Relationship Id="rId35" Type="http://schemas.openxmlformats.org/officeDocument/2006/relationships/tags" Target="../tags/tag1858.xml" /><Relationship Id="rId36" Type="http://schemas.openxmlformats.org/officeDocument/2006/relationships/tags" Target="../tags/tag1859.xml" /><Relationship Id="rId37" Type="http://schemas.openxmlformats.org/officeDocument/2006/relationships/tags" Target="../tags/tag1860.xml" /><Relationship Id="rId38" Type="http://schemas.openxmlformats.org/officeDocument/2006/relationships/chart" Target="../charts/chart48.xml" /><Relationship Id="rId39" Type="http://schemas.openxmlformats.org/officeDocument/2006/relationships/vmlDrawing" Target="../drawings/vmlDrawing40.vml" /><Relationship Id="rId4" Type="http://schemas.openxmlformats.org/officeDocument/2006/relationships/tags" Target="../tags/tag1832.xml" /><Relationship Id="rId5" Type="http://schemas.openxmlformats.org/officeDocument/2006/relationships/hyperlink" Target="https://www.gartner.com/document/4013664?ref=tool_DES_IT" TargetMode="External" /><Relationship Id="rId6" Type="http://schemas.openxmlformats.org/officeDocument/2006/relationships/hyperlink" Target="https://www.gartner.com/document/4013664?ref=solrAll&amp;refval=329524644" TargetMode="External" /><Relationship Id="rId7" Type="http://schemas.openxmlformats.org/officeDocument/2006/relationships/hyperlink" Target="https://www.gartner.com/document/3986006?ref=tool_DES_IT" TargetMode="External" /><Relationship Id="rId8" Type="http://schemas.openxmlformats.org/officeDocument/2006/relationships/tags" Target="../tags/tag1833.xml" /><Relationship Id="rId9" Type="http://schemas.openxmlformats.org/officeDocument/2006/relationships/oleObject" Target="../embeddings/oleObject86.bin" TargetMode="Interna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1867.xml" /><Relationship Id="rId12" Type="http://schemas.openxmlformats.org/officeDocument/2006/relationships/tags" Target="../tags/tag1868.xml" /><Relationship Id="rId13" Type="http://schemas.openxmlformats.org/officeDocument/2006/relationships/tags" Target="../tags/tag1869.xml" /><Relationship Id="rId14" Type="http://schemas.openxmlformats.org/officeDocument/2006/relationships/tags" Target="../tags/tag1870.xml" /><Relationship Id="rId15" Type="http://schemas.openxmlformats.org/officeDocument/2006/relationships/tags" Target="../tags/tag1871.xml" /><Relationship Id="rId16" Type="http://schemas.openxmlformats.org/officeDocument/2006/relationships/tags" Target="../tags/tag1872.xml" /><Relationship Id="rId17" Type="http://schemas.openxmlformats.org/officeDocument/2006/relationships/tags" Target="../tags/tag1873.xml" /><Relationship Id="rId18" Type="http://schemas.openxmlformats.org/officeDocument/2006/relationships/tags" Target="../tags/tag1874.xml" /><Relationship Id="rId19" Type="http://schemas.openxmlformats.org/officeDocument/2006/relationships/tags" Target="../tags/tag1875.xml" /><Relationship Id="rId2" Type="http://schemas.openxmlformats.org/officeDocument/2006/relationships/notesSlide" Target="../notesSlides/notesSlide47.xml" /><Relationship Id="rId20" Type="http://schemas.openxmlformats.org/officeDocument/2006/relationships/tags" Target="../tags/tag1876.xml" /><Relationship Id="rId21" Type="http://schemas.openxmlformats.org/officeDocument/2006/relationships/tags" Target="../tags/tag1877.xml" /><Relationship Id="rId22" Type="http://schemas.openxmlformats.org/officeDocument/2006/relationships/tags" Target="../tags/tag1878.xml" /><Relationship Id="rId23" Type="http://schemas.openxmlformats.org/officeDocument/2006/relationships/tags" Target="../tags/tag1879.xml" /><Relationship Id="rId24" Type="http://schemas.openxmlformats.org/officeDocument/2006/relationships/tags" Target="../tags/tag1880.xml" /><Relationship Id="rId25" Type="http://schemas.openxmlformats.org/officeDocument/2006/relationships/tags" Target="../tags/tag1881.xml" /><Relationship Id="rId26" Type="http://schemas.openxmlformats.org/officeDocument/2006/relationships/tags" Target="../tags/tag1882.xml" /><Relationship Id="rId27" Type="http://schemas.openxmlformats.org/officeDocument/2006/relationships/tags" Target="../tags/tag1883.xml" /><Relationship Id="rId28" Type="http://schemas.openxmlformats.org/officeDocument/2006/relationships/tags" Target="../tags/tag1884.xml" /><Relationship Id="rId29" Type="http://schemas.openxmlformats.org/officeDocument/2006/relationships/tags" Target="../tags/tag1885.xml" /><Relationship Id="rId3" Type="http://schemas.openxmlformats.org/officeDocument/2006/relationships/tags" Target="../tags/tag1864.xml" /><Relationship Id="rId30" Type="http://schemas.openxmlformats.org/officeDocument/2006/relationships/tags" Target="../tags/tag1886.xml" /><Relationship Id="rId31" Type="http://schemas.openxmlformats.org/officeDocument/2006/relationships/tags" Target="../tags/tag1887.xml" /><Relationship Id="rId32" Type="http://schemas.openxmlformats.org/officeDocument/2006/relationships/tags" Target="../tags/tag1888.xml" /><Relationship Id="rId33" Type="http://schemas.openxmlformats.org/officeDocument/2006/relationships/tags" Target="../tags/tag1889.xml" /><Relationship Id="rId34" Type="http://schemas.openxmlformats.org/officeDocument/2006/relationships/tags" Target="../tags/tag1890.xml" /><Relationship Id="rId35" Type="http://schemas.openxmlformats.org/officeDocument/2006/relationships/tags" Target="../tags/tag1891.xml" /><Relationship Id="rId36" Type="http://schemas.openxmlformats.org/officeDocument/2006/relationships/tags" Target="../tags/tag1892.xml" /><Relationship Id="rId37" Type="http://schemas.openxmlformats.org/officeDocument/2006/relationships/tags" Target="../tags/tag1893.xml" /><Relationship Id="rId38" Type="http://schemas.openxmlformats.org/officeDocument/2006/relationships/chart" Target="../charts/chart49.xml" /><Relationship Id="rId39" Type="http://schemas.openxmlformats.org/officeDocument/2006/relationships/vmlDrawing" Target="../drawings/vmlDrawing41.vml" /><Relationship Id="rId4" Type="http://schemas.openxmlformats.org/officeDocument/2006/relationships/tags" Target="../tags/tag1865.xml" /><Relationship Id="rId5" Type="http://schemas.openxmlformats.org/officeDocument/2006/relationships/hyperlink" Target="https://www.gartner.com/document/4013827?ref=tool_DES_IT" TargetMode="External" /><Relationship Id="rId6" Type="http://schemas.openxmlformats.org/officeDocument/2006/relationships/hyperlink" Target="https://www.gartner.com/document/4013827?ref=solrResearch&amp;refval=329523735" TargetMode="External" /><Relationship Id="rId7" Type="http://schemas.openxmlformats.org/officeDocument/2006/relationships/hyperlink" Target="https://www.gartner.com/document/3986900?ref=tool_DES_IT" TargetMode="External" /><Relationship Id="rId8" Type="http://schemas.openxmlformats.org/officeDocument/2006/relationships/tags" Target="../tags/tag1866.xml" /><Relationship Id="rId9" Type="http://schemas.openxmlformats.org/officeDocument/2006/relationships/oleObject" Target="../embeddings/oleObject88.bin" TargetMode="Interna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900.xml" /><Relationship Id="rId11" Type="http://schemas.openxmlformats.org/officeDocument/2006/relationships/tags" Target="../tags/tag1901.xml" /><Relationship Id="rId12" Type="http://schemas.openxmlformats.org/officeDocument/2006/relationships/tags" Target="../tags/tag1902.xml" /><Relationship Id="rId13" Type="http://schemas.openxmlformats.org/officeDocument/2006/relationships/tags" Target="../tags/tag1903.xml" /><Relationship Id="rId14" Type="http://schemas.openxmlformats.org/officeDocument/2006/relationships/tags" Target="../tags/tag1904.xml" /><Relationship Id="rId15" Type="http://schemas.openxmlformats.org/officeDocument/2006/relationships/tags" Target="../tags/tag1905.xml" /><Relationship Id="rId16" Type="http://schemas.openxmlformats.org/officeDocument/2006/relationships/tags" Target="../tags/tag1906.xml" /><Relationship Id="rId17" Type="http://schemas.openxmlformats.org/officeDocument/2006/relationships/tags" Target="../tags/tag1907.xml" /><Relationship Id="rId18" Type="http://schemas.openxmlformats.org/officeDocument/2006/relationships/tags" Target="../tags/tag1908.xml" /><Relationship Id="rId19" Type="http://schemas.openxmlformats.org/officeDocument/2006/relationships/tags" Target="../tags/tag1909.xml" /><Relationship Id="rId2" Type="http://schemas.openxmlformats.org/officeDocument/2006/relationships/notesSlide" Target="../notesSlides/notesSlide48.xml" /><Relationship Id="rId20" Type="http://schemas.openxmlformats.org/officeDocument/2006/relationships/tags" Target="../tags/tag1910.xml" /><Relationship Id="rId21" Type="http://schemas.openxmlformats.org/officeDocument/2006/relationships/tags" Target="../tags/tag1911.xml" /><Relationship Id="rId22" Type="http://schemas.openxmlformats.org/officeDocument/2006/relationships/tags" Target="../tags/tag1912.xml" /><Relationship Id="rId23" Type="http://schemas.openxmlformats.org/officeDocument/2006/relationships/tags" Target="../tags/tag1913.xml" /><Relationship Id="rId24" Type="http://schemas.openxmlformats.org/officeDocument/2006/relationships/tags" Target="../tags/tag1914.xml" /><Relationship Id="rId25" Type="http://schemas.openxmlformats.org/officeDocument/2006/relationships/tags" Target="../tags/tag1915.xml" /><Relationship Id="rId26" Type="http://schemas.openxmlformats.org/officeDocument/2006/relationships/tags" Target="../tags/tag1916.xml" /><Relationship Id="rId27" Type="http://schemas.openxmlformats.org/officeDocument/2006/relationships/tags" Target="../tags/tag1917.xml" /><Relationship Id="rId28" Type="http://schemas.openxmlformats.org/officeDocument/2006/relationships/tags" Target="../tags/tag1918.xml" /><Relationship Id="rId29" Type="http://schemas.openxmlformats.org/officeDocument/2006/relationships/tags" Target="../tags/tag1919.xml" /><Relationship Id="rId3" Type="http://schemas.openxmlformats.org/officeDocument/2006/relationships/tags" Target="../tags/tag1897.xml" /><Relationship Id="rId30" Type="http://schemas.openxmlformats.org/officeDocument/2006/relationships/tags" Target="../tags/tag1920.xml" /><Relationship Id="rId31" Type="http://schemas.openxmlformats.org/officeDocument/2006/relationships/tags" Target="../tags/tag1921.xml" /><Relationship Id="rId32" Type="http://schemas.openxmlformats.org/officeDocument/2006/relationships/tags" Target="../tags/tag1922.xml" /><Relationship Id="rId33" Type="http://schemas.openxmlformats.org/officeDocument/2006/relationships/tags" Target="../tags/tag1923.xml" /><Relationship Id="rId34" Type="http://schemas.openxmlformats.org/officeDocument/2006/relationships/tags" Target="../tags/tag1924.xml" /><Relationship Id="rId35" Type="http://schemas.openxmlformats.org/officeDocument/2006/relationships/tags" Target="../tags/tag1925.xml" /><Relationship Id="rId36" Type="http://schemas.openxmlformats.org/officeDocument/2006/relationships/tags" Target="../tags/tag1926.xml" /><Relationship Id="rId37" Type="http://schemas.openxmlformats.org/officeDocument/2006/relationships/tags" Target="../tags/tag1927.xml" /><Relationship Id="rId38" Type="http://schemas.openxmlformats.org/officeDocument/2006/relationships/chart" Target="../charts/chart50.xml" /><Relationship Id="rId39" Type="http://schemas.openxmlformats.org/officeDocument/2006/relationships/vmlDrawing" Target="../drawings/vmlDrawing42.vml" /><Relationship Id="rId4" Type="http://schemas.openxmlformats.org/officeDocument/2006/relationships/tags" Target="../tags/tag1898.xml" /><Relationship Id="rId5" Type="http://schemas.openxmlformats.org/officeDocument/2006/relationships/hyperlink" Target="https://www.gartner.com/document/3956320?ref=tool_DES_IT" TargetMode="External" /><Relationship Id="rId6" Type="http://schemas.openxmlformats.org/officeDocument/2006/relationships/hyperlink" Target="https://www.gartner.com/document/3956320?ref=solrAll&amp;refval=329527087" TargetMode="External" /><Relationship Id="rId7" Type="http://schemas.openxmlformats.org/officeDocument/2006/relationships/tags" Target="../tags/tag1899.xml" /><Relationship Id="rId8" Type="http://schemas.openxmlformats.org/officeDocument/2006/relationships/oleObject" Target="../embeddings/oleObject90.bin" TargetMode="Internal" /><Relationship Id="rId9" Type="http://schemas.openxmlformats.org/officeDocument/2006/relationships/image" Target="../media/image7.emf"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5.xml" /><Relationship Id="rId10" Type="http://schemas.openxmlformats.org/officeDocument/2006/relationships/tags" Target="../tags/tag503.xml" /><Relationship Id="rId11" Type="http://schemas.openxmlformats.org/officeDocument/2006/relationships/tags" Target="../tags/tag504.xml" /><Relationship Id="rId12" Type="http://schemas.openxmlformats.org/officeDocument/2006/relationships/tags" Target="../tags/tag505.xml" /><Relationship Id="rId13" Type="http://schemas.openxmlformats.org/officeDocument/2006/relationships/tags" Target="../tags/tag506.xml" /><Relationship Id="rId14" Type="http://schemas.openxmlformats.org/officeDocument/2006/relationships/tags" Target="../tags/tag507.xml" /><Relationship Id="rId15" Type="http://schemas.openxmlformats.org/officeDocument/2006/relationships/tags" Target="../tags/tag508.xml" /><Relationship Id="rId16" Type="http://schemas.openxmlformats.org/officeDocument/2006/relationships/tags" Target="../tags/tag509.xml" /><Relationship Id="rId17" Type="http://schemas.openxmlformats.org/officeDocument/2006/relationships/tags" Target="../tags/tag510.xml" /><Relationship Id="rId18" Type="http://schemas.openxmlformats.org/officeDocument/2006/relationships/tags" Target="../tags/tag511.xml" /><Relationship Id="rId19" Type="http://schemas.openxmlformats.org/officeDocument/2006/relationships/tags" Target="../tags/tag512.xml" /><Relationship Id="rId2" Type="http://schemas.openxmlformats.org/officeDocument/2006/relationships/tags" Target="../tags/tag495.xml" /><Relationship Id="rId20" Type="http://schemas.openxmlformats.org/officeDocument/2006/relationships/tags" Target="../tags/tag513.xml" /><Relationship Id="rId21" Type="http://schemas.openxmlformats.org/officeDocument/2006/relationships/tags" Target="../tags/tag514.xml" /><Relationship Id="rId22" Type="http://schemas.openxmlformats.org/officeDocument/2006/relationships/tags" Target="../tags/tag515.xml" /><Relationship Id="rId23" Type="http://schemas.openxmlformats.org/officeDocument/2006/relationships/tags" Target="../tags/tag516.xml" /><Relationship Id="rId24" Type="http://schemas.openxmlformats.org/officeDocument/2006/relationships/tags" Target="../tags/tag517.xml" /><Relationship Id="rId25" Type="http://schemas.openxmlformats.org/officeDocument/2006/relationships/tags" Target="../tags/tag518.xml" /><Relationship Id="rId26" Type="http://schemas.openxmlformats.org/officeDocument/2006/relationships/tags" Target="../tags/tag519.xml" /><Relationship Id="rId27" Type="http://schemas.openxmlformats.org/officeDocument/2006/relationships/tags" Target="../tags/tag520.xml" /><Relationship Id="rId28" Type="http://schemas.openxmlformats.org/officeDocument/2006/relationships/tags" Target="../tags/tag521.xml" /><Relationship Id="rId29" Type="http://schemas.openxmlformats.org/officeDocument/2006/relationships/tags" Target="../tags/tag522.xml" /><Relationship Id="rId3" Type="http://schemas.openxmlformats.org/officeDocument/2006/relationships/tags" Target="../tags/tag496.xml" /><Relationship Id="rId30" Type="http://schemas.openxmlformats.org/officeDocument/2006/relationships/tags" Target="../tags/tag523.xml" /><Relationship Id="rId31" Type="http://schemas.openxmlformats.org/officeDocument/2006/relationships/tags" Target="../tags/tag524.xml" /><Relationship Id="rId32" Type="http://schemas.openxmlformats.org/officeDocument/2006/relationships/tags" Target="../tags/tag525.xml" /><Relationship Id="rId33" Type="http://schemas.openxmlformats.org/officeDocument/2006/relationships/tags" Target="../tags/tag526.xml" /><Relationship Id="rId34" Type="http://schemas.openxmlformats.org/officeDocument/2006/relationships/tags" Target="../tags/tag527.xml" /><Relationship Id="rId4" Type="http://schemas.openxmlformats.org/officeDocument/2006/relationships/tags" Target="../tags/tag497.xml" /><Relationship Id="rId5" Type="http://schemas.openxmlformats.org/officeDocument/2006/relationships/tags" Target="../tags/tag498.xml" /><Relationship Id="rId6" Type="http://schemas.openxmlformats.org/officeDocument/2006/relationships/tags" Target="../tags/tag499.xml" /><Relationship Id="rId7" Type="http://schemas.openxmlformats.org/officeDocument/2006/relationships/tags" Target="../tags/tag500.xml" /><Relationship Id="rId8" Type="http://schemas.openxmlformats.org/officeDocument/2006/relationships/tags" Target="../tags/tag501.xml" /><Relationship Id="rId9" Type="http://schemas.openxmlformats.org/officeDocument/2006/relationships/tags" Target="../tags/tag502.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935.xml" /><Relationship Id="rId11" Type="http://schemas.openxmlformats.org/officeDocument/2006/relationships/tags" Target="../tags/tag1936.xml" /><Relationship Id="rId12" Type="http://schemas.openxmlformats.org/officeDocument/2006/relationships/tags" Target="../tags/tag1937.xml" /><Relationship Id="rId13" Type="http://schemas.openxmlformats.org/officeDocument/2006/relationships/tags" Target="../tags/tag1938.xml" /><Relationship Id="rId14" Type="http://schemas.openxmlformats.org/officeDocument/2006/relationships/tags" Target="../tags/tag1939.xml" /><Relationship Id="rId15" Type="http://schemas.openxmlformats.org/officeDocument/2006/relationships/tags" Target="../tags/tag1940.xml" /><Relationship Id="rId16" Type="http://schemas.openxmlformats.org/officeDocument/2006/relationships/tags" Target="../tags/tag1941.xml" /><Relationship Id="rId17" Type="http://schemas.openxmlformats.org/officeDocument/2006/relationships/tags" Target="../tags/tag1942.xml" /><Relationship Id="rId18" Type="http://schemas.openxmlformats.org/officeDocument/2006/relationships/tags" Target="../tags/tag1943.xml" /><Relationship Id="rId19" Type="http://schemas.openxmlformats.org/officeDocument/2006/relationships/tags" Target="../tags/tag1944.xml" /><Relationship Id="rId2" Type="http://schemas.openxmlformats.org/officeDocument/2006/relationships/notesSlide" Target="../notesSlides/notesSlide49.xml" /><Relationship Id="rId20" Type="http://schemas.openxmlformats.org/officeDocument/2006/relationships/tags" Target="../tags/tag1945.xml" /><Relationship Id="rId21" Type="http://schemas.openxmlformats.org/officeDocument/2006/relationships/tags" Target="../tags/tag1946.xml" /><Relationship Id="rId22" Type="http://schemas.openxmlformats.org/officeDocument/2006/relationships/tags" Target="../tags/tag1947.xml" /><Relationship Id="rId23" Type="http://schemas.openxmlformats.org/officeDocument/2006/relationships/tags" Target="../tags/tag1948.xml" /><Relationship Id="rId24" Type="http://schemas.openxmlformats.org/officeDocument/2006/relationships/tags" Target="../tags/tag1949.xml" /><Relationship Id="rId25" Type="http://schemas.openxmlformats.org/officeDocument/2006/relationships/tags" Target="../tags/tag1950.xml" /><Relationship Id="rId26" Type="http://schemas.openxmlformats.org/officeDocument/2006/relationships/tags" Target="../tags/tag1951.xml" /><Relationship Id="rId27" Type="http://schemas.openxmlformats.org/officeDocument/2006/relationships/tags" Target="../tags/tag1952.xml" /><Relationship Id="rId28" Type="http://schemas.openxmlformats.org/officeDocument/2006/relationships/tags" Target="../tags/tag1953.xml" /><Relationship Id="rId29" Type="http://schemas.openxmlformats.org/officeDocument/2006/relationships/tags" Target="../tags/tag1954.xml" /><Relationship Id="rId3" Type="http://schemas.openxmlformats.org/officeDocument/2006/relationships/tags" Target="../tags/tag1931.xml" /><Relationship Id="rId30" Type="http://schemas.openxmlformats.org/officeDocument/2006/relationships/tags" Target="../tags/tag1955.xml" /><Relationship Id="rId31" Type="http://schemas.openxmlformats.org/officeDocument/2006/relationships/tags" Target="../tags/tag1956.xml" /><Relationship Id="rId32" Type="http://schemas.openxmlformats.org/officeDocument/2006/relationships/tags" Target="../tags/tag1957.xml" /><Relationship Id="rId33" Type="http://schemas.openxmlformats.org/officeDocument/2006/relationships/tags" Target="../tags/tag1958.xml" /><Relationship Id="rId34" Type="http://schemas.openxmlformats.org/officeDocument/2006/relationships/tags" Target="../tags/tag1959.xml" /><Relationship Id="rId35" Type="http://schemas.openxmlformats.org/officeDocument/2006/relationships/tags" Target="../tags/tag1960.xml" /><Relationship Id="rId36" Type="http://schemas.openxmlformats.org/officeDocument/2006/relationships/tags" Target="../tags/tag1961.xml" /><Relationship Id="rId37" Type="http://schemas.openxmlformats.org/officeDocument/2006/relationships/chart" Target="../charts/chart51.xml" /><Relationship Id="rId38" Type="http://schemas.openxmlformats.org/officeDocument/2006/relationships/vmlDrawing" Target="../drawings/vmlDrawing43.vml" /><Relationship Id="rId4" Type="http://schemas.openxmlformats.org/officeDocument/2006/relationships/tags" Target="../tags/tag1932.xml" /><Relationship Id="rId5" Type="http://schemas.openxmlformats.org/officeDocument/2006/relationships/hyperlink" Target="https://www.gartner.com/document/3993879?ref=tool_DES_IT" TargetMode="External" /><Relationship Id="rId6" Type="http://schemas.openxmlformats.org/officeDocument/2006/relationships/tags" Target="../tags/tag1933.xml" /><Relationship Id="rId7" Type="http://schemas.openxmlformats.org/officeDocument/2006/relationships/oleObject" Target="../embeddings/oleObject92.bin" TargetMode="Internal" /><Relationship Id="rId8" Type="http://schemas.openxmlformats.org/officeDocument/2006/relationships/image" Target="../media/image7.emf" /><Relationship Id="rId9" Type="http://schemas.openxmlformats.org/officeDocument/2006/relationships/tags" Target="../tags/tag1934.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1968.xml" /><Relationship Id="rId11" Type="http://schemas.openxmlformats.org/officeDocument/2006/relationships/tags" Target="../tags/tag1969.xml" /><Relationship Id="rId12" Type="http://schemas.openxmlformats.org/officeDocument/2006/relationships/tags" Target="../tags/tag1970.xml" /><Relationship Id="rId13" Type="http://schemas.openxmlformats.org/officeDocument/2006/relationships/tags" Target="../tags/tag1971.xml" /><Relationship Id="rId14" Type="http://schemas.openxmlformats.org/officeDocument/2006/relationships/tags" Target="../tags/tag1972.xml" /><Relationship Id="rId15" Type="http://schemas.openxmlformats.org/officeDocument/2006/relationships/tags" Target="../tags/tag1973.xml" /><Relationship Id="rId16" Type="http://schemas.openxmlformats.org/officeDocument/2006/relationships/tags" Target="../tags/tag1974.xml" /><Relationship Id="rId17" Type="http://schemas.openxmlformats.org/officeDocument/2006/relationships/tags" Target="../tags/tag1975.xml" /><Relationship Id="rId18" Type="http://schemas.openxmlformats.org/officeDocument/2006/relationships/tags" Target="../tags/tag1976.xml" /><Relationship Id="rId19" Type="http://schemas.openxmlformats.org/officeDocument/2006/relationships/tags" Target="../tags/tag1977.xml" /><Relationship Id="rId2" Type="http://schemas.openxmlformats.org/officeDocument/2006/relationships/notesSlide" Target="../notesSlides/notesSlide50.xml" /><Relationship Id="rId20" Type="http://schemas.openxmlformats.org/officeDocument/2006/relationships/tags" Target="../tags/tag1978.xml" /><Relationship Id="rId21" Type="http://schemas.openxmlformats.org/officeDocument/2006/relationships/tags" Target="../tags/tag1979.xml" /><Relationship Id="rId22" Type="http://schemas.openxmlformats.org/officeDocument/2006/relationships/tags" Target="../tags/tag1980.xml" /><Relationship Id="rId23" Type="http://schemas.openxmlformats.org/officeDocument/2006/relationships/tags" Target="../tags/tag1981.xml" /><Relationship Id="rId24" Type="http://schemas.openxmlformats.org/officeDocument/2006/relationships/tags" Target="../tags/tag1982.xml" /><Relationship Id="rId25" Type="http://schemas.openxmlformats.org/officeDocument/2006/relationships/tags" Target="../tags/tag1983.xml" /><Relationship Id="rId26" Type="http://schemas.openxmlformats.org/officeDocument/2006/relationships/tags" Target="../tags/tag1984.xml" /><Relationship Id="rId27" Type="http://schemas.openxmlformats.org/officeDocument/2006/relationships/tags" Target="../tags/tag1985.xml" /><Relationship Id="rId28" Type="http://schemas.openxmlformats.org/officeDocument/2006/relationships/tags" Target="../tags/tag1986.xml" /><Relationship Id="rId29" Type="http://schemas.openxmlformats.org/officeDocument/2006/relationships/tags" Target="../tags/tag1987.xml" /><Relationship Id="rId3" Type="http://schemas.openxmlformats.org/officeDocument/2006/relationships/tags" Target="../tags/tag1965.xml" /><Relationship Id="rId30" Type="http://schemas.openxmlformats.org/officeDocument/2006/relationships/tags" Target="../tags/tag1988.xml" /><Relationship Id="rId31" Type="http://schemas.openxmlformats.org/officeDocument/2006/relationships/tags" Target="../tags/tag1989.xml" /><Relationship Id="rId32" Type="http://schemas.openxmlformats.org/officeDocument/2006/relationships/tags" Target="../tags/tag1990.xml" /><Relationship Id="rId33" Type="http://schemas.openxmlformats.org/officeDocument/2006/relationships/tags" Target="../tags/tag1991.xml" /><Relationship Id="rId34" Type="http://schemas.openxmlformats.org/officeDocument/2006/relationships/tags" Target="../tags/tag1992.xml" /><Relationship Id="rId35" Type="http://schemas.openxmlformats.org/officeDocument/2006/relationships/tags" Target="../tags/tag1993.xml" /><Relationship Id="rId36" Type="http://schemas.openxmlformats.org/officeDocument/2006/relationships/tags" Target="../tags/tag1994.xml" /><Relationship Id="rId37" Type="http://schemas.openxmlformats.org/officeDocument/2006/relationships/chart" Target="../charts/chart52.xml" /><Relationship Id="rId38" Type="http://schemas.openxmlformats.org/officeDocument/2006/relationships/vmlDrawing" Target="../drawings/vmlDrawing44.vml" /><Relationship Id="rId4" Type="http://schemas.openxmlformats.org/officeDocument/2006/relationships/tags" Target="../tags/tag1966.xml" /><Relationship Id="rId5" Type="http://schemas.openxmlformats.org/officeDocument/2006/relationships/hyperlink" Target="https://www.gartner.com/document/4010569?ref=tool_DES_IT" TargetMode="External" /><Relationship Id="rId6" Type="http://schemas.openxmlformats.org/officeDocument/2006/relationships/hyperlink" Target="https://www.gartner.com/document/4013398?ref=tool_DES_IT" TargetMode="External" /><Relationship Id="rId7" Type="http://schemas.openxmlformats.org/officeDocument/2006/relationships/tags" Target="../tags/tag1967.xml" /><Relationship Id="rId8" Type="http://schemas.openxmlformats.org/officeDocument/2006/relationships/oleObject" Target="../embeddings/oleObject94.bin" TargetMode="Internal" /><Relationship Id="rId9" Type="http://schemas.openxmlformats.org/officeDocument/2006/relationships/image" Target="../media/image7.emf"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002.xml" /><Relationship Id="rId11" Type="http://schemas.openxmlformats.org/officeDocument/2006/relationships/tags" Target="../tags/tag2003.xml" /><Relationship Id="rId12" Type="http://schemas.openxmlformats.org/officeDocument/2006/relationships/tags" Target="../tags/tag2004.xml" /><Relationship Id="rId13" Type="http://schemas.openxmlformats.org/officeDocument/2006/relationships/tags" Target="../tags/tag2005.xml" /><Relationship Id="rId14" Type="http://schemas.openxmlformats.org/officeDocument/2006/relationships/tags" Target="../tags/tag2006.xml" /><Relationship Id="rId15" Type="http://schemas.openxmlformats.org/officeDocument/2006/relationships/tags" Target="../tags/tag2007.xml" /><Relationship Id="rId16" Type="http://schemas.openxmlformats.org/officeDocument/2006/relationships/tags" Target="../tags/tag2008.xml" /><Relationship Id="rId17" Type="http://schemas.openxmlformats.org/officeDocument/2006/relationships/tags" Target="../tags/tag2009.xml" /><Relationship Id="rId18" Type="http://schemas.openxmlformats.org/officeDocument/2006/relationships/tags" Target="../tags/tag2010.xml" /><Relationship Id="rId19" Type="http://schemas.openxmlformats.org/officeDocument/2006/relationships/tags" Target="../tags/tag2011.xml" /><Relationship Id="rId2" Type="http://schemas.openxmlformats.org/officeDocument/2006/relationships/notesSlide" Target="../notesSlides/notesSlide51.xml" /><Relationship Id="rId20" Type="http://schemas.openxmlformats.org/officeDocument/2006/relationships/tags" Target="../tags/tag2012.xml" /><Relationship Id="rId21" Type="http://schemas.openxmlformats.org/officeDocument/2006/relationships/tags" Target="../tags/tag2013.xml" /><Relationship Id="rId22" Type="http://schemas.openxmlformats.org/officeDocument/2006/relationships/tags" Target="../tags/tag2014.xml" /><Relationship Id="rId23" Type="http://schemas.openxmlformats.org/officeDocument/2006/relationships/tags" Target="../tags/tag2015.xml" /><Relationship Id="rId24" Type="http://schemas.openxmlformats.org/officeDocument/2006/relationships/tags" Target="../tags/tag2016.xml" /><Relationship Id="rId25" Type="http://schemas.openxmlformats.org/officeDocument/2006/relationships/tags" Target="../tags/tag2017.xml" /><Relationship Id="rId26" Type="http://schemas.openxmlformats.org/officeDocument/2006/relationships/tags" Target="../tags/tag2018.xml" /><Relationship Id="rId27" Type="http://schemas.openxmlformats.org/officeDocument/2006/relationships/tags" Target="../tags/tag2019.xml" /><Relationship Id="rId28" Type="http://schemas.openxmlformats.org/officeDocument/2006/relationships/tags" Target="../tags/tag2020.xml" /><Relationship Id="rId29" Type="http://schemas.openxmlformats.org/officeDocument/2006/relationships/tags" Target="../tags/tag2021.xml" /><Relationship Id="rId3" Type="http://schemas.openxmlformats.org/officeDocument/2006/relationships/tags" Target="../tags/tag1998.xml" /><Relationship Id="rId30" Type="http://schemas.openxmlformats.org/officeDocument/2006/relationships/tags" Target="../tags/tag2022.xml" /><Relationship Id="rId31" Type="http://schemas.openxmlformats.org/officeDocument/2006/relationships/tags" Target="../tags/tag2023.xml" /><Relationship Id="rId32" Type="http://schemas.openxmlformats.org/officeDocument/2006/relationships/tags" Target="../tags/tag2024.xml" /><Relationship Id="rId33" Type="http://schemas.openxmlformats.org/officeDocument/2006/relationships/tags" Target="../tags/tag2025.xml" /><Relationship Id="rId34" Type="http://schemas.openxmlformats.org/officeDocument/2006/relationships/tags" Target="../tags/tag2026.xml" /><Relationship Id="rId35" Type="http://schemas.openxmlformats.org/officeDocument/2006/relationships/tags" Target="../tags/tag2027.xml" /><Relationship Id="rId36" Type="http://schemas.openxmlformats.org/officeDocument/2006/relationships/chart" Target="../charts/chart53.xml" /><Relationship Id="rId37" Type="http://schemas.openxmlformats.org/officeDocument/2006/relationships/vmlDrawing" Target="../drawings/vmlDrawing45.vml" /><Relationship Id="rId4" Type="http://schemas.openxmlformats.org/officeDocument/2006/relationships/tags" Target="../tags/tag1999.xml" /><Relationship Id="rId5" Type="http://schemas.openxmlformats.org/officeDocument/2006/relationships/hyperlink" Target="https://www.gartner.com/document/3970010?ref=tool_DES_IT" TargetMode="External" /><Relationship Id="rId6" Type="http://schemas.openxmlformats.org/officeDocument/2006/relationships/tags" Target="../tags/tag2000.xml" /><Relationship Id="rId7" Type="http://schemas.openxmlformats.org/officeDocument/2006/relationships/oleObject" Target="../embeddings/oleObject96.bin" TargetMode="Internal" /><Relationship Id="rId8" Type="http://schemas.openxmlformats.org/officeDocument/2006/relationships/image" Target="../media/image7.emf" /><Relationship Id="rId9" Type="http://schemas.openxmlformats.org/officeDocument/2006/relationships/tags" Target="../tags/tag2001.xml"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034.xml" /><Relationship Id="rId11" Type="http://schemas.openxmlformats.org/officeDocument/2006/relationships/tags" Target="../tags/tag2035.xml" /><Relationship Id="rId12" Type="http://schemas.openxmlformats.org/officeDocument/2006/relationships/tags" Target="../tags/tag2036.xml" /><Relationship Id="rId13" Type="http://schemas.openxmlformats.org/officeDocument/2006/relationships/tags" Target="../tags/tag2037.xml" /><Relationship Id="rId14" Type="http://schemas.openxmlformats.org/officeDocument/2006/relationships/tags" Target="../tags/tag2038.xml" /><Relationship Id="rId15" Type="http://schemas.openxmlformats.org/officeDocument/2006/relationships/tags" Target="../tags/tag2039.xml" /><Relationship Id="rId16" Type="http://schemas.openxmlformats.org/officeDocument/2006/relationships/tags" Target="../tags/tag2040.xml" /><Relationship Id="rId17" Type="http://schemas.openxmlformats.org/officeDocument/2006/relationships/tags" Target="../tags/tag2041.xml" /><Relationship Id="rId18" Type="http://schemas.openxmlformats.org/officeDocument/2006/relationships/tags" Target="../tags/tag2042.xml" /><Relationship Id="rId19" Type="http://schemas.openxmlformats.org/officeDocument/2006/relationships/tags" Target="../tags/tag2043.xml" /><Relationship Id="rId2" Type="http://schemas.openxmlformats.org/officeDocument/2006/relationships/notesSlide" Target="../notesSlides/notesSlide52.xml" /><Relationship Id="rId20" Type="http://schemas.openxmlformats.org/officeDocument/2006/relationships/tags" Target="../tags/tag2044.xml" /><Relationship Id="rId21" Type="http://schemas.openxmlformats.org/officeDocument/2006/relationships/tags" Target="../tags/tag2045.xml" /><Relationship Id="rId22" Type="http://schemas.openxmlformats.org/officeDocument/2006/relationships/tags" Target="../tags/tag2046.xml" /><Relationship Id="rId23" Type="http://schemas.openxmlformats.org/officeDocument/2006/relationships/tags" Target="../tags/tag2047.xml" /><Relationship Id="rId24" Type="http://schemas.openxmlformats.org/officeDocument/2006/relationships/tags" Target="../tags/tag2048.xml" /><Relationship Id="rId25" Type="http://schemas.openxmlformats.org/officeDocument/2006/relationships/tags" Target="../tags/tag2049.xml" /><Relationship Id="rId26" Type="http://schemas.openxmlformats.org/officeDocument/2006/relationships/tags" Target="../tags/tag2050.xml" /><Relationship Id="rId27" Type="http://schemas.openxmlformats.org/officeDocument/2006/relationships/tags" Target="../tags/tag2051.xml" /><Relationship Id="rId28" Type="http://schemas.openxmlformats.org/officeDocument/2006/relationships/tags" Target="../tags/tag2052.xml" /><Relationship Id="rId29" Type="http://schemas.openxmlformats.org/officeDocument/2006/relationships/tags" Target="../tags/tag2053.xml" /><Relationship Id="rId3" Type="http://schemas.openxmlformats.org/officeDocument/2006/relationships/tags" Target="../tags/tag2031.xml" /><Relationship Id="rId30" Type="http://schemas.openxmlformats.org/officeDocument/2006/relationships/tags" Target="../tags/tag2054.xml" /><Relationship Id="rId31" Type="http://schemas.openxmlformats.org/officeDocument/2006/relationships/tags" Target="../tags/tag2055.xml" /><Relationship Id="rId32" Type="http://schemas.openxmlformats.org/officeDocument/2006/relationships/tags" Target="../tags/tag2056.xml" /><Relationship Id="rId33" Type="http://schemas.openxmlformats.org/officeDocument/2006/relationships/tags" Target="../tags/tag2057.xml" /><Relationship Id="rId34" Type="http://schemas.openxmlformats.org/officeDocument/2006/relationships/tags" Target="../tags/tag2058.xml" /><Relationship Id="rId35" Type="http://schemas.openxmlformats.org/officeDocument/2006/relationships/tags" Target="../tags/tag2059.xml" /><Relationship Id="rId36" Type="http://schemas.openxmlformats.org/officeDocument/2006/relationships/tags" Target="../tags/tag2060.xml" /><Relationship Id="rId37" Type="http://schemas.openxmlformats.org/officeDocument/2006/relationships/chart" Target="../charts/chart54.xml" /><Relationship Id="rId38" Type="http://schemas.openxmlformats.org/officeDocument/2006/relationships/vmlDrawing" Target="../drawings/vmlDrawing46.vml" /><Relationship Id="rId4" Type="http://schemas.openxmlformats.org/officeDocument/2006/relationships/tags" Target="../tags/tag2032.xml" /><Relationship Id="rId5" Type="http://schemas.openxmlformats.org/officeDocument/2006/relationships/hyperlink" Target="https://www.gartner.com/buy-smart/index?ref=tool_DES_IT" TargetMode="External" /><Relationship Id="rId6" Type="http://schemas.openxmlformats.org/officeDocument/2006/relationships/hyperlink" Target="https://www.gartner.com/document/4010579?ref=tool_DES_IT" TargetMode="External" /><Relationship Id="rId7" Type="http://schemas.openxmlformats.org/officeDocument/2006/relationships/tags" Target="../tags/tag2033.xml" /><Relationship Id="rId8" Type="http://schemas.openxmlformats.org/officeDocument/2006/relationships/oleObject" Target="../embeddings/oleObject98.bin" TargetMode="Internal" /><Relationship Id="rId9" Type="http://schemas.openxmlformats.org/officeDocument/2006/relationships/image" Target="../media/image7.emf"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067.xml" /><Relationship Id="rId11" Type="http://schemas.openxmlformats.org/officeDocument/2006/relationships/tags" Target="../tags/tag2068.xml" /><Relationship Id="rId12" Type="http://schemas.openxmlformats.org/officeDocument/2006/relationships/tags" Target="../tags/tag2069.xml" /><Relationship Id="rId13" Type="http://schemas.openxmlformats.org/officeDocument/2006/relationships/tags" Target="../tags/tag2070.xml" /><Relationship Id="rId14" Type="http://schemas.openxmlformats.org/officeDocument/2006/relationships/tags" Target="../tags/tag2071.xml" /><Relationship Id="rId15" Type="http://schemas.openxmlformats.org/officeDocument/2006/relationships/tags" Target="../tags/tag2072.xml" /><Relationship Id="rId16" Type="http://schemas.openxmlformats.org/officeDocument/2006/relationships/tags" Target="../tags/tag2073.xml" /><Relationship Id="rId17" Type="http://schemas.openxmlformats.org/officeDocument/2006/relationships/tags" Target="../tags/tag2074.xml" /><Relationship Id="rId18" Type="http://schemas.openxmlformats.org/officeDocument/2006/relationships/tags" Target="../tags/tag2075.xml" /><Relationship Id="rId19" Type="http://schemas.openxmlformats.org/officeDocument/2006/relationships/tags" Target="../tags/tag2076.xml" /><Relationship Id="rId2" Type="http://schemas.openxmlformats.org/officeDocument/2006/relationships/notesSlide" Target="../notesSlides/notesSlide53.xml" /><Relationship Id="rId20" Type="http://schemas.openxmlformats.org/officeDocument/2006/relationships/tags" Target="../tags/tag2077.xml" /><Relationship Id="rId21" Type="http://schemas.openxmlformats.org/officeDocument/2006/relationships/tags" Target="../tags/tag2078.xml" /><Relationship Id="rId22" Type="http://schemas.openxmlformats.org/officeDocument/2006/relationships/tags" Target="../tags/tag2079.xml" /><Relationship Id="rId23" Type="http://schemas.openxmlformats.org/officeDocument/2006/relationships/tags" Target="../tags/tag2080.xml" /><Relationship Id="rId24" Type="http://schemas.openxmlformats.org/officeDocument/2006/relationships/tags" Target="../tags/tag2081.xml" /><Relationship Id="rId25" Type="http://schemas.openxmlformats.org/officeDocument/2006/relationships/tags" Target="../tags/tag2082.xml" /><Relationship Id="rId26" Type="http://schemas.openxmlformats.org/officeDocument/2006/relationships/tags" Target="../tags/tag2083.xml" /><Relationship Id="rId27" Type="http://schemas.openxmlformats.org/officeDocument/2006/relationships/tags" Target="../tags/tag2084.xml" /><Relationship Id="rId28" Type="http://schemas.openxmlformats.org/officeDocument/2006/relationships/tags" Target="../tags/tag2085.xml" /><Relationship Id="rId29" Type="http://schemas.openxmlformats.org/officeDocument/2006/relationships/tags" Target="../tags/tag2086.xml" /><Relationship Id="rId3" Type="http://schemas.openxmlformats.org/officeDocument/2006/relationships/tags" Target="../tags/tag2064.xml" /><Relationship Id="rId30" Type="http://schemas.openxmlformats.org/officeDocument/2006/relationships/tags" Target="../tags/tag2087.xml" /><Relationship Id="rId31" Type="http://schemas.openxmlformats.org/officeDocument/2006/relationships/tags" Target="../tags/tag2088.xml" /><Relationship Id="rId32" Type="http://schemas.openxmlformats.org/officeDocument/2006/relationships/tags" Target="../tags/tag2089.xml" /><Relationship Id="rId33" Type="http://schemas.openxmlformats.org/officeDocument/2006/relationships/tags" Target="../tags/tag2090.xml" /><Relationship Id="rId34" Type="http://schemas.openxmlformats.org/officeDocument/2006/relationships/tags" Target="../tags/tag2091.xml" /><Relationship Id="rId35" Type="http://schemas.openxmlformats.org/officeDocument/2006/relationships/tags" Target="../tags/tag2092.xml" /><Relationship Id="rId36" Type="http://schemas.openxmlformats.org/officeDocument/2006/relationships/tags" Target="../tags/tag2093.xml" /><Relationship Id="rId37" Type="http://schemas.openxmlformats.org/officeDocument/2006/relationships/tags" Target="../tags/tag2094.xml" /><Relationship Id="rId38" Type="http://schemas.openxmlformats.org/officeDocument/2006/relationships/chart" Target="../charts/chart55.xml" /><Relationship Id="rId39" Type="http://schemas.openxmlformats.org/officeDocument/2006/relationships/vmlDrawing" Target="../drawings/vmlDrawing47.vml" /><Relationship Id="rId4" Type="http://schemas.openxmlformats.org/officeDocument/2006/relationships/tags" Target="../tags/tag2065.xml" /><Relationship Id="rId5" Type="http://schemas.openxmlformats.org/officeDocument/2006/relationships/hyperlink" Target="https://www.gartner.com/document/4001266?ref=tool_DES_IT" TargetMode="External" /><Relationship Id="rId6" Type="http://schemas.openxmlformats.org/officeDocument/2006/relationships/hyperlink" Target="https://www.gartner.com/document/4007151?ref=tool_DES_IT" TargetMode="External" /><Relationship Id="rId7" Type="http://schemas.openxmlformats.org/officeDocument/2006/relationships/tags" Target="../tags/tag2066.xml" /><Relationship Id="rId8" Type="http://schemas.openxmlformats.org/officeDocument/2006/relationships/oleObject" Target="../embeddings/oleObject100.bin" TargetMode="Internal" /><Relationship Id="rId9" Type="http://schemas.openxmlformats.org/officeDocument/2006/relationships/image" Target="../media/image7.emf"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102.xml" /><Relationship Id="rId11" Type="http://schemas.openxmlformats.org/officeDocument/2006/relationships/tags" Target="../tags/tag2103.xml" /><Relationship Id="rId12" Type="http://schemas.openxmlformats.org/officeDocument/2006/relationships/tags" Target="../tags/tag2104.xml" /><Relationship Id="rId13" Type="http://schemas.openxmlformats.org/officeDocument/2006/relationships/tags" Target="../tags/tag2105.xml" /><Relationship Id="rId14" Type="http://schemas.openxmlformats.org/officeDocument/2006/relationships/tags" Target="../tags/tag2106.xml" /><Relationship Id="rId15" Type="http://schemas.openxmlformats.org/officeDocument/2006/relationships/tags" Target="../tags/tag2107.xml" /><Relationship Id="rId16" Type="http://schemas.openxmlformats.org/officeDocument/2006/relationships/tags" Target="../tags/tag2108.xml" /><Relationship Id="rId17" Type="http://schemas.openxmlformats.org/officeDocument/2006/relationships/tags" Target="../tags/tag2109.xml" /><Relationship Id="rId18" Type="http://schemas.openxmlformats.org/officeDocument/2006/relationships/tags" Target="../tags/tag2110.xml" /><Relationship Id="rId19" Type="http://schemas.openxmlformats.org/officeDocument/2006/relationships/tags" Target="../tags/tag2111.xml" /><Relationship Id="rId2" Type="http://schemas.openxmlformats.org/officeDocument/2006/relationships/notesSlide" Target="../notesSlides/notesSlide54.xml" /><Relationship Id="rId20" Type="http://schemas.openxmlformats.org/officeDocument/2006/relationships/tags" Target="../tags/tag2112.xml" /><Relationship Id="rId21" Type="http://schemas.openxmlformats.org/officeDocument/2006/relationships/tags" Target="../tags/tag2113.xml" /><Relationship Id="rId22" Type="http://schemas.openxmlformats.org/officeDocument/2006/relationships/tags" Target="../tags/tag2114.xml" /><Relationship Id="rId23" Type="http://schemas.openxmlformats.org/officeDocument/2006/relationships/tags" Target="../tags/tag2115.xml" /><Relationship Id="rId24" Type="http://schemas.openxmlformats.org/officeDocument/2006/relationships/tags" Target="../tags/tag2116.xml" /><Relationship Id="rId25" Type="http://schemas.openxmlformats.org/officeDocument/2006/relationships/tags" Target="../tags/tag2117.xml" /><Relationship Id="rId26" Type="http://schemas.openxmlformats.org/officeDocument/2006/relationships/tags" Target="../tags/tag2118.xml" /><Relationship Id="rId27" Type="http://schemas.openxmlformats.org/officeDocument/2006/relationships/tags" Target="../tags/tag2119.xml" /><Relationship Id="rId28" Type="http://schemas.openxmlformats.org/officeDocument/2006/relationships/tags" Target="../tags/tag2120.xml" /><Relationship Id="rId29" Type="http://schemas.openxmlformats.org/officeDocument/2006/relationships/tags" Target="../tags/tag2121.xml" /><Relationship Id="rId3" Type="http://schemas.openxmlformats.org/officeDocument/2006/relationships/tags" Target="../tags/tag2098.xml" /><Relationship Id="rId30" Type="http://schemas.openxmlformats.org/officeDocument/2006/relationships/tags" Target="../tags/tag2122.xml" /><Relationship Id="rId31" Type="http://schemas.openxmlformats.org/officeDocument/2006/relationships/tags" Target="../tags/tag2123.xml" /><Relationship Id="rId32" Type="http://schemas.openxmlformats.org/officeDocument/2006/relationships/tags" Target="../tags/tag2124.xml" /><Relationship Id="rId33" Type="http://schemas.openxmlformats.org/officeDocument/2006/relationships/tags" Target="../tags/tag2125.xml" /><Relationship Id="rId34" Type="http://schemas.openxmlformats.org/officeDocument/2006/relationships/tags" Target="../tags/tag2126.xml" /><Relationship Id="rId35" Type="http://schemas.openxmlformats.org/officeDocument/2006/relationships/tags" Target="../tags/tag2127.xml" /><Relationship Id="rId36" Type="http://schemas.openxmlformats.org/officeDocument/2006/relationships/chart" Target="../charts/chart56.xml" /><Relationship Id="rId37" Type="http://schemas.openxmlformats.org/officeDocument/2006/relationships/vmlDrawing" Target="../drawings/vmlDrawing48.vml" /><Relationship Id="rId4" Type="http://schemas.openxmlformats.org/officeDocument/2006/relationships/tags" Target="../tags/tag2099.xml" /><Relationship Id="rId5" Type="http://schemas.openxmlformats.org/officeDocument/2006/relationships/hyperlink" Target="https://www.gartner.com/document/4001370?ref=tool_DES_IT" TargetMode="External" /><Relationship Id="rId6" Type="http://schemas.openxmlformats.org/officeDocument/2006/relationships/tags" Target="../tags/tag2100.xml" /><Relationship Id="rId7" Type="http://schemas.openxmlformats.org/officeDocument/2006/relationships/oleObject" Target="../embeddings/oleObject102.bin" TargetMode="Internal" /><Relationship Id="rId8" Type="http://schemas.openxmlformats.org/officeDocument/2006/relationships/image" Target="../media/image7.emf" /><Relationship Id="rId9" Type="http://schemas.openxmlformats.org/officeDocument/2006/relationships/tags" Target="../tags/tag2101.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135.xml" /><Relationship Id="rId11" Type="http://schemas.openxmlformats.org/officeDocument/2006/relationships/tags" Target="../tags/tag2136.xml" /><Relationship Id="rId12" Type="http://schemas.openxmlformats.org/officeDocument/2006/relationships/tags" Target="../tags/tag2137.xml" /><Relationship Id="rId13" Type="http://schemas.openxmlformats.org/officeDocument/2006/relationships/tags" Target="../tags/tag2138.xml" /><Relationship Id="rId14" Type="http://schemas.openxmlformats.org/officeDocument/2006/relationships/tags" Target="../tags/tag2139.xml" /><Relationship Id="rId15" Type="http://schemas.openxmlformats.org/officeDocument/2006/relationships/tags" Target="../tags/tag2140.xml" /><Relationship Id="rId16" Type="http://schemas.openxmlformats.org/officeDocument/2006/relationships/tags" Target="../tags/tag2141.xml" /><Relationship Id="rId17" Type="http://schemas.openxmlformats.org/officeDocument/2006/relationships/tags" Target="../tags/tag2142.xml" /><Relationship Id="rId18" Type="http://schemas.openxmlformats.org/officeDocument/2006/relationships/tags" Target="../tags/tag2143.xml" /><Relationship Id="rId19" Type="http://schemas.openxmlformats.org/officeDocument/2006/relationships/tags" Target="../tags/tag2144.xml" /><Relationship Id="rId2" Type="http://schemas.openxmlformats.org/officeDocument/2006/relationships/notesSlide" Target="../notesSlides/notesSlide55.xml" /><Relationship Id="rId20" Type="http://schemas.openxmlformats.org/officeDocument/2006/relationships/tags" Target="../tags/tag2145.xml" /><Relationship Id="rId21" Type="http://schemas.openxmlformats.org/officeDocument/2006/relationships/tags" Target="../tags/tag2146.xml" /><Relationship Id="rId22" Type="http://schemas.openxmlformats.org/officeDocument/2006/relationships/tags" Target="../tags/tag2147.xml" /><Relationship Id="rId23" Type="http://schemas.openxmlformats.org/officeDocument/2006/relationships/tags" Target="../tags/tag2148.xml" /><Relationship Id="rId24" Type="http://schemas.openxmlformats.org/officeDocument/2006/relationships/tags" Target="../tags/tag2149.xml" /><Relationship Id="rId25" Type="http://schemas.openxmlformats.org/officeDocument/2006/relationships/tags" Target="../tags/tag2150.xml" /><Relationship Id="rId26" Type="http://schemas.openxmlformats.org/officeDocument/2006/relationships/tags" Target="../tags/tag2151.xml" /><Relationship Id="rId27" Type="http://schemas.openxmlformats.org/officeDocument/2006/relationships/tags" Target="../tags/tag2152.xml" /><Relationship Id="rId28" Type="http://schemas.openxmlformats.org/officeDocument/2006/relationships/tags" Target="../tags/tag2153.xml" /><Relationship Id="rId29" Type="http://schemas.openxmlformats.org/officeDocument/2006/relationships/tags" Target="../tags/tag2154.xml" /><Relationship Id="rId3" Type="http://schemas.openxmlformats.org/officeDocument/2006/relationships/tags" Target="../tags/tag2131.xml" /><Relationship Id="rId30" Type="http://schemas.openxmlformats.org/officeDocument/2006/relationships/tags" Target="../tags/tag2155.xml" /><Relationship Id="rId31" Type="http://schemas.openxmlformats.org/officeDocument/2006/relationships/tags" Target="../tags/tag2156.xml" /><Relationship Id="rId32" Type="http://schemas.openxmlformats.org/officeDocument/2006/relationships/tags" Target="../tags/tag2157.xml" /><Relationship Id="rId33" Type="http://schemas.openxmlformats.org/officeDocument/2006/relationships/tags" Target="../tags/tag2158.xml" /><Relationship Id="rId34" Type="http://schemas.openxmlformats.org/officeDocument/2006/relationships/tags" Target="../tags/tag2159.xml" /><Relationship Id="rId35" Type="http://schemas.openxmlformats.org/officeDocument/2006/relationships/tags" Target="../tags/tag2160.xml" /><Relationship Id="rId36" Type="http://schemas.openxmlformats.org/officeDocument/2006/relationships/chart" Target="../charts/chart57.xml" /><Relationship Id="rId37" Type="http://schemas.openxmlformats.org/officeDocument/2006/relationships/vmlDrawing" Target="../drawings/vmlDrawing49.vml" /><Relationship Id="rId4" Type="http://schemas.openxmlformats.org/officeDocument/2006/relationships/tags" Target="../tags/tag2132.xml" /><Relationship Id="rId5" Type="http://schemas.openxmlformats.org/officeDocument/2006/relationships/hyperlink" Target="https://www.gartner.com/document/3993492?ref=tool_DES_IT" TargetMode="External" /><Relationship Id="rId6" Type="http://schemas.openxmlformats.org/officeDocument/2006/relationships/tags" Target="../tags/tag2133.xml" /><Relationship Id="rId7" Type="http://schemas.openxmlformats.org/officeDocument/2006/relationships/oleObject" Target="../embeddings/oleObject104.bin" TargetMode="Internal" /><Relationship Id="rId8" Type="http://schemas.openxmlformats.org/officeDocument/2006/relationships/image" Target="../media/image7.emf" /><Relationship Id="rId9" Type="http://schemas.openxmlformats.org/officeDocument/2006/relationships/tags" Target="../tags/tag2134.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oleObject" Target="../embeddings/oleObject106.bin" TargetMode="Internal" /><Relationship Id="rId11" Type="http://schemas.openxmlformats.org/officeDocument/2006/relationships/image" Target="../media/image7.emf" /><Relationship Id="rId12" Type="http://schemas.openxmlformats.org/officeDocument/2006/relationships/tags" Target="../tags/tag2167.xml" /><Relationship Id="rId13" Type="http://schemas.openxmlformats.org/officeDocument/2006/relationships/tags" Target="../tags/tag2168.xml" /><Relationship Id="rId14" Type="http://schemas.openxmlformats.org/officeDocument/2006/relationships/tags" Target="../tags/tag2169.xml" /><Relationship Id="rId15" Type="http://schemas.openxmlformats.org/officeDocument/2006/relationships/tags" Target="../tags/tag2170.xml" /><Relationship Id="rId16" Type="http://schemas.openxmlformats.org/officeDocument/2006/relationships/tags" Target="../tags/tag2171.xml" /><Relationship Id="rId17" Type="http://schemas.openxmlformats.org/officeDocument/2006/relationships/tags" Target="../tags/tag2172.xml" /><Relationship Id="rId18" Type="http://schemas.openxmlformats.org/officeDocument/2006/relationships/tags" Target="../tags/tag2173.xml" /><Relationship Id="rId19" Type="http://schemas.openxmlformats.org/officeDocument/2006/relationships/tags" Target="../tags/tag2174.xml" /><Relationship Id="rId2" Type="http://schemas.openxmlformats.org/officeDocument/2006/relationships/notesSlide" Target="../notesSlides/notesSlide56.xml" /><Relationship Id="rId20" Type="http://schemas.openxmlformats.org/officeDocument/2006/relationships/tags" Target="../tags/tag2175.xml" /><Relationship Id="rId21" Type="http://schemas.openxmlformats.org/officeDocument/2006/relationships/tags" Target="../tags/tag2176.xml" /><Relationship Id="rId22" Type="http://schemas.openxmlformats.org/officeDocument/2006/relationships/tags" Target="../tags/tag2177.xml" /><Relationship Id="rId23" Type="http://schemas.openxmlformats.org/officeDocument/2006/relationships/tags" Target="../tags/tag2178.xml" /><Relationship Id="rId24" Type="http://schemas.openxmlformats.org/officeDocument/2006/relationships/tags" Target="../tags/tag2179.xml" /><Relationship Id="rId25" Type="http://schemas.openxmlformats.org/officeDocument/2006/relationships/tags" Target="../tags/tag2180.xml" /><Relationship Id="rId26" Type="http://schemas.openxmlformats.org/officeDocument/2006/relationships/tags" Target="../tags/tag2181.xml" /><Relationship Id="rId27" Type="http://schemas.openxmlformats.org/officeDocument/2006/relationships/tags" Target="../tags/tag2182.xml" /><Relationship Id="rId28" Type="http://schemas.openxmlformats.org/officeDocument/2006/relationships/tags" Target="../tags/tag2183.xml" /><Relationship Id="rId29" Type="http://schemas.openxmlformats.org/officeDocument/2006/relationships/tags" Target="../tags/tag2184.xml" /><Relationship Id="rId3" Type="http://schemas.openxmlformats.org/officeDocument/2006/relationships/tags" Target="../tags/tag2164.xml" /><Relationship Id="rId30" Type="http://schemas.openxmlformats.org/officeDocument/2006/relationships/tags" Target="../tags/tag2185.xml" /><Relationship Id="rId31" Type="http://schemas.openxmlformats.org/officeDocument/2006/relationships/tags" Target="../tags/tag2186.xml" /><Relationship Id="rId32" Type="http://schemas.openxmlformats.org/officeDocument/2006/relationships/tags" Target="../tags/tag2187.xml" /><Relationship Id="rId33" Type="http://schemas.openxmlformats.org/officeDocument/2006/relationships/tags" Target="../tags/tag2188.xml" /><Relationship Id="rId34" Type="http://schemas.openxmlformats.org/officeDocument/2006/relationships/tags" Target="../tags/tag2189.xml" /><Relationship Id="rId35" Type="http://schemas.openxmlformats.org/officeDocument/2006/relationships/tags" Target="../tags/tag2190.xml" /><Relationship Id="rId36" Type="http://schemas.openxmlformats.org/officeDocument/2006/relationships/tags" Target="../tags/tag2191.xml" /><Relationship Id="rId37" Type="http://schemas.openxmlformats.org/officeDocument/2006/relationships/tags" Target="../tags/tag2192.xml" /><Relationship Id="rId38" Type="http://schemas.openxmlformats.org/officeDocument/2006/relationships/tags" Target="../tags/tag2193.xml" /><Relationship Id="rId39" Type="http://schemas.openxmlformats.org/officeDocument/2006/relationships/chart" Target="../charts/chart58.xml" /><Relationship Id="rId4" Type="http://schemas.openxmlformats.org/officeDocument/2006/relationships/tags" Target="../tags/tag2165.xml" /><Relationship Id="rId40" Type="http://schemas.openxmlformats.org/officeDocument/2006/relationships/vmlDrawing" Target="../drawings/vmlDrawing50.vml" /><Relationship Id="rId5" Type="http://schemas.openxmlformats.org/officeDocument/2006/relationships/hyperlink" Target="https://www.gartner.com/document/code/722031?ref=tool_DES_IT" TargetMode="External" /><Relationship Id="rId6" Type="http://schemas.openxmlformats.org/officeDocument/2006/relationships/hyperlink" Target="https://www.gartner.com/document/3987304?ref=tool_DES_IT" TargetMode="External" /><Relationship Id="rId7" Type="http://schemas.openxmlformats.org/officeDocument/2006/relationships/hyperlink" Target="https://www.gartner.com/document/code/722031" TargetMode="External" /><Relationship Id="rId8" Type="http://schemas.openxmlformats.org/officeDocument/2006/relationships/hyperlink" Target="https://www.gartner.com/document/3988489?ref=tool_DES_IT" TargetMode="External" /><Relationship Id="rId9" Type="http://schemas.openxmlformats.org/officeDocument/2006/relationships/tags" Target="../tags/tag2166.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200.xml" /><Relationship Id="rId11" Type="http://schemas.openxmlformats.org/officeDocument/2006/relationships/tags" Target="../tags/tag2201.xml" /><Relationship Id="rId12" Type="http://schemas.openxmlformats.org/officeDocument/2006/relationships/tags" Target="../tags/tag2202.xml" /><Relationship Id="rId13" Type="http://schemas.openxmlformats.org/officeDocument/2006/relationships/tags" Target="../tags/tag2203.xml" /><Relationship Id="rId14" Type="http://schemas.openxmlformats.org/officeDocument/2006/relationships/tags" Target="../tags/tag2204.xml" /><Relationship Id="rId15" Type="http://schemas.openxmlformats.org/officeDocument/2006/relationships/tags" Target="../tags/tag2205.xml" /><Relationship Id="rId16" Type="http://schemas.openxmlformats.org/officeDocument/2006/relationships/tags" Target="../tags/tag2206.xml" /><Relationship Id="rId17" Type="http://schemas.openxmlformats.org/officeDocument/2006/relationships/tags" Target="../tags/tag2207.xml" /><Relationship Id="rId18" Type="http://schemas.openxmlformats.org/officeDocument/2006/relationships/tags" Target="../tags/tag2208.xml" /><Relationship Id="rId19" Type="http://schemas.openxmlformats.org/officeDocument/2006/relationships/tags" Target="../tags/tag2209.xml" /><Relationship Id="rId2" Type="http://schemas.openxmlformats.org/officeDocument/2006/relationships/notesSlide" Target="../notesSlides/notesSlide57.xml" /><Relationship Id="rId20" Type="http://schemas.openxmlformats.org/officeDocument/2006/relationships/tags" Target="../tags/tag2210.xml" /><Relationship Id="rId21" Type="http://schemas.openxmlformats.org/officeDocument/2006/relationships/tags" Target="../tags/tag2211.xml" /><Relationship Id="rId22" Type="http://schemas.openxmlformats.org/officeDocument/2006/relationships/tags" Target="../tags/tag2212.xml" /><Relationship Id="rId23" Type="http://schemas.openxmlformats.org/officeDocument/2006/relationships/tags" Target="../tags/tag2213.xml" /><Relationship Id="rId24" Type="http://schemas.openxmlformats.org/officeDocument/2006/relationships/tags" Target="../tags/tag2214.xml" /><Relationship Id="rId25" Type="http://schemas.openxmlformats.org/officeDocument/2006/relationships/tags" Target="../tags/tag2215.xml" /><Relationship Id="rId26" Type="http://schemas.openxmlformats.org/officeDocument/2006/relationships/tags" Target="../tags/tag2216.xml" /><Relationship Id="rId27" Type="http://schemas.openxmlformats.org/officeDocument/2006/relationships/tags" Target="../tags/tag2217.xml" /><Relationship Id="rId28" Type="http://schemas.openxmlformats.org/officeDocument/2006/relationships/tags" Target="../tags/tag2218.xml" /><Relationship Id="rId29" Type="http://schemas.openxmlformats.org/officeDocument/2006/relationships/tags" Target="../tags/tag2219.xml" /><Relationship Id="rId3" Type="http://schemas.openxmlformats.org/officeDocument/2006/relationships/tags" Target="../tags/tag2197.xml" /><Relationship Id="rId30" Type="http://schemas.openxmlformats.org/officeDocument/2006/relationships/tags" Target="../tags/tag2220.xml" /><Relationship Id="rId31" Type="http://schemas.openxmlformats.org/officeDocument/2006/relationships/tags" Target="../tags/tag2221.xml" /><Relationship Id="rId32" Type="http://schemas.openxmlformats.org/officeDocument/2006/relationships/tags" Target="../tags/tag2222.xml" /><Relationship Id="rId33" Type="http://schemas.openxmlformats.org/officeDocument/2006/relationships/tags" Target="../tags/tag2223.xml" /><Relationship Id="rId34" Type="http://schemas.openxmlformats.org/officeDocument/2006/relationships/tags" Target="../tags/tag2224.xml" /><Relationship Id="rId35" Type="http://schemas.openxmlformats.org/officeDocument/2006/relationships/tags" Target="../tags/tag2225.xml" /><Relationship Id="rId36" Type="http://schemas.openxmlformats.org/officeDocument/2006/relationships/tags" Target="../tags/tag2226.xml" /><Relationship Id="rId37" Type="http://schemas.openxmlformats.org/officeDocument/2006/relationships/chart" Target="../charts/chart59.xml" /><Relationship Id="rId38" Type="http://schemas.openxmlformats.org/officeDocument/2006/relationships/vmlDrawing" Target="../drawings/vmlDrawing51.vml" /><Relationship Id="rId4" Type="http://schemas.openxmlformats.org/officeDocument/2006/relationships/tags" Target="../tags/tag2198.xml" /><Relationship Id="rId5" Type="http://schemas.openxmlformats.org/officeDocument/2006/relationships/hyperlink" Target="https://www.gartner.com/document/4012844?ref=tool_DES_IT" TargetMode="External" /><Relationship Id="rId6" Type="http://schemas.openxmlformats.org/officeDocument/2006/relationships/hyperlink" Target="https://www.gartner.com/document/4011933?ref=tool_DES_IT" TargetMode="External" /><Relationship Id="rId7" Type="http://schemas.openxmlformats.org/officeDocument/2006/relationships/tags" Target="../tags/tag2199.xml" /><Relationship Id="rId8" Type="http://schemas.openxmlformats.org/officeDocument/2006/relationships/oleObject" Target="../embeddings/oleObject108.bin" TargetMode="Internal" /><Relationship Id="rId9" Type="http://schemas.openxmlformats.org/officeDocument/2006/relationships/image" Target="../media/image7.emf"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233.xml" /><Relationship Id="rId11" Type="http://schemas.openxmlformats.org/officeDocument/2006/relationships/tags" Target="../tags/tag2234.xml" /><Relationship Id="rId12" Type="http://schemas.openxmlformats.org/officeDocument/2006/relationships/tags" Target="../tags/tag2235.xml" /><Relationship Id="rId13" Type="http://schemas.openxmlformats.org/officeDocument/2006/relationships/tags" Target="../tags/tag2236.xml" /><Relationship Id="rId14" Type="http://schemas.openxmlformats.org/officeDocument/2006/relationships/tags" Target="../tags/tag2237.xml" /><Relationship Id="rId15" Type="http://schemas.openxmlformats.org/officeDocument/2006/relationships/tags" Target="../tags/tag2238.xml" /><Relationship Id="rId16" Type="http://schemas.openxmlformats.org/officeDocument/2006/relationships/tags" Target="../tags/tag2239.xml" /><Relationship Id="rId17" Type="http://schemas.openxmlformats.org/officeDocument/2006/relationships/tags" Target="../tags/tag2240.xml" /><Relationship Id="rId18" Type="http://schemas.openxmlformats.org/officeDocument/2006/relationships/tags" Target="../tags/tag2241.xml" /><Relationship Id="rId19" Type="http://schemas.openxmlformats.org/officeDocument/2006/relationships/tags" Target="../tags/tag2242.xml" /><Relationship Id="rId2" Type="http://schemas.openxmlformats.org/officeDocument/2006/relationships/notesSlide" Target="../notesSlides/notesSlide58.xml" /><Relationship Id="rId20" Type="http://schemas.openxmlformats.org/officeDocument/2006/relationships/tags" Target="../tags/tag2243.xml" /><Relationship Id="rId21" Type="http://schemas.openxmlformats.org/officeDocument/2006/relationships/tags" Target="../tags/tag2244.xml" /><Relationship Id="rId22" Type="http://schemas.openxmlformats.org/officeDocument/2006/relationships/tags" Target="../tags/tag2245.xml" /><Relationship Id="rId23" Type="http://schemas.openxmlformats.org/officeDocument/2006/relationships/tags" Target="../tags/tag2246.xml" /><Relationship Id="rId24" Type="http://schemas.openxmlformats.org/officeDocument/2006/relationships/tags" Target="../tags/tag2247.xml" /><Relationship Id="rId25" Type="http://schemas.openxmlformats.org/officeDocument/2006/relationships/tags" Target="../tags/tag2248.xml" /><Relationship Id="rId26" Type="http://schemas.openxmlformats.org/officeDocument/2006/relationships/tags" Target="../tags/tag2249.xml" /><Relationship Id="rId27" Type="http://schemas.openxmlformats.org/officeDocument/2006/relationships/tags" Target="../tags/tag2250.xml" /><Relationship Id="rId28" Type="http://schemas.openxmlformats.org/officeDocument/2006/relationships/tags" Target="../tags/tag2251.xml" /><Relationship Id="rId29" Type="http://schemas.openxmlformats.org/officeDocument/2006/relationships/tags" Target="../tags/tag2252.xml" /><Relationship Id="rId3" Type="http://schemas.openxmlformats.org/officeDocument/2006/relationships/tags" Target="../tags/tag2230.xml" /><Relationship Id="rId30" Type="http://schemas.openxmlformats.org/officeDocument/2006/relationships/tags" Target="../tags/tag2253.xml" /><Relationship Id="rId31" Type="http://schemas.openxmlformats.org/officeDocument/2006/relationships/tags" Target="../tags/tag2254.xml" /><Relationship Id="rId32" Type="http://schemas.openxmlformats.org/officeDocument/2006/relationships/tags" Target="../tags/tag2255.xml" /><Relationship Id="rId33" Type="http://schemas.openxmlformats.org/officeDocument/2006/relationships/tags" Target="../tags/tag2256.xml" /><Relationship Id="rId34" Type="http://schemas.openxmlformats.org/officeDocument/2006/relationships/tags" Target="../tags/tag2257.xml" /><Relationship Id="rId35" Type="http://schemas.openxmlformats.org/officeDocument/2006/relationships/tags" Target="../tags/tag2258.xml" /><Relationship Id="rId36" Type="http://schemas.openxmlformats.org/officeDocument/2006/relationships/tags" Target="../tags/tag2259.xml" /><Relationship Id="rId37" Type="http://schemas.openxmlformats.org/officeDocument/2006/relationships/tags" Target="../tags/tag2260.xml" /><Relationship Id="rId38" Type="http://schemas.openxmlformats.org/officeDocument/2006/relationships/chart" Target="../charts/chart60.xml" /><Relationship Id="rId39" Type="http://schemas.openxmlformats.org/officeDocument/2006/relationships/vmlDrawing" Target="../drawings/vmlDrawing52.vml" /><Relationship Id="rId4" Type="http://schemas.openxmlformats.org/officeDocument/2006/relationships/tags" Target="../tags/tag2231.xml" /><Relationship Id="rId5" Type="http://schemas.openxmlformats.org/officeDocument/2006/relationships/hyperlink" Target="https://www.gartner.com/document/4015961?ref=tool_DES_IT" TargetMode="External" /><Relationship Id="rId6" Type="http://schemas.openxmlformats.org/officeDocument/2006/relationships/hyperlink" Target="https://www.gartner.com/document/code/736974?ref=tool_DES_IT" TargetMode="External" /><Relationship Id="rId7" Type="http://schemas.openxmlformats.org/officeDocument/2006/relationships/tags" Target="../tags/tag2232.xml" /><Relationship Id="rId8" Type="http://schemas.openxmlformats.org/officeDocument/2006/relationships/oleObject" Target="../embeddings/oleObject110.bin" TargetMode="Internal" /><Relationship Id="rId9" Type="http://schemas.openxmlformats.org/officeDocument/2006/relationships/image" Target="../media/image7.emf"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5.xml" /><Relationship Id="rId10" Type="http://schemas.openxmlformats.org/officeDocument/2006/relationships/tags" Target="../tags/tag538.xml" /><Relationship Id="rId11" Type="http://schemas.openxmlformats.org/officeDocument/2006/relationships/tags" Target="../tags/tag539.xml" /><Relationship Id="rId12" Type="http://schemas.openxmlformats.org/officeDocument/2006/relationships/tags" Target="../tags/tag540.xml" /><Relationship Id="rId13" Type="http://schemas.openxmlformats.org/officeDocument/2006/relationships/tags" Target="../tags/tag541.xml" /><Relationship Id="rId14" Type="http://schemas.openxmlformats.org/officeDocument/2006/relationships/image" Target="../media/image9.png" /><Relationship Id="rId15" Type="http://schemas.openxmlformats.org/officeDocument/2006/relationships/image" Target="../media/image10.svg" /><Relationship Id="rId16" Type="http://schemas.openxmlformats.org/officeDocument/2006/relationships/tags" Target="../tags/tag542.xml" /><Relationship Id="rId17" Type="http://schemas.openxmlformats.org/officeDocument/2006/relationships/tags" Target="../tags/tag543.xml" /><Relationship Id="rId18" Type="http://schemas.openxmlformats.org/officeDocument/2006/relationships/tags" Target="../tags/tag544.xml" /><Relationship Id="rId19" Type="http://schemas.openxmlformats.org/officeDocument/2006/relationships/image" Target="../media/image11.png" /><Relationship Id="rId2" Type="http://schemas.openxmlformats.org/officeDocument/2006/relationships/notesSlide" Target="../notesSlides/notesSlide5.xml" /><Relationship Id="rId20" Type="http://schemas.openxmlformats.org/officeDocument/2006/relationships/image" Target="../media/image12.svg" /><Relationship Id="rId21" Type="http://schemas.openxmlformats.org/officeDocument/2006/relationships/tags" Target="../tags/tag545.xml" /><Relationship Id="rId22" Type="http://schemas.openxmlformats.org/officeDocument/2006/relationships/tags" Target="../tags/tag546.xml" /><Relationship Id="rId23" Type="http://schemas.openxmlformats.org/officeDocument/2006/relationships/tags" Target="../tags/tag547.xml" /><Relationship Id="rId24" Type="http://schemas.openxmlformats.org/officeDocument/2006/relationships/tags" Target="../tags/tag548.xml" /><Relationship Id="rId25" Type="http://schemas.openxmlformats.org/officeDocument/2006/relationships/tags" Target="../tags/tag549.xml" /><Relationship Id="rId26" Type="http://schemas.openxmlformats.org/officeDocument/2006/relationships/image" Target="../media/image13.png" /><Relationship Id="rId27" Type="http://schemas.openxmlformats.org/officeDocument/2006/relationships/image" Target="../media/image14.svg" /><Relationship Id="rId28" Type="http://schemas.openxmlformats.org/officeDocument/2006/relationships/tags" Target="../tags/tag550.xml" /><Relationship Id="rId29" Type="http://schemas.openxmlformats.org/officeDocument/2006/relationships/tags" Target="../tags/tag551.xml" /><Relationship Id="rId3" Type="http://schemas.openxmlformats.org/officeDocument/2006/relationships/tags" Target="../tags/tag531.xml" /><Relationship Id="rId30" Type="http://schemas.openxmlformats.org/officeDocument/2006/relationships/tags" Target="../tags/tag552.xml" /><Relationship Id="rId31" Type="http://schemas.openxmlformats.org/officeDocument/2006/relationships/tags" Target="../tags/tag553.xml" /><Relationship Id="rId32" Type="http://schemas.openxmlformats.org/officeDocument/2006/relationships/tags" Target="../tags/tag554.xml" /><Relationship Id="rId33" Type="http://schemas.openxmlformats.org/officeDocument/2006/relationships/tags" Target="../tags/tag555.xml" /><Relationship Id="rId34" Type="http://schemas.openxmlformats.org/officeDocument/2006/relationships/tags" Target="../tags/tag556.xml" /><Relationship Id="rId35" Type="http://schemas.openxmlformats.org/officeDocument/2006/relationships/tags" Target="../tags/tag557.xml" /><Relationship Id="rId36" Type="http://schemas.openxmlformats.org/officeDocument/2006/relationships/tags" Target="../tags/tag558.xml" /><Relationship Id="rId37" Type="http://schemas.openxmlformats.org/officeDocument/2006/relationships/tags" Target="../tags/tag559.xml" /><Relationship Id="rId38" Type="http://schemas.openxmlformats.org/officeDocument/2006/relationships/tags" Target="../tags/tag560.xml" /><Relationship Id="rId39" Type="http://schemas.openxmlformats.org/officeDocument/2006/relationships/tags" Target="../tags/tag561.xml" /><Relationship Id="rId4" Type="http://schemas.openxmlformats.org/officeDocument/2006/relationships/tags" Target="../tags/tag532.xml" /><Relationship Id="rId40" Type="http://schemas.openxmlformats.org/officeDocument/2006/relationships/tags" Target="../tags/tag562.xml" /><Relationship Id="rId41" Type="http://schemas.openxmlformats.org/officeDocument/2006/relationships/tags" Target="../tags/tag563.xml" /><Relationship Id="rId42" Type="http://schemas.openxmlformats.org/officeDocument/2006/relationships/image" Target="../media/image15.emf" /><Relationship Id="rId43" Type="http://schemas.openxmlformats.org/officeDocument/2006/relationships/tags" Target="../tags/tag564.xml" /><Relationship Id="rId44" Type="http://schemas.openxmlformats.org/officeDocument/2006/relationships/image" Target="../media/image16.jpeg" /><Relationship Id="rId45" Type="http://schemas.openxmlformats.org/officeDocument/2006/relationships/tags" Target="../tags/tag565.xml" /><Relationship Id="rId5" Type="http://schemas.openxmlformats.org/officeDocument/2006/relationships/tags" Target="../tags/tag533.xml" /><Relationship Id="rId6" Type="http://schemas.openxmlformats.org/officeDocument/2006/relationships/tags" Target="../tags/tag534.xml" /><Relationship Id="rId7" Type="http://schemas.openxmlformats.org/officeDocument/2006/relationships/tags" Target="../tags/tag535.xml" /><Relationship Id="rId8" Type="http://schemas.openxmlformats.org/officeDocument/2006/relationships/tags" Target="../tags/tag536.xml" /><Relationship Id="rId9" Type="http://schemas.openxmlformats.org/officeDocument/2006/relationships/tags" Target="../tags/tag537.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image" Target="../media/image7.emf" /><Relationship Id="rId11" Type="http://schemas.openxmlformats.org/officeDocument/2006/relationships/tags" Target="../tags/tag2267.xml" /><Relationship Id="rId12" Type="http://schemas.openxmlformats.org/officeDocument/2006/relationships/tags" Target="../tags/tag2268.xml" /><Relationship Id="rId13" Type="http://schemas.openxmlformats.org/officeDocument/2006/relationships/tags" Target="../tags/tag2269.xml" /><Relationship Id="rId14" Type="http://schemas.openxmlformats.org/officeDocument/2006/relationships/tags" Target="../tags/tag2270.xml" /><Relationship Id="rId15" Type="http://schemas.openxmlformats.org/officeDocument/2006/relationships/tags" Target="../tags/tag2271.xml" /><Relationship Id="rId16" Type="http://schemas.openxmlformats.org/officeDocument/2006/relationships/tags" Target="../tags/tag2272.xml" /><Relationship Id="rId17" Type="http://schemas.openxmlformats.org/officeDocument/2006/relationships/tags" Target="../tags/tag2273.xml" /><Relationship Id="rId18" Type="http://schemas.openxmlformats.org/officeDocument/2006/relationships/tags" Target="../tags/tag2274.xml" /><Relationship Id="rId19" Type="http://schemas.openxmlformats.org/officeDocument/2006/relationships/tags" Target="../tags/tag2275.xml" /><Relationship Id="rId2" Type="http://schemas.openxmlformats.org/officeDocument/2006/relationships/notesSlide" Target="../notesSlides/notesSlide59.xml" /><Relationship Id="rId20" Type="http://schemas.openxmlformats.org/officeDocument/2006/relationships/tags" Target="../tags/tag2276.xml" /><Relationship Id="rId21" Type="http://schemas.openxmlformats.org/officeDocument/2006/relationships/tags" Target="../tags/tag2277.xml" /><Relationship Id="rId22" Type="http://schemas.openxmlformats.org/officeDocument/2006/relationships/tags" Target="../tags/tag2278.xml" /><Relationship Id="rId23" Type="http://schemas.openxmlformats.org/officeDocument/2006/relationships/tags" Target="../tags/tag2279.xml" /><Relationship Id="rId24" Type="http://schemas.openxmlformats.org/officeDocument/2006/relationships/tags" Target="../tags/tag2280.xml" /><Relationship Id="rId25" Type="http://schemas.openxmlformats.org/officeDocument/2006/relationships/tags" Target="../tags/tag2281.xml" /><Relationship Id="rId26" Type="http://schemas.openxmlformats.org/officeDocument/2006/relationships/tags" Target="../tags/tag2282.xml" /><Relationship Id="rId27" Type="http://schemas.openxmlformats.org/officeDocument/2006/relationships/tags" Target="../tags/tag2283.xml" /><Relationship Id="rId28" Type="http://schemas.openxmlformats.org/officeDocument/2006/relationships/tags" Target="../tags/tag2284.xml" /><Relationship Id="rId29" Type="http://schemas.openxmlformats.org/officeDocument/2006/relationships/tags" Target="../tags/tag2285.xml" /><Relationship Id="rId3" Type="http://schemas.openxmlformats.org/officeDocument/2006/relationships/tags" Target="../tags/tag2264.xml" /><Relationship Id="rId30" Type="http://schemas.openxmlformats.org/officeDocument/2006/relationships/tags" Target="../tags/tag2286.xml" /><Relationship Id="rId31" Type="http://schemas.openxmlformats.org/officeDocument/2006/relationships/tags" Target="../tags/tag2287.xml" /><Relationship Id="rId32" Type="http://schemas.openxmlformats.org/officeDocument/2006/relationships/tags" Target="../tags/tag2288.xml" /><Relationship Id="rId33" Type="http://schemas.openxmlformats.org/officeDocument/2006/relationships/tags" Target="../tags/tag2289.xml" /><Relationship Id="rId34" Type="http://schemas.openxmlformats.org/officeDocument/2006/relationships/tags" Target="../tags/tag2290.xml" /><Relationship Id="rId35" Type="http://schemas.openxmlformats.org/officeDocument/2006/relationships/tags" Target="../tags/tag2291.xml" /><Relationship Id="rId36" Type="http://schemas.openxmlformats.org/officeDocument/2006/relationships/tags" Target="../tags/tag2292.xml" /><Relationship Id="rId37" Type="http://schemas.openxmlformats.org/officeDocument/2006/relationships/tags" Target="../tags/tag2293.xml" /><Relationship Id="rId38" Type="http://schemas.openxmlformats.org/officeDocument/2006/relationships/chart" Target="../charts/chart61.xml" /><Relationship Id="rId39" Type="http://schemas.openxmlformats.org/officeDocument/2006/relationships/vmlDrawing" Target="../drawings/vmlDrawing53.vml" /><Relationship Id="rId4" Type="http://schemas.openxmlformats.org/officeDocument/2006/relationships/tags" Target="../tags/tag2265.xml" /><Relationship Id="rId5" Type="http://schemas.openxmlformats.org/officeDocument/2006/relationships/hyperlink" Target="https://www.gartner.com/document/3987433?ref=tool_DES_IT" TargetMode="External" /><Relationship Id="rId6" Type="http://schemas.openxmlformats.org/officeDocument/2006/relationships/hyperlink" Target="https://www.gartner.com/document/4005727?ref=tool_DES_IT" TargetMode="External" /><Relationship Id="rId7" Type="http://schemas.openxmlformats.org/officeDocument/2006/relationships/hyperlink" Target="https://www.gartner.com/document/4005727" TargetMode="External" /><Relationship Id="rId8" Type="http://schemas.openxmlformats.org/officeDocument/2006/relationships/tags" Target="../tags/tag2266.xml" /><Relationship Id="rId9" Type="http://schemas.openxmlformats.org/officeDocument/2006/relationships/oleObject" Target="../embeddings/oleObject112.bin" TargetMode="Interna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300.xml" /><Relationship Id="rId11" Type="http://schemas.openxmlformats.org/officeDocument/2006/relationships/tags" Target="../tags/tag2301.xml" /><Relationship Id="rId12" Type="http://schemas.openxmlformats.org/officeDocument/2006/relationships/tags" Target="../tags/tag2302.xml" /><Relationship Id="rId13" Type="http://schemas.openxmlformats.org/officeDocument/2006/relationships/tags" Target="../tags/tag2303.xml" /><Relationship Id="rId14" Type="http://schemas.openxmlformats.org/officeDocument/2006/relationships/tags" Target="../tags/tag2304.xml" /><Relationship Id="rId15" Type="http://schemas.openxmlformats.org/officeDocument/2006/relationships/tags" Target="../tags/tag2305.xml" /><Relationship Id="rId16" Type="http://schemas.openxmlformats.org/officeDocument/2006/relationships/tags" Target="../tags/tag2306.xml" /><Relationship Id="rId17" Type="http://schemas.openxmlformats.org/officeDocument/2006/relationships/tags" Target="../tags/tag2307.xml" /><Relationship Id="rId18" Type="http://schemas.openxmlformats.org/officeDocument/2006/relationships/tags" Target="../tags/tag2308.xml" /><Relationship Id="rId19" Type="http://schemas.openxmlformats.org/officeDocument/2006/relationships/tags" Target="../tags/tag2309.xml" /><Relationship Id="rId2" Type="http://schemas.openxmlformats.org/officeDocument/2006/relationships/notesSlide" Target="../notesSlides/notesSlide60.xml" /><Relationship Id="rId20" Type="http://schemas.openxmlformats.org/officeDocument/2006/relationships/tags" Target="../tags/tag2310.xml" /><Relationship Id="rId21" Type="http://schemas.openxmlformats.org/officeDocument/2006/relationships/tags" Target="../tags/tag2311.xml" /><Relationship Id="rId22" Type="http://schemas.openxmlformats.org/officeDocument/2006/relationships/tags" Target="../tags/tag2312.xml" /><Relationship Id="rId23" Type="http://schemas.openxmlformats.org/officeDocument/2006/relationships/tags" Target="../tags/tag2313.xml" /><Relationship Id="rId24" Type="http://schemas.openxmlformats.org/officeDocument/2006/relationships/tags" Target="../tags/tag2314.xml" /><Relationship Id="rId25" Type="http://schemas.openxmlformats.org/officeDocument/2006/relationships/tags" Target="../tags/tag2315.xml" /><Relationship Id="rId26" Type="http://schemas.openxmlformats.org/officeDocument/2006/relationships/tags" Target="../tags/tag2316.xml" /><Relationship Id="rId27" Type="http://schemas.openxmlformats.org/officeDocument/2006/relationships/tags" Target="../tags/tag2317.xml" /><Relationship Id="rId28" Type="http://schemas.openxmlformats.org/officeDocument/2006/relationships/tags" Target="../tags/tag2318.xml" /><Relationship Id="rId29" Type="http://schemas.openxmlformats.org/officeDocument/2006/relationships/tags" Target="../tags/tag2319.xml" /><Relationship Id="rId3" Type="http://schemas.openxmlformats.org/officeDocument/2006/relationships/tags" Target="../tags/tag2297.xml" /><Relationship Id="rId30" Type="http://schemas.openxmlformats.org/officeDocument/2006/relationships/tags" Target="../tags/tag2320.xml" /><Relationship Id="rId31" Type="http://schemas.openxmlformats.org/officeDocument/2006/relationships/tags" Target="../tags/tag2321.xml" /><Relationship Id="rId32" Type="http://schemas.openxmlformats.org/officeDocument/2006/relationships/tags" Target="../tags/tag2322.xml" /><Relationship Id="rId33" Type="http://schemas.openxmlformats.org/officeDocument/2006/relationships/tags" Target="../tags/tag2323.xml" /><Relationship Id="rId34" Type="http://schemas.openxmlformats.org/officeDocument/2006/relationships/tags" Target="../tags/tag2324.xml" /><Relationship Id="rId35" Type="http://schemas.openxmlformats.org/officeDocument/2006/relationships/tags" Target="../tags/tag2325.xml" /><Relationship Id="rId36" Type="http://schemas.openxmlformats.org/officeDocument/2006/relationships/tags" Target="../tags/tag2326.xml" /><Relationship Id="rId37" Type="http://schemas.openxmlformats.org/officeDocument/2006/relationships/tags" Target="../tags/tag2327.xml" /><Relationship Id="rId38" Type="http://schemas.openxmlformats.org/officeDocument/2006/relationships/chart" Target="../charts/chart62.xml" /><Relationship Id="rId39" Type="http://schemas.openxmlformats.org/officeDocument/2006/relationships/vmlDrawing" Target="../drawings/vmlDrawing54.vml" /><Relationship Id="rId4" Type="http://schemas.openxmlformats.org/officeDocument/2006/relationships/tags" Target="../tags/tag2298.xml" /><Relationship Id="rId5" Type="http://schemas.openxmlformats.org/officeDocument/2006/relationships/hyperlink" Target="https://www.gartner.com/document/3992598?ref=tool_DES_IT" TargetMode="External" /><Relationship Id="rId6" Type="http://schemas.openxmlformats.org/officeDocument/2006/relationships/hyperlink" Target="https://www.gartner.com/document/4017273?ref=tool_DES_IT" TargetMode="External" /><Relationship Id="rId7" Type="http://schemas.openxmlformats.org/officeDocument/2006/relationships/tags" Target="../tags/tag2299.xml" /><Relationship Id="rId8" Type="http://schemas.openxmlformats.org/officeDocument/2006/relationships/oleObject" Target="../embeddings/oleObject114.bin" TargetMode="Internal" /><Relationship Id="rId9" Type="http://schemas.openxmlformats.org/officeDocument/2006/relationships/image" Target="../media/image7.emf"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1.xml" /><Relationship Id="rId3" Type="http://schemas.openxmlformats.org/officeDocument/2006/relationships/tags" Target="../tags/tag2331.xml" /><Relationship Id="rId4" Type="http://schemas.openxmlformats.org/officeDocument/2006/relationships/tags" Target="../tags/tag2332.xml" /><Relationship Id="rId5" Type="http://schemas.openxmlformats.org/officeDocument/2006/relationships/oleObject" Target="../embeddings/oleObject116.bin" TargetMode="Internal" /><Relationship Id="rId6" Type="http://schemas.openxmlformats.org/officeDocument/2006/relationships/image" Target="../media/image7.emf" /><Relationship Id="rId7" Type="http://schemas.openxmlformats.org/officeDocument/2006/relationships/tags" Target="../tags/tag2333.xml" /><Relationship Id="rId8" Type="http://schemas.openxmlformats.org/officeDocument/2006/relationships/tags" Target="../tags/tag2334.xml" /><Relationship Id="rId9" Type="http://schemas.openxmlformats.org/officeDocument/2006/relationships/vmlDrawing" Target="../drawings/vmlDrawing55.v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342.xml" /><Relationship Id="rId11" Type="http://schemas.openxmlformats.org/officeDocument/2006/relationships/tags" Target="../tags/tag2343.xml" /><Relationship Id="rId12" Type="http://schemas.openxmlformats.org/officeDocument/2006/relationships/tags" Target="../tags/tag2344.xml" /><Relationship Id="rId13" Type="http://schemas.openxmlformats.org/officeDocument/2006/relationships/tags" Target="../tags/tag2345.xml" /><Relationship Id="rId14" Type="http://schemas.openxmlformats.org/officeDocument/2006/relationships/tags" Target="../tags/tag2346.xml" /><Relationship Id="rId15" Type="http://schemas.openxmlformats.org/officeDocument/2006/relationships/tags" Target="../tags/tag2347.xml" /><Relationship Id="rId16" Type="http://schemas.openxmlformats.org/officeDocument/2006/relationships/tags" Target="../tags/tag2348.xml" /><Relationship Id="rId17" Type="http://schemas.openxmlformats.org/officeDocument/2006/relationships/tags" Target="../tags/tag2349.xml" /><Relationship Id="rId18" Type="http://schemas.openxmlformats.org/officeDocument/2006/relationships/tags" Target="../tags/tag2350.xml" /><Relationship Id="rId19" Type="http://schemas.openxmlformats.org/officeDocument/2006/relationships/tags" Target="../tags/tag2351.xml" /><Relationship Id="rId2" Type="http://schemas.openxmlformats.org/officeDocument/2006/relationships/notesSlide" Target="../notesSlides/notesSlide62.xml" /><Relationship Id="rId20" Type="http://schemas.openxmlformats.org/officeDocument/2006/relationships/tags" Target="../tags/tag2352.xml" /><Relationship Id="rId21" Type="http://schemas.openxmlformats.org/officeDocument/2006/relationships/tags" Target="../tags/tag2353.xml" /><Relationship Id="rId22" Type="http://schemas.openxmlformats.org/officeDocument/2006/relationships/tags" Target="../tags/tag2354.xml" /><Relationship Id="rId23" Type="http://schemas.openxmlformats.org/officeDocument/2006/relationships/tags" Target="../tags/tag2355.xml" /><Relationship Id="rId24" Type="http://schemas.openxmlformats.org/officeDocument/2006/relationships/tags" Target="../tags/tag2356.xml" /><Relationship Id="rId25" Type="http://schemas.openxmlformats.org/officeDocument/2006/relationships/tags" Target="../tags/tag2357.xml" /><Relationship Id="rId26" Type="http://schemas.openxmlformats.org/officeDocument/2006/relationships/tags" Target="../tags/tag2358.xml" /><Relationship Id="rId27" Type="http://schemas.openxmlformats.org/officeDocument/2006/relationships/tags" Target="../tags/tag2359.xml" /><Relationship Id="rId28" Type="http://schemas.openxmlformats.org/officeDocument/2006/relationships/tags" Target="../tags/tag2360.xml" /><Relationship Id="rId29" Type="http://schemas.openxmlformats.org/officeDocument/2006/relationships/tags" Target="../tags/tag2361.xml" /><Relationship Id="rId3" Type="http://schemas.openxmlformats.org/officeDocument/2006/relationships/tags" Target="../tags/tag2338.xml" /><Relationship Id="rId30" Type="http://schemas.openxmlformats.org/officeDocument/2006/relationships/tags" Target="../tags/tag2362.xml" /><Relationship Id="rId31" Type="http://schemas.openxmlformats.org/officeDocument/2006/relationships/tags" Target="../tags/tag2363.xml" /><Relationship Id="rId32" Type="http://schemas.openxmlformats.org/officeDocument/2006/relationships/tags" Target="../tags/tag2364.xml" /><Relationship Id="rId33" Type="http://schemas.openxmlformats.org/officeDocument/2006/relationships/tags" Target="../tags/tag2365.xml" /><Relationship Id="rId34" Type="http://schemas.openxmlformats.org/officeDocument/2006/relationships/tags" Target="../tags/tag2366.xml" /><Relationship Id="rId35" Type="http://schemas.openxmlformats.org/officeDocument/2006/relationships/tags" Target="../tags/tag2367.xml" /><Relationship Id="rId36" Type="http://schemas.openxmlformats.org/officeDocument/2006/relationships/chart" Target="../charts/chart63.xml" /><Relationship Id="rId37" Type="http://schemas.openxmlformats.org/officeDocument/2006/relationships/vmlDrawing" Target="../drawings/vmlDrawing56.vml" /><Relationship Id="rId4" Type="http://schemas.openxmlformats.org/officeDocument/2006/relationships/tags" Target="../tags/tag2339.xml" /><Relationship Id="rId5" Type="http://schemas.openxmlformats.org/officeDocument/2006/relationships/hyperlink" Target="https://www.gartner.com/document/4009244?ref=tool_DES_IT" TargetMode="External" /><Relationship Id="rId6" Type="http://schemas.openxmlformats.org/officeDocument/2006/relationships/tags" Target="../tags/tag2340.xml" /><Relationship Id="rId7" Type="http://schemas.openxmlformats.org/officeDocument/2006/relationships/oleObject" Target="../embeddings/oleObject117.bin" TargetMode="Internal" /><Relationship Id="rId8" Type="http://schemas.openxmlformats.org/officeDocument/2006/relationships/image" Target="../media/image7.emf" /><Relationship Id="rId9" Type="http://schemas.openxmlformats.org/officeDocument/2006/relationships/tags" Target="../tags/tag2341.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374.xml" /><Relationship Id="rId11" Type="http://schemas.openxmlformats.org/officeDocument/2006/relationships/tags" Target="../tags/tag2375.xml" /><Relationship Id="rId12" Type="http://schemas.openxmlformats.org/officeDocument/2006/relationships/tags" Target="../tags/tag2376.xml" /><Relationship Id="rId13" Type="http://schemas.openxmlformats.org/officeDocument/2006/relationships/tags" Target="../tags/tag2377.xml" /><Relationship Id="rId14" Type="http://schemas.openxmlformats.org/officeDocument/2006/relationships/tags" Target="../tags/tag2378.xml" /><Relationship Id="rId15" Type="http://schemas.openxmlformats.org/officeDocument/2006/relationships/tags" Target="../tags/tag2379.xml" /><Relationship Id="rId16" Type="http://schemas.openxmlformats.org/officeDocument/2006/relationships/tags" Target="../tags/tag2380.xml" /><Relationship Id="rId17" Type="http://schemas.openxmlformats.org/officeDocument/2006/relationships/tags" Target="../tags/tag2381.xml" /><Relationship Id="rId18" Type="http://schemas.openxmlformats.org/officeDocument/2006/relationships/tags" Target="../tags/tag2382.xml" /><Relationship Id="rId19" Type="http://schemas.openxmlformats.org/officeDocument/2006/relationships/tags" Target="../tags/tag2383.xml" /><Relationship Id="rId2" Type="http://schemas.openxmlformats.org/officeDocument/2006/relationships/notesSlide" Target="../notesSlides/notesSlide63.xml" /><Relationship Id="rId20" Type="http://schemas.openxmlformats.org/officeDocument/2006/relationships/tags" Target="../tags/tag2384.xml" /><Relationship Id="rId21" Type="http://schemas.openxmlformats.org/officeDocument/2006/relationships/tags" Target="../tags/tag2385.xml" /><Relationship Id="rId22" Type="http://schemas.openxmlformats.org/officeDocument/2006/relationships/tags" Target="../tags/tag2386.xml" /><Relationship Id="rId23" Type="http://schemas.openxmlformats.org/officeDocument/2006/relationships/tags" Target="../tags/tag2387.xml" /><Relationship Id="rId24" Type="http://schemas.openxmlformats.org/officeDocument/2006/relationships/tags" Target="../tags/tag2388.xml" /><Relationship Id="rId25" Type="http://schemas.openxmlformats.org/officeDocument/2006/relationships/tags" Target="../tags/tag2389.xml" /><Relationship Id="rId26" Type="http://schemas.openxmlformats.org/officeDocument/2006/relationships/tags" Target="../tags/tag2390.xml" /><Relationship Id="rId27" Type="http://schemas.openxmlformats.org/officeDocument/2006/relationships/tags" Target="../tags/tag2391.xml" /><Relationship Id="rId28" Type="http://schemas.openxmlformats.org/officeDocument/2006/relationships/tags" Target="../tags/tag2392.xml" /><Relationship Id="rId29" Type="http://schemas.openxmlformats.org/officeDocument/2006/relationships/tags" Target="../tags/tag2393.xml" /><Relationship Id="rId3" Type="http://schemas.openxmlformats.org/officeDocument/2006/relationships/tags" Target="../tags/tag2371.xml" /><Relationship Id="rId30" Type="http://schemas.openxmlformats.org/officeDocument/2006/relationships/tags" Target="../tags/tag2394.xml" /><Relationship Id="rId31" Type="http://schemas.openxmlformats.org/officeDocument/2006/relationships/tags" Target="../tags/tag2395.xml" /><Relationship Id="rId32" Type="http://schemas.openxmlformats.org/officeDocument/2006/relationships/tags" Target="../tags/tag2396.xml" /><Relationship Id="rId33" Type="http://schemas.openxmlformats.org/officeDocument/2006/relationships/tags" Target="../tags/tag2397.xml" /><Relationship Id="rId34" Type="http://schemas.openxmlformats.org/officeDocument/2006/relationships/tags" Target="../tags/tag2398.xml" /><Relationship Id="rId35" Type="http://schemas.openxmlformats.org/officeDocument/2006/relationships/tags" Target="../tags/tag2399.xml" /><Relationship Id="rId36" Type="http://schemas.openxmlformats.org/officeDocument/2006/relationships/tags" Target="../tags/tag2400.xml" /><Relationship Id="rId37" Type="http://schemas.openxmlformats.org/officeDocument/2006/relationships/chart" Target="../charts/chart64.xml" /><Relationship Id="rId38" Type="http://schemas.openxmlformats.org/officeDocument/2006/relationships/vmlDrawing" Target="../drawings/vmlDrawing57.vml" /><Relationship Id="rId4" Type="http://schemas.openxmlformats.org/officeDocument/2006/relationships/tags" Target="../tags/tag2372.xml" /><Relationship Id="rId5" Type="http://schemas.openxmlformats.org/officeDocument/2006/relationships/hyperlink" Target="https://www.gartner.com/document/4001945?ref=tool_DES_IT" TargetMode="External" /><Relationship Id="rId6" Type="http://schemas.openxmlformats.org/officeDocument/2006/relationships/hyperlink" Target="https://www.gartner.com/document/4010231?ref=tool_DES_IT" TargetMode="External" /><Relationship Id="rId7" Type="http://schemas.openxmlformats.org/officeDocument/2006/relationships/tags" Target="../tags/tag2373.xml" /><Relationship Id="rId8" Type="http://schemas.openxmlformats.org/officeDocument/2006/relationships/oleObject" Target="../embeddings/oleObject119.bin" TargetMode="Internal" /><Relationship Id="rId9" Type="http://schemas.openxmlformats.org/officeDocument/2006/relationships/image" Target="../media/image7.emf"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407.xml" /><Relationship Id="rId11" Type="http://schemas.openxmlformats.org/officeDocument/2006/relationships/tags" Target="../tags/tag2408.xml" /><Relationship Id="rId12" Type="http://schemas.openxmlformats.org/officeDocument/2006/relationships/tags" Target="../tags/tag2409.xml" /><Relationship Id="rId13" Type="http://schemas.openxmlformats.org/officeDocument/2006/relationships/tags" Target="../tags/tag2410.xml" /><Relationship Id="rId14" Type="http://schemas.openxmlformats.org/officeDocument/2006/relationships/tags" Target="../tags/tag2411.xml" /><Relationship Id="rId15" Type="http://schemas.openxmlformats.org/officeDocument/2006/relationships/tags" Target="../tags/tag2412.xml" /><Relationship Id="rId16" Type="http://schemas.openxmlformats.org/officeDocument/2006/relationships/tags" Target="../tags/tag2413.xml" /><Relationship Id="rId17" Type="http://schemas.openxmlformats.org/officeDocument/2006/relationships/tags" Target="../tags/tag2414.xml" /><Relationship Id="rId18" Type="http://schemas.openxmlformats.org/officeDocument/2006/relationships/tags" Target="../tags/tag2415.xml" /><Relationship Id="rId19" Type="http://schemas.openxmlformats.org/officeDocument/2006/relationships/tags" Target="../tags/tag2416.xml" /><Relationship Id="rId2" Type="http://schemas.openxmlformats.org/officeDocument/2006/relationships/notesSlide" Target="../notesSlides/notesSlide64.xml" /><Relationship Id="rId20" Type="http://schemas.openxmlformats.org/officeDocument/2006/relationships/tags" Target="../tags/tag2417.xml" /><Relationship Id="rId21" Type="http://schemas.openxmlformats.org/officeDocument/2006/relationships/tags" Target="../tags/tag2418.xml" /><Relationship Id="rId22" Type="http://schemas.openxmlformats.org/officeDocument/2006/relationships/tags" Target="../tags/tag2419.xml" /><Relationship Id="rId23" Type="http://schemas.openxmlformats.org/officeDocument/2006/relationships/tags" Target="../tags/tag2420.xml" /><Relationship Id="rId24" Type="http://schemas.openxmlformats.org/officeDocument/2006/relationships/tags" Target="../tags/tag2421.xml" /><Relationship Id="rId25" Type="http://schemas.openxmlformats.org/officeDocument/2006/relationships/tags" Target="../tags/tag2422.xml" /><Relationship Id="rId26" Type="http://schemas.openxmlformats.org/officeDocument/2006/relationships/tags" Target="../tags/tag2423.xml" /><Relationship Id="rId27" Type="http://schemas.openxmlformats.org/officeDocument/2006/relationships/tags" Target="../tags/tag2424.xml" /><Relationship Id="rId28" Type="http://schemas.openxmlformats.org/officeDocument/2006/relationships/tags" Target="../tags/tag2425.xml" /><Relationship Id="rId29" Type="http://schemas.openxmlformats.org/officeDocument/2006/relationships/tags" Target="../tags/tag2426.xml" /><Relationship Id="rId3" Type="http://schemas.openxmlformats.org/officeDocument/2006/relationships/tags" Target="../tags/tag2404.xml" /><Relationship Id="rId30" Type="http://schemas.openxmlformats.org/officeDocument/2006/relationships/tags" Target="../tags/tag2427.xml" /><Relationship Id="rId31" Type="http://schemas.openxmlformats.org/officeDocument/2006/relationships/tags" Target="../tags/tag2428.xml" /><Relationship Id="rId32" Type="http://schemas.openxmlformats.org/officeDocument/2006/relationships/tags" Target="../tags/tag2429.xml" /><Relationship Id="rId33" Type="http://schemas.openxmlformats.org/officeDocument/2006/relationships/tags" Target="../tags/tag2430.xml" /><Relationship Id="rId34" Type="http://schemas.openxmlformats.org/officeDocument/2006/relationships/tags" Target="../tags/tag2431.xml" /><Relationship Id="rId35" Type="http://schemas.openxmlformats.org/officeDocument/2006/relationships/tags" Target="../tags/tag2432.xml" /><Relationship Id="rId36" Type="http://schemas.openxmlformats.org/officeDocument/2006/relationships/tags" Target="../tags/tag2433.xml" /><Relationship Id="rId37" Type="http://schemas.openxmlformats.org/officeDocument/2006/relationships/chart" Target="../charts/chart65.xml" /><Relationship Id="rId38" Type="http://schemas.openxmlformats.org/officeDocument/2006/relationships/vmlDrawing" Target="../drawings/vmlDrawing58.vml" /><Relationship Id="rId4" Type="http://schemas.openxmlformats.org/officeDocument/2006/relationships/tags" Target="../tags/tag2405.xml" /><Relationship Id="rId5" Type="http://schemas.openxmlformats.org/officeDocument/2006/relationships/hyperlink" Target="https://www.gartner.com/document/3997036?ref=tool_DES_IT" TargetMode="External" /><Relationship Id="rId6" Type="http://schemas.openxmlformats.org/officeDocument/2006/relationships/hyperlink" Target="https://www.gartner.com/document/4003343?ref=tool_DES_IT" TargetMode="External" /><Relationship Id="rId7" Type="http://schemas.openxmlformats.org/officeDocument/2006/relationships/tags" Target="../tags/tag2406.xml" /><Relationship Id="rId8" Type="http://schemas.openxmlformats.org/officeDocument/2006/relationships/oleObject" Target="../embeddings/oleObject121.bin" TargetMode="Internal" /><Relationship Id="rId9" Type="http://schemas.openxmlformats.org/officeDocument/2006/relationships/image" Target="../media/image7.emf"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441.xml" /><Relationship Id="rId11" Type="http://schemas.openxmlformats.org/officeDocument/2006/relationships/tags" Target="../tags/tag2442.xml" /><Relationship Id="rId12" Type="http://schemas.openxmlformats.org/officeDocument/2006/relationships/tags" Target="../tags/tag2443.xml" /><Relationship Id="rId13" Type="http://schemas.openxmlformats.org/officeDocument/2006/relationships/tags" Target="../tags/tag2444.xml" /><Relationship Id="rId14" Type="http://schemas.openxmlformats.org/officeDocument/2006/relationships/tags" Target="../tags/tag2445.xml" /><Relationship Id="rId15" Type="http://schemas.openxmlformats.org/officeDocument/2006/relationships/tags" Target="../tags/tag2446.xml" /><Relationship Id="rId16" Type="http://schemas.openxmlformats.org/officeDocument/2006/relationships/tags" Target="../tags/tag2447.xml" /><Relationship Id="rId17" Type="http://schemas.openxmlformats.org/officeDocument/2006/relationships/tags" Target="../tags/tag2448.xml" /><Relationship Id="rId18" Type="http://schemas.openxmlformats.org/officeDocument/2006/relationships/tags" Target="../tags/tag2449.xml" /><Relationship Id="rId19" Type="http://schemas.openxmlformats.org/officeDocument/2006/relationships/tags" Target="../tags/tag2450.xml" /><Relationship Id="rId2" Type="http://schemas.openxmlformats.org/officeDocument/2006/relationships/notesSlide" Target="../notesSlides/notesSlide65.xml" /><Relationship Id="rId20" Type="http://schemas.openxmlformats.org/officeDocument/2006/relationships/tags" Target="../tags/tag2451.xml" /><Relationship Id="rId21" Type="http://schemas.openxmlformats.org/officeDocument/2006/relationships/tags" Target="../tags/tag2452.xml" /><Relationship Id="rId22" Type="http://schemas.openxmlformats.org/officeDocument/2006/relationships/tags" Target="../tags/tag2453.xml" /><Relationship Id="rId23" Type="http://schemas.openxmlformats.org/officeDocument/2006/relationships/tags" Target="../tags/tag2454.xml" /><Relationship Id="rId24" Type="http://schemas.openxmlformats.org/officeDocument/2006/relationships/tags" Target="../tags/tag2455.xml" /><Relationship Id="rId25" Type="http://schemas.openxmlformats.org/officeDocument/2006/relationships/tags" Target="../tags/tag2456.xml" /><Relationship Id="rId26" Type="http://schemas.openxmlformats.org/officeDocument/2006/relationships/tags" Target="../tags/tag2457.xml" /><Relationship Id="rId27" Type="http://schemas.openxmlformats.org/officeDocument/2006/relationships/tags" Target="../tags/tag2458.xml" /><Relationship Id="rId28" Type="http://schemas.openxmlformats.org/officeDocument/2006/relationships/tags" Target="../tags/tag2459.xml" /><Relationship Id="rId29" Type="http://schemas.openxmlformats.org/officeDocument/2006/relationships/tags" Target="../tags/tag2460.xml" /><Relationship Id="rId3" Type="http://schemas.openxmlformats.org/officeDocument/2006/relationships/tags" Target="../tags/tag2437.xml" /><Relationship Id="rId30" Type="http://schemas.openxmlformats.org/officeDocument/2006/relationships/tags" Target="../tags/tag2461.xml" /><Relationship Id="rId31" Type="http://schemas.openxmlformats.org/officeDocument/2006/relationships/tags" Target="../tags/tag2462.xml" /><Relationship Id="rId32" Type="http://schemas.openxmlformats.org/officeDocument/2006/relationships/tags" Target="../tags/tag2463.xml" /><Relationship Id="rId33" Type="http://schemas.openxmlformats.org/officeDocument/2006/relationships/tags" Target="../tags/tag2464.xml" /><Relationship Id="rId34" Type="http://schemas.openxmlformats.org/officeDocument/2006/relationships/tags" Target="../tags/tag2465.xml" /><Relationship Id="rId35" Type="http://schemas.openxmlformats.org/officeDocument/2006/relationships/tags" Target="../tags/tag2466.xml" /><Relationship Id="rId36" Type="http://schemas.openxmlformats.org/officeDocument/2006/relationships/chart" Target="../charts/chart66.xml" /><Relationship Id="rId37" Type="http://schemas.openxmlformats.org/officeDocument/2006/relationships/vmlDrawing" Target="../drawings/vmlDrawing59.vml" /><Relationship Id="rId4" Type="http://schemas.openxmlformats.org/officeDocument/2006/relationships/tags" Target="../tags/tag2438.xml" /><Relationship Id="rId5" Type="http://schemas.openxmlformats.org/officeDocument/2006/relationships/hyperlink" Target="https://www.gartner.com/document/3979558?ref=tool_DES_IT" TargetMode="External" /><Relationship Id="rId6" Type="http://schemas.openxmlformats.org/officeDocument/2006/relationships/tags" Target="../tags/tag2439.xml" /><Relationship Id="rId7" Type="http://schemas.openxmlformats.org/officeDocument/2006/relationships/oleObject" Target="../embeddings/oleObject123.bin" TargetMode="Internal" /><Relationship Id="rId8" Type="http://schemas.openxmlformats.org/officeDocument/2006/relationships/image" Target="../media/image7.emf" /><Relationship Id="rId9" Type="http://schemas.openxmlformats.org/officeDocument/2006/relationships/tags" Target="../tags/tag2440.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473.xml" /><Relationship Id="rId11" Type="http://schemas.openxmlformats.org/officeDocument/2006/relationships/tags" Target="../tags/tag2474.xml" /><Relationship Id="rId12" Type="http://schemas.openxmlformats.org/officeDocument/2006/relationships/tags" Target="../tags/tag2475.xml" /><Relationship Id="rId13" Type="http://schemas.openxmlformats.org/officeDocument/2006/relationships/tags" Target="../tags/tag2476.xml" /><Relationship Id="rId14" Type="http://schemas.openxmlformats.org/officeDocument/2006/relationships/tags" Target="../tags/tag2477.xml" /><Relationship Id="rId15" Type="http://schemas.openxmlformats.org/officeDocument/2006/relationships/tags" Target="../tags/tag2478.xml" /><Relationship Id="rId16" Type="http://schemas.openxmlformats.org/officeDocument/2006/relationships/tags" Target="../tags/tag2479.xml" /><Relationship Id="rId17" Type="http://schemas.openxmlformats.org/officeDocument/2006/relationships/tags" Target="../tags/tag2480.xml" /><Relationship Id="rId18" Type="http://schemas.openxmlformats.org/officeDocument/2006/relationships/tags" Target="../tags/tag2481.xml" /><Relationship Id="rId19" Type="http://schemas.openxmlformats.org/officeDocument/2006/relationships/tags" Target="../tags/tag2482.xml" /><Relationship Id="rId2" Type="http://schemas.openxmlformats.org/officeDocument/2006/relationships/notesSlide" Target="../notesSlides/notesSlide66.xml" /><Relationship Id="rId20" Type="http://schemas.openxmlformats.org/officeDocument/2006/relationships/tags" Target="../tags/tag2483.xml" /><Relationship Id="rId21" Type="http://schemas.openxmlformats.org/officeDocument/2006/relationships/tags" Target="../tags/tag2484.xml" /><Relationship Id="rId22" Type="http://schemas.openxmlformats.org/officeDocument/2006/relationships/tags" Target="../tags/tag2485.xml" /><Relationship Id="rId23" Type="http://schemas.openxmlformats.org/officeDocument/2006/relationships/tags" Target="../tags/tag2486.xml" /><Relationship Id="rId24" Type="http://schemas.openxmlformats.org/officeDocument/2006/relationships/tags" Target="../tags/tag2487.xml" /><Relationship Id="rId25" Type="http://schemas.openxmlformats.org/officeDocument/2006/relationships/tags" Target="../tags/tag2488.xml" /><Relationship Id="rId26" Type="http://schemas.openxmlformats.org/officeDocument/2006/relationships/tags" Target="../tags/tag2489.xml" /><Relationship Id="rId27" Type="http://schemas.openxmlformats.org/officeDocument/2006/relationships/tags" Target="../tags/tag2490.xml" /><Relationship Id="rId28" Type="http://schemas.openxmlformats.org/officeDocument/2006/relationships/tags" Target="../tags/tag2491.xml" /><Relationship Id="rId29" Type="http://schemas.openxmlformats.org/officeDocument/2006/relationships/tags" Target="../tags/tag2492.xml" /><Relationship Id="rId3" Type="http://schemas.openxmlformats.org/officeDocument/2006/relationships/tags" Target="../tags/tag2470.xml" /><Relationship Id="rId30" Type="http://schemas.openxmlformats.org/officeDocument/2006/relationships/tags" Target="../tags/tag2493.xml" /><Relationship Id="rId31" Type="http://schemas.openxmlformats.org/officeDocument/2006/relationships/tags" Target="../tags/tag2494.xml" /><Relationship Id="rId32" Type="http://schemas.openxmlformats.org/officeDocument/2006/relationships/tags" Target="../tags/tag2495.xml" /><Relationship Id="rId33" Type="http://schemas.openxmlformats.org/officeDocument/2006/relationships/tags" Target="../tags/tag2496.xml" /><Relationship Id="rId34" Type="http://schemas.openxmlformats.org/officeDocument/2006/relationships/tags" Target="../tags/tag2497.xml" /><Relationship Id="rId35" Type="http://schemas.openxmlformats.org/officeDocument/2006/relationships/tags" Target="../tags/tag2498.xml" /><Relationship Id="rId36" Type="http://schemas.openxmlformats.org/officeDocument/2006/relationships/tags" Target="../tags/tag2499.xml" /><Relationship Id="rId37" Type="http://schemas.openxmlformats.org/officeDocument/2006/relationships/chart" Target="../charts/chart67.xml" /><Relationship Id="rId38" Type="http://schemas.openxmlformats.org/officeDocument/2006/relationships/vmlDrawing" Target="../drawings/vmlDrawing60.vml" /><Relationship Id="rId4" Type="http://schemas.openxmlformats.org/officeDocument/2006/relationships/tags" Target="../tags/tag2471.xml" /><Relationship Id="rId5" Type="http://schemas.openxmlformats.org/officeDocument/2006/relationships/hyperlink" Target="https://www.gartner.com/document/code/711230?ref=tool_DES_IT" TargetMode="External" /><Relationship Id="rId6" Type="http://schemas.openxmlformats.org/officeDocument/2006/relationships/hyperlink" Target="https://www.gartner.com/document/code/765369?ref=tool_DES_IT" TargetMode="External" /><Relationship Id="rId7" Type="http://schemas.openxmlformats.org/officeDocument/2006/relationships/tags" Target="../tags/tag2472.xml" /><Relationship Id="rId8" Type="http://schemas.openxmlformats.org/officeDocument/2006/relationships/oleObject" Target="../embeddings/oleObject125.bin" TargetMode="Internal" /><Relationship Id="rId9" Type="http://schemas.openxmlformats.org/officeDocument/2006/relationships/image" Target="../media/image7.emf"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507.xml" /><Relationship Id="rId11" Type="http://schemas.openxmlformats.org/officeDocument/2006/relationships/tags" Target="../tags/tag2508.xml" /><Relationship Id="rId12" Type="http://schemas.openxmlformats.org/officeDocument/2006/relationships/tags" Target="../tags/tag2509.xml" /><Relationship Id="rId13" Type="http://schemas.openxmlformats.org/officeDocument/2006/relationships/tags" Target="../tags/tag2510.xml" /><Relationship Id="rId14" Type="http://schemas.openxmlformats.org/officeDocument/2006/relationships/tags" Target="../tags/tag2511.xml" /><Relationship Id="rId15" Type="http://schemas.openxmlformats.org/officeDocument/2006/relationships/tags" Target="../tags/tag2512.xml" /><Relationship Id="rId16" Type="http://schemas.openxmlformats.org/officeDocument/2006/relationships/tags" Target="../tags/tag2513.xml" /><Relationship Id="rId17" Type="http://schemas.openxmlformats.org/officeDocument/2006/relationships/tags" Target="../tags/tag2514.xml" /><Relationship Id="rId18" Type="http://schemas.openxmlformats.org/officeDocument/2006/relationships/tags" Target="../tags/tag2515.xml" /><Relationship Id="rId19" Type="http://schemas.openxmlformats.org/officeDocument/2006/relationships/tags" Target="../tags/tag2516.xml" /><Relationship Id="rId2" Type="http://schemas.openxmlformats.org/officeDocument/2006/relationships/notesSlide" Target="../notesSlides/notesSlide67.xml" /><Relationship Id="rId20" Type="http://schemas.openxmlformats.org/officeDocument/2006/relationships/tags" Target="../tags/tag2517.xml" /><Relationship Id="rId21" Type="http://schemas.openxmlformats.org/officeDocument/2006/relationships/tags" Target="../tags/tag2518.xml" /><Relationship Id="rId22" Type="http://schemas.openxmlformats.org/officeDocument/2006/relationships/tags" Target="../tags/tag2519.xml" /><Relationship Id="rId23" Type="http://schemas.openxmlformats.org/officeDocument/2006/relationships/tags" Target="../tags/tag2520.xml" /><Relationship Id="rId24" Type="http://schemas.openxmlformats.org/officeDocument/2006/relationships/tags" Target="../tags/tag2521.xml" /><Relationship Id="rId25" Type="http://schemas.openxmlformats.org/officeDocument/2006/relationships/tags" Target="../tags/tag2522.xml" /><Relationship Id="rId26" Type="http://schemas.openxmlformats.org/officeDocument/2006/relationships/tags" Target="../tags/tag2523.xml" /><Relationship Id="rId27" Type="http://schemas.openxmlformats.org/officeDocument/2006/relationships/tags" Target="../tags/tag2524.xml" /><Relationship Id="rId28" Type="http://schemas.openxmlformats.org/officeDocument/2006/relationships/tags" Target="../tags/tag2525.xml" /><Relationship Id="rId29" Type="http://schemas.openxmlformats.org/officeDocument/2006/relationships/tags" Target="../tags/tag2526.xml" /><Relationship Id="rId3" Type="http://schemas.openxmlformats.org/officeDocument/2006/relationships/tags" Target="../tags/tag2503.xml" /><Relationship Id="rId30" Type="http://schemas.openxmlformats.org/officeDocument/2006/relationships/tags" Target="../tags/tag2527.xml" /><Relationship Id="rId31" Type="http://schemas.openxmlformats.org/officeDocument/2006/relationships/tags" Target="../tags/tag2528.xml" /><Relationship Id="rId32" Type="http://schemas.openxmlformats.org/officeDocument/2006/relationships/tags" Target="../tags/tag2529.xml" /><Relationship Id="rId33" Type="http://schemas.openxmlformats.org/officeDocument/2006/relationships/tags" Target="../tags/tag2530.xml" /><Relationship Id="rId34" Type="http://schemas.openxmlformats.org/officeDocument/2006/relationships/tags" Target="../tags/tag2531.xml" /><Relationship Id="rId35" Type="http://schemas.openxmlformats.org/officeDocument/2006/relationships/tags" Target="../tags/tag2532.xml" /><Relationship Id="rId36" Type="http://schemas.openxmlformats.org/officeDocument/2006/relationships/chart" Target="../charts/chart68.xml" /><Relationship Id="rId37" Type="http://schemas.openxmlformats.org/officeDocument/2006/relationships/vmlDrawing" Target="../drawings/vmlDrawing61.vml" /><Relationship Id="rId4" Type="http://schemas.openxmlformats.org/officeDocument/2006/relationships/tags" Target="../tags/tag2504.xml" /><Relationship Id="rId5" Type="http://schemas.openxmlformats.org/officeDocument/2006/relationships/hyperlink" Target="https://www.gartner.com/document/4005367?ref=tool_DES_IT" TargetMode="External" /><Relationship Id="rId6" Type="http://schemas.openxmlformats.org/officeDocument/2006/relationships/tags" Target="../tags/tag2505.xml" /><Relationship Id="rId7" Type="http://schemas.openxmlformats.org/officeDocument/2006/relationships/oleObject" Target="../embeddings/oleObject127.bin" TargetMode="Internal" /><Relationship Id="rId8" Type="http://schemas.openxmlformats.org/officeDocument/2006/relationships/image" Target="../media/image7.emf" /><Relationship Id="rId9" Type="http://schemas.openxmlformats.org/officeDocument/2006/relationships/tags" Target="../tags/tag2506.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540.xml" /><Relationship Id="rId11" Type="http://schemas.openxmlformats.org/officeDocument/2006/relationships/tags" Target="../tags/tag2541.xml" /><Relationship Id="rId12" Type="http://schemas.openxmlformats.org/officeDocument/2006/relationships/tags" Target="../tags/tag2542.xml" /><Relationship Id="rId13" Type="http://schemas.openxmlformats.org/officeDocument/2006/relationships/tags" Target="../tags/tag2543.xml" /><Relationship Id="rId14" Type="http://schemas.openxmlformats.org/officeDocument/2006/relationships/tags" Target="../tags/tag2544.xml" /><Relationship Id="rId15" Type="http://schemas.openxmlformats.org/officeDocument/2006/relationships/tags" Target="../tags/tag2545.xml" /><Relationship Id="rId16" Type="http://schemas.openxmlformats.org/officeDocument/2006/relationships/tags" Target="../tags/tag2546.xml" /><Relationship Id="rId17" Type="http://schemas.openxmlformats.org/officeDocument/2006/relationships/tags" Target="../tags/tag2547.xml" /><Relationship Id="rId18" Type="http://schemas.openxmlformats.org/officeDocument/2006/relationships/tags" Target="../tags/tag2548.xml" /><Relationship Id="rId19" Type="http://schemas.openxmlformats.org/officeDocument/2006/relationships/tags" Target="../tags/tag2549.xml" /><Relationship Id="rId2" Type="http://schemas.openxmlformats.org/officeDocument/2006/relationships/notesSlide" Target="../notesSlides/notesSlide68.xml" /><Relationship Id="rId20" Type="http://schemas.openxmlformats.org/officeDocument/2006/relationships/tags" Target="../tags/tag2550.xml" /><Relationship Id="rId21" Type="http://schemas.openxmlformats.org/officeDocument/2006/relationships/tags" Target="../tags/tag2551.xml" /><Relationship Id="rId22" Type="http://schemas.openxmlformats.org/officeDocument/2006/relationships/tags" Target="../tags/tag2552.xml" /><Relationship Id="rId23" Type="http://schemas.openxmlformats.org/officeDocument/2006/relationships/tags" Target="../tags/tag2553.xml" /><Relationship Id="rId24" Type="http://schemas.openxmlformats.org/officeDocument/2006/relationships/tags" Target="../tags/tag2554.xml" /><Relationship Id="rId25" Type="http://schemas.openxmlformats.org/officeDocument/2006/relationships/tags" Target="../tags/tag2555.xml" /><Relationship Id="rId26" Type="http://schemas.openxmlformats.org/officeDocument/2006/relationships/tags" Target="../tags/tag2556.xml" /><Relationship Id="rId27" Type="http://schemas.openxmlformats.org/officeDocument/2006/relationships/tags" Target="../tags/tag2557.xml" /><Relationship Id="rId28" Type="http://schemas.openxmlformats.org/officeDocument/2006/relationships/tags" Target="../tags/tag2558.xml" /><Relationship Id="rId29" Type="http://schemas.openxmlformats.org/officeDocument/2006/relationships/tags" Target="../tags/tag2559.xml" /><Relationship Id="rId3" Type="http://schemas.openxmlformats.org/officeDocument/2006/relationships/tags" Target="../tags/tag2536.xml" /><Relationship Id="rId30" Type="http://schemas.openxmlformats.org/officeDocument/2006/relationships/tags" Target="../tags/tag2560.xml" /><Relationship Id="rId31" Type="http://schemas.openxmlformats.org/officeDocument/2006/relationships/tags" Target="../tags/tag2561.xml" /><Relationship Id="rId32" Type="http://schemas.openxmlformats.org/officeDocument/2006/relationships/tags" Target="../tags/tag2562.xml" /><Relationship Id="rId33" Type="http://schemas.openxmlformats.org/officeDocument/2006/relationships/tags" Target="../tags/tag2563.xml" /><Relationship Id="rId34" Type="http://schemas.openxmlformats.org/officeDocument/2006/relationships/tags" Target="../tags/tag2564.xml" /><Relationship Id="rId35" Type="http://schemas.openxmlformats.org/officeDocument/2006/relationships/tags" Target="../tags/tag2565.xml" /><Relationship Id="rId36" Type="http://schemas.openxmlformats.org/officeDocument/2006/relationships/tags" Target="../tags/tag2566.xml" /><Relationship Id="rId37" Type="http://schemas.openxmlformats.org/officeDocument/2006/relationships/chart" Target="../charts/chart69.xml" /><Relationship Id="rId38" Type="http://schemas.openxmlformats.org/officeDocument/2006/relationships/vmlDrawing" Target="../drawings/vmlDrawing62.vml" /><Relationship Id="rId4" Type="http://schemas.openxmlformats.org/officeDocument/2006/relationships/tags" Target="../tags/tag2537.xml" /><Relationship Id="rId5" Type="http://schemas.openxmlformats.org/officeDocument/2006/relationships/hyperlink" Target="https://www.gartner.com/document/4002778?ref=tool_DES_IT" TargetMode="External" /><Relationship Id="rId6" Type="http://schemas.openxmlformats.org/officeDocument/2006/relationships/tags" Target="../tags/tag2538.xml" /><Relationship Id="rId7" Type="http://schemas.openxmlformats.org/officeDocument/2006/relationships/oleObject" Target="../embeddings/oleObject129.bin" TargetMode="Internal" /><Relationship Id="rId8" Type="http://schemas.openxmlformats.org/officeDocument/2006/relationships/image" Target="../media/image7.emf" /><Relationship Id="rId9" Type="http://schemas.openxmlformats.org/officeDocument/2006/relationships/tags" Target="../tags/tag2539.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5.xml" /><Relationship Id="rId10" Type="http://schemas.openxmlformats.org/officeDocument/2006/relationships/tags" Target="../tags/tag576.xml" /><Relationship Id="rId11" Type="http://schemas.openxmlformats.org/officeDocument/2006/relationships/tags" Target="../tags/tag577.xml" /><Relationship Id="rId12" Type="http://schemas.openxmlformats.org/officeDocument/2006/relationships/tags" Target="../tags/tag578.xml" /><Relationship Id="rId13" Type="http://schemas.openxmlformats.org/officeDocument/2006/relationships/tags" Target="../tags/tag579.xml" /><Relationship Id="rId14" Type="http://schemas.openxmlformats.org/officeDocument/2006/relationships/tags" Target="../tags/tag580.xml" /><Relationship Id="rId15" Type="http://schemas.openxmlformats.org/officeDocument/2006/relationships/tags" Target="../tags/tag581.xml" /><Relationship Id="rId16" Type="http://schemas.openxmlformats.org/officeDocument/2006/relationships/tags" Target="../tags/tag582.xml" /><Relationship Id="rId17" Type="http://schemas.openxmlformats.org/officeDocument/2006/relationships/tags" Target="../tags/tag583.xml" /><Relationship Id="rId18" Type="http://schemas.openxmlformats.org/officeDocument/2006/relationships/tags" Target="../tags/tag584.xml" /><Relationship Id="rId19" Type="http://schemas.openxmlformats.org/officeDocument/2006/relationships/tags" Target="../tags/tag585.xml" /><Relationship Id="rId2" Type="http://schemas.openxmlformats.org/officeDocument/2006/relationships/notesSlide" Target="../notesSlides/notesSlide6.xml" /><Relationship Id="rId20" Type="http://schemas.openxmlformats.org/officeDocument/2006/relationships/tags" Target="../tags/tag586.xml" /><Relationship Id="rId21" Type="http://schemas.openxmlformats.org/officeDocument/2006/relationships/tags" Target="../tags/tag587.xml" /><Relationship Id="rId22" Type="http://schemas.openxmlformats.org/officeDocument/2006/relationships/tags" Target="../tags/tag588.xml" /><Relationship Id="rId23" Type="http://schemas.openxmlformats.org/officeDocument/2006/relationships/tags" Target="../tags/tag589.xml" /><Relationship Id="rId24" Type="http://schemas.openxmlformats.org/officeDocument/2006/relationships/tags" Target="../tags/tag590.xml" /><Relationship Id="rId25" Type="http://schemas.openxmlformats.org/officeDocument/2006/relationships/tags" Target="../tags/tag591.xml" /><Relationship Id="rId26" Type="http://schemas.openxmlformats.org/officeDocument/2006/relationships/tags" Target="../tags/tag592.xml" /><Relationship Id="rId27" Type="http://schemas.openxmlformats.org/officeDocument/2006/relationships/tags" Target="../tags/tag593.xml" /><Relationship Id="rId28" Type="http://schemas.openxmlformats.org/officeDocument/2006/relationships/tags" Target="../tags/tag594.xml" /><Relationship Id="rId29" Type="http://schemas.openxmlformats.org/officeDocument/2006/relationships/tags" Target="../tags/tag595.xml" /><Relationship Id="rId3" Type="http://schemas.openxmlformats.org/officeDocument/2006/relationships/tags" Target="../tags/tag569.xml" /><Relationship Id="rId30" Type="http://schemas.openxmlformats.org/officeDocument/2006/relationships/tags" Target="../tags/tag596.xml" /><Relationship Id="rId31" Type="http://schemas.openxmlformats.org/officeDocument/2006/relationships/tags" Target="../tags/tag597.xml" /><Relationship Id="rId32" Type="http://schemas.openxmlformats.org/officeDocument/2006/relationships/tags" Target="../tags/tag598.xml" /><Relationship Id="rId33" Type="http://schemas.openxmlformats.org/officeDocument/2006/relationships/tags" Target="../tags/tag599.xml" /><Relationship Id="rId34" Type="http://schemas.openxmlformats.org/officeDocument/2006/relationships/tags" Target="../tags/tag600.xml" /><Relationship Id="rId35" Type="http://schemas.openxmlformats.org/officeDocument/2006/relationships/tags" Target="../tags/tag601.xml" /><Relationship Id="rId36" Type="http://schemas.openxmlformats.org/officeDocument/2006/relationships/tags" Target="../tags/tag602.xml" /><Relationship Id="rId37" Type="http://schemas.openxmlformats.org/officeDocument/2006/relationships/tags" Target="../tags/tag603.xml" /><Relationship Id="rId38" Type="http://schemas.openxmlformats.org/officeDocument/2006/relationships/tags" Target="../tags/tag604.xml" /><Relationship Id="rId39" Type="http://schemas.openxmlformats.org/officeDocument/2006/relationships/tags" Target="../tags/tag605.xml" /><Relationship Id="rId4" Type="http://schemas.openxmlformats.org/officeDocument/2006/relationships/tags" Target="../tags/tag570.xml" /><Relationship Id="rId40" Type="http://schemas.openxmlformats.org/officeDocument/2006/relationships/tags" Target="../tags/tag606.xml" /><Relationship Id="rId41" Type="http://schemas.openxmlformats.org/officeDocument/2006/relationships/tags" Target="../tags/tag607.xml" /><Relationship Id="rId42" Type="http://schemas.openxmlformats.org/officeDocument/2006/relationships/tags" Target="../tags/tag608.xml" /><Relationship Id="rId43" Type="http://schemas.openxmlformats.org/officeDocument/2006/relationships/tags" Target="../tags/tag609.xml" /><Relationship Id="rId44" Type="http://schemas.openxmlformats.org/officeDocument/2006/relationships/tags" Target="../tags/tag610.xml" /><Relationship Id="rId45" Type="http://schemas.openxmlformats.org/officeDocument/2006/relationships/tags" Target="../tags/tag611.xml" /><Relationship Id="rId46" Type="http://schemas.openxmlformats.org/officeDocument/2006/relationships/tags" Target="../tags/tag612.xml" /><Relationship Id="rId47" Type="http://schemas.openxmlformats.org/officeDocument/2006/relationships/tags" Target="../tags/tag613.xml" /><Relationship Id="rId48" Type="http://schemas.openxmlformats.org/officeDocument/2006/relationships/tags" Target="../tags/tag614.xml" /><Relationship Id="rId49" Type="http://schemas.openxmlformats.org/officeDocument/2006/relationships/tags" Target="../tags/tag615.xml" /><Relationship Id="rId5" Type="http://schemas.openxmlformats.org/officeDocument/2006/relationships/tags" Target="../tags/tag571.xml" /><Relationship Id="rId50" Type="http://schemas.openxmlformats.org/officeDocument/2006/relationships/tags" Target="../tags/tag616.xml" /><Relationship Id="rId51" Type="http://schemas.openxmlformats.org/officeDocument/2006/relationships/tags" Target="../tags/tag617.xml" /><Relationship Id="rId52" Type="http://schemas.openxmlformats.org/officeDocument/2006/relationships/tags" Target="../tags/tag618.xml" /><Relationship Id="rId53" Type="http://schemas.openxmlformats.org/officeDocument/2006/relationships/tags" Target="../tags/tag619.xml" /><Relationship Id="rId54" Type="http://schemas.openxmlformats.org/officeDocument/2006/relationships/tags" Target="../tags/tag620.xml" /><Relationship Id="rId55" Type="http://schemas.openxmlformats.org/officeDocument/2006/relationships/tags" Target="../tags/tag621.xml" /><Relationship Id="rId56" Type="http://schemas.openxmlformats.org/officeDocument/2006/relationships/tags" Target="../tags/tag622.xml" /><Relationship Id="rId57" Type="http://schemas.openxmlformats.org/officeDocument/2006/relationships/tags" Target="../tags/tag623.xml" /><Relationship Id="rId58" Type="http://schemas.openxmlformats.org/officeDocument/2006/relationships/tags" Target="../tags/tag624.xml" /><Relationship Id="rId59" Type="http://schemas.openxmlformats.org/officeDocument/2006/relationships/tags" Target="../tags/tag625.xml" /><Relationship Id="rId6" Type="http://schemas.openxmlformats.org/officeDocument/2006/relationships/tags" Target="../tags/tag572.xml" /><Relationship Id="rId60" Type="http://schemas.openxmlformats.org/officeDocument/2006/relationships/tags" Target="../tags/tag626.xml" /><Relationship Id="rId61" Type="http://schemas.openxmlformats.org/officeDocument/2006/relationships/tags" Target="../tags/tag627.xml" /><Relationship Id="rId62" Type="http://schemas.openxmlformats.org/officeDocument/2006/relationships/tags" Target="../tags/tag628.xml" /><Relationship Id="rId63" Type="http://schemas.openxmlformats.org/officeDocument/2006/relationships/tags" Target="../tags/tag629.xml" /><Relationship Id="rId64" Type="http://schemas.openxmlformats.org/officeDocument/2006/relationships/tags" Target="../tags/tag630.xml" /><Relationship Id="rId65" Type="http://schemas.openxmlformats.org/officeDocument/2006/relationships/tags" Target="../tags/tag631.xml" /><Relationship Id="rId66" Type="http://schemas.openxmlformats.org/officeDocument/2006/relationships/tags" Target="../tags/tag632.xml" /><Relationship Id="rId67" Type="http://schemas.openxmlformats.org/officeDocument/2006/relationships/tags" Target="../tags/tag633.xml" /><Relationship Id="rId68" Type="http://schemas.openxmlformats.org/officeDocument/2006/relationships/tags" Target="../tags/tag634.xml" /><Relationship Id="rId69" Type="http://schemas.openxmlformats.org/officeDocument/2006/relationships/tags" Target="../tags/tag635.xml" /><Relationship Id="rId7" Type="http://schemas.openxmlformats.org/officeDocument/2006/relationships/tags" Target="../tags/tag573.xml" /><Relationship Id="rId70" Type="http://schemas.openxmlformats.org/officeDocument/2006/relationships/tags" Target="../tags/tag636.xml" /><Relationship Id="rId8" Type="http://schemas.openxmlformats.org/officeDocument/2006/relationships/tags" Target="../tags/tag574.xml" /><Relationship Id="rId9" Type="http://schemas.openxmlformats.org/officeDocument/2006/relationships/tags" Target="../tags/tag575.xml"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574.xml" /><Relationship Id="rId11" Type="http://schemas.openxmlformats.org/officeDocument/2006/relationships/tags" Target="../tags/tag2575.xml" /><Relationship Id="rId12" Type="http://schemas.openxmlformats.org/officeDocument/2006/relationships/tags" Target="../tags/tag2576.xml" /><Relationship Id="rId13" Type="http://schemas.openxmlformats.org/officeDocument/2006/relationships/tags" Target="../tags/tag2577.xml" /><Relationship Id="rId14" Type="http://schemas.openxmlformats.org/officeDocument/2006/relationships/tags" Target="../tags/tag2578.xml" /><Relationship Id="rId15" Type="http://schemas.openxmlformats.org/officeDocument/2006/relationships/tags" Target="../tags/tag2579.xml" /><Relationship Id="rId16" Type="http://schemas.openxmlformats.org/officeDocument/2006/relationships/tags" Target="../tags/tag2580.xml" /><Relationship Id="rId17" Type="http://schemas.openxmlformats.org/officeDocument/2006/relationships/tags" Target="../tags/tag2581.xml" /><Relationship Id="rId18" Type="http://schemas.openxmlformats.org/officeDocument/2006/relationships/tags" Target="../tags/tag2582.xml" /><Relationship Id="rId19" Type="http://schemas.openxmlformats.org/officeDocument/2006/relationships/tags" Target="../tags/tag2583.xml" /><Relationship Id="rId2" Type="http://schemas.openxmlformats.org/officeDocument/2006/relationships/notesSlide" Target="../notesSlides/notesSlide69.xml" /><Relationship Id="rId20" Type="http://schemas.openxmlformats.org/officeDocument/2006/relationships/tags" Target="../tags/tag2584.xml" /><Relationship Id="rId21" Type="http://schemas.openxmlformats.org/officeDocument/2006/relationships/tags" Target="../tags/tag2585.xml" /><Relationship Id="rId22" Type="http://schemas.openxmlformats.org/officeDocument/2006/relationships/tags" Target="../tags/tag2586.xml" /><Relationship Id="rId23" Type="http://schemas.openxmlformats.org/officeDocument/2006/relationships/tags" Target="../tags/tag2587.xml" /><Relationship Id="rId24" Type="http://schemas.openxmlformats.org/officeDocument/2006/relationships/tags" Target="../tags/tag2588.xml" /><Relationship Id="rId25" Type="http://schemas.openxmlformats.org/officeDocument/2006/relationships/tags" Target="../tags/tag2589.xml" /><Relationship Id="rId26" Type="http://schemas.openxmlformats.org/officeDocument/2006/relationships/tags" Target="../tags/tag2590.xml" /><Relationship Id="rId27" Type="http://schemas.openxmlformats.org/officeDocument/2006/relationships/tags" Target="../tags/tag2591.xml" /><Relationship Id="rId28" Type="http://schemas.openxmlformats.org/officeDocument/2006/relationships/tags" Target="../tags/tag2592.xml" /><Relationship Id="rId29" Type="http://schemas.openxmlformats.org/officeDocument/2006/relationships/tags" Target="../tags/tag2593.xml" /><Relationship Id="rId3" Type="http://schemas.openxmlformats.org/officeDocument/2006/relationships/tags" Target="../tags/tag2570.xml" /><Relationship Id="rId30" Type="http://schemas.openxmlformats.org/officeDocument/2006/relationships/tags" Target="../tags/tag2594.xml" /><Relationship Id="rId31" Type="http://schemas.openxmlformats.org/officeDocument/2006/relationships/tags" Target="../tags/tag2595.xml" /><Relationship Id="rId32" Type="http://schemas.openxmlformats.org/officeDocument/2006/relationships/tags" Target="../tags/tag2596.xml" /><Relationship Id="rId33" Type="http://schemas.openxmlformats.org/officeDocument/2006/relationships/tags" Target="../tags/tag2597.xml" /><Relationship Id="rId34" Type="http://schemas.openxmlformats.org/officeDocument/2006/relationships/tags" Target="../tags/tag2598.xml" /><Relationship Id="rId35" Type="http://schemas.openxmlformats.org/officeDocument/2006/relationships/tags" Target="../tags/tag2599.xml" /><Relationship Id="rId36" Type="http://schemas.openxmlformats.org/officeDocument/2006/relationships/chart" Target="../charts/chart70.xml" /><Relationship Id="rId37" Type="http://schemas.openxmlformats.org/officeDocument/2006/relationships/vmlDrawing" Target="../drawings/vmlDrawing63.vml" /><Relationship Id="rId4" Type="http://schemas.openxmlformats.org/officeDocument/2006/relationships/tags" Target="../tags/tag2571.xml" /><Relationship Id="rId5" Type="http://schemas.openxmlformats.org/officeDocument/2006/relationships/hyperlink" Target="https://www.gartner.com/document/3985286?ref=tool_DES_IT" TargetMode="External" /><Relationship Id="rId6" Type="http://schemas.openxmlformats.org/officeDocument/2006/relationships/tags" Target="../tags/tag2572.xml" /><Relationship Id="rId7" Type="http://schemas.openxmlformats.org/officeDocument/2006/relationships/oleObject" Target="../embeddings/oleObject131.bin" TargetMode="Internal" /><Relationship Id="rId8" Type="http://schemas.openxmlformats.org/officeDocument/2006/relationships/image" Target="../media/image7.emf" /><Relationship Id="rId9" Type="http://schemas.openxmlformats.org/officeDocument/2006/relationships/tags" Target="../tags/tag2573.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607.xml" /><Relationship Id="rId11" Type="http://schemas.openxmlformats.org/officeDocument/2006/relationships/tags" Target="../tags/tag2608.xml" /><Relationship Id="rId12" Type="http://schemas.openxmlformats.org/officeDocument/2006/relationships/tags" Target="../tags/tag2609.xml" /><Relationship Id="rId13" Type="http://schemas.openxmlformats.org/officeDocument/2006/relationships/tags" Target="../tags/tag2610.xml" /><Relationship Id="rId14" Type="http://schemas.openxmlformats.org/officeDocument/2006/relationships/tags" Target="../tags/tag2611.xml" /><Relationship Id="rId15" Type="http://schemas.openxmlformats.org/officeDocument/2006/relationships/tags" Target="../tags/tag2612.xml" /><Relationship Id="rId16" Type="http://schemas.openxmlformats.org/officeDocument/2006/relationships/tags" Target="../tags/tag2613.xml" /><Relationship Id="rId17" Type="http://schemas.openxmlformats.org/officeDocument/2006/relationships/tags" Target="../tags/tag2614.xml" /><Relationship Id="rId18" Type="http://schemas.openxmlformats.org/officeDocument/2006/relationships/tags" Target="../tags/tag2615.xml" /><Relationship Id="rId19" Type="http://schemas.openxmlformats.org/officeDocument/2006/relationships/tags" Target="../tags/tag2616.xml" /><Relationship Id="rId2" Type="http://schemas.openxmlformats.org/officeDocument/2006/relationships/notesSlide" Target="../notesSlides/notesSlide70.xml" /><Relationship Id="rId20" Type="http://schemas.openxmlformats.org/officeDocument/2006/relationships/tags" Target="../tags/tag2617.xml" /><Relationship Id="rId21" Type="http://schemas.openxmlformats.org/officeDocument/2006/relationships/tags" Target="../tags/tag2618.xml" /><Relationship Id="rId22" Type="http://schemas.openxmlformats.org/officeDocument/2006/relationships/tags" Target="../tags/tag2619.xml" /><Relationship Id="rId23" Type="http://schemas.openxmlformats.org/officeDocument/2006/relationships/tags" Target="../tags/tag2620.xml" /><Relationship Id="rId24" Type="http://schemas.openxmlformats.org/officeDocument/2006/relationships/tags" Target="../tags/tag2621.xml" /><Relationship Id="rId25" Type="http://schemas.openxmlformats.org/officeDocument/2006/relationships/tags" Target="../tags/tag2622.xml" /><Relationship Id="rId26" Type="http://schemas.openxmlformats.org/officeDocument/2006/relationships/tags" Target="../tags/tag2623.xml" /><Relationship Id="rId27" Type="http://schemas.openxmlformats.org/officeDocument/2006/relationships/tags" Target="../tags/tag2624.xml" /><Relationship Id="rId28" Type="http://schemas.openxmlformats.org/officeDocument/2006/relationships/tags" Target="../tags/tag2625.xml" /><Relationship Id="rId29" Type="http://schemas.openxmlformats.org/officeDocument/2006/relationships/tags" Target="../tags/tag2626.xml" /><Relationship Id="rId3" Type="http://schemas.openxmlformats.org/officeDocument/2006/relationships/tags" Target="../tags/tag2603.xml" /><Relationship Id="rId30" Type="http://schemas.openxmlformats.org/officeDocument/2006/relationships/tags" Target="../tags/tag2627.xml" /><Relationship Id="rId31" Type="http://schemas.openxmlformats.org/officeDocument/2006/relationships/tags" Target="../tags/tag2628.xml" /><Relationship Id="rId32" Type="http://schemas.openxmlformats.org/officeDocument/2006/relationships/tags" Target="../tags/tag2629.xml" /><Relationship Id="rId33" Type="http://schemas.openxmlformats.org/officeDocument/2006/relationships/tags" Target="../tags/tag2630.xml" /><Relationship Id="rId34" Type="http://schemas.openxmlformats.org/officeDocument/2006/relationships/tags" Target="../tags/tag2631.xml" /><Relationship Id="rId35" Type="http://schemas.openxmlformats.org/officeDocument/2006/relationships/tags" Target="../tags/tag2632.xml" /><Relationship Id="rId36" Type="http://schemas.openxmlformats.org/officeDocument/2006/relationships/chart" Target="../charts/chart71.xml" /><Relationship Id="rId37" Type="http://schemas.openxmlformats.org/officeDocument/2006/relationships/vmlDrawing" Target="../drawings/vmlDrawing64.vml" /><Relationship Id="rId4" Type="http://schemas.openxmlformats.org/officeDocument/2006/relationships/tags" Target="../tags/tag2604.xml" /><Relationship Id="rId5" Type="http://schemas.openxmlformats.org/officeDocument/2006/relationships/hyperlink" Target="https://www.gartner.com/document/3970520?ref=tool_DES_IT" TargetMode="External" /><Relationship Id="rId6" Type="http://schemas.openxmlformats.org/officeDocument/2006/relationships/tags" Target="../tags/tag2605.xml" /><Relationship Id="rId7" Type="http://schemas.openxmlformats.org/officeDocument/2006/relationships/oleObject" Target="../embeddings/oleObject133.bin" TargetMode="Internal" /><Relationship Id="rId8" Type="http://schemas.openxmlformats.org/officeDocument/2006/relationships/image" Target="../media/image7.emf" /><Relationship Id="rId9" Type="http://schemas.openxmlformats.org/officeDocument/2006/relationships/tags" Target="../tags/tag2606.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639.xml" /><Relationship Id="rId11" Type="http://schemas.openxmlformats.org/officeDocument/2006/relationships/tags" Target="../tags/tag2640.xml" /><Relationship Id="rId12" Type="http://schemas.openxmlformats.org/officeDocument/2006/relationships/tags" Target="../tags/tag2641.xml" /><Relationship Id="rId13" Type="http://schemas.openxmlformats.org/officeDocument/2006/relationships/tags" Target="../tags/tag2642.xml" /><Relationship Id="rId14" Type="http://schemas.openxmlformats.org/officeDocument/2006/relationships/tags" Target="../tags/tag2643.xml" /><Relationship Id="rId15" Type="http://schemas.openxmlformats.org/officeDocument/2006/relationships/tags" Target="../tags/tag2644.xml" /><Relationship Id="rId16" Type="http://schemas.openxmlformats.org/officeDocument/2006/relationships/tags" Target="../tags/tag2645.xml" /><Relationship Id="rId17" Type="http://schemas.openxmlformats.org/officeDocument/2006/relationships/tags" Target="../tags/tag2646.xml" /><Relationship Id="rId18" Type="http://schemas.openxmlformats.org/officeDocument/2006/relationships/tags" Target="../tags/tag2647.xml" /><Relationship Id="rId19" Type="http://schemas.openxmlformats.org/officeDocument/2006/relationships/tags" Target="../tags/tag2648.xml" /><Relationship Id="rId2" Type="http://schemas.openxmlformats.org/officeDocument/2006/relationships/notesSlide" Target="../notesSlides/notesSlide71.xml" /><Relationship Id="rId20" Type="http://schemas.openxmlformats.org/officeDocument/2006/relationships/tags" Target="../tags/tag2649.xml" /><Relationship Id="rId21" Type="http://schemas.openxmlformats.org/officeDocument/2006/relationships/tags" Target="../tags/tag2650.xml" /><Relationship Id="rId22" Type="http://schemas.openxmlformats.org/officeDocument/2006/relationships/tags" Target="../tags/tag2651.xml" /><Relationship Id="rId23" Type="http://schemas.openxmlformats.org/officeDocument/2006/relationships/tags" Target="../tags/tag2652.xml" /><Relationship Id="rId24" Type="http://schemas.openxmlformats.org/officeDocument/2006/relationships/tags" Target="../tags/tag2653.xml" /><Relationship Id="rId25" Type="http://schemas.openxmlformats.org/officeDocument/2006/relationships/tags" Target="../tags/tag2654.xml" /><Relationship Id="rId26" Type="http://schemas.openxmlformats.org/officeDocument/2006/relationships/tags" Target="../tags/tag2655.xml" /><Relationship Id="rId27" Type="http://schemas.openxmlformats.org/officeDocument/2006/relationships/tags" Target="../tags/tag2656.xml" /><Relationship Id="rId28" Type="http://schemas.openxmlformats.org/officeDocument/2006/relationships/tags" Target="../tags/tag2657.xml" /><Relationship Id="rId29" Type="http://schemas.openxmlformats.org/officeDocument/2006/relationships/tags" Target="../tags/tag2658.xml" /><Relationship Id="rId3" Type="http://schemas.openxmlformats.org/officeDocument/2006/relationships/tags" Target="../tags/tag2636.xml" /><Relationship Id="rId30" Type="http://schemas.openxmlformats.org/officeDocument/2006/relationships/tags" Target="../tags/tag2659.xml" /><Relationship Id="rId31" Type="http://schemas.openxmlformats.org/officeDocument/2006/relationships/tags" Target="../tags/tag2660.xml" /><Relationship Id="rId32" Type="http://schemas.openxmlformats.org/officeDocument/2006/relationships/tags" Target="../tags/tag2661.xml" /><Relationship Id="rId33" Type="http://schemas.openxmlformats.org/officeDocument/2006/relationships/tags" Target="../tags/tag2662.xml" /><Relationship Id="rId34" Type="http://schemas.openxmlformats.org/officeDocument/2006/relationships/tags" Target="../tags/tag2663.xml" /><Relationship Id="rId35" Type="http://schemas.openxmlformats.org/officeDocument/2006/relationships/tags" Target="../tags/tag2664.xml" /><Relationship Id="rId36" Type="http://schemas.openxmlformats.org/officeDocument/2006/relationships/tags" Target="../tags/tag2665.xml" /><Relationship Id="rId37" Type="http://schemas.openxmlformats.org/officeDocument/2006/relationships/chart" Target="../charts/chart72.xml" /><Relationship Id="rId38" Type="http://schemas.openxmlformats.org/officeDocument/2006/relationships/vmlDrawing" Target="../drawings/vmlDrawing65.vml" /><Relationship Id="rId4" Type="http://schemas.openxmlformats.org/officeDocument/2006/relationships/tags" Target="../tags/tag2637.xml" /><Relationship Id="rId5" Type="http://schemas.openxmlformats.org/officeDocument/2006/relationships/hyperlink" Target="https://www.gartner.com/document/3989650?ref=tool_DES_IT" TargetMode="External" /><Relationship Id="rId6" Type="http://schemas.openxmlformats.org/officeDocument/2006/relationships/hyperlink" Target="https://www.gartner.com/document/3997284?ref=tool_DES_IT" TargetMode="External" /><Relationship Id="rId7" Type="http://schemas.openxmlformats.org/officeDocument/2006/relationships/tags" Target="../tags/tag2638.xml" /><Relationship Id="rId8" Type="http://schemas.openxmlformats.org/officeDocument/2006/relationships/oleObject" Target="../embeddings/oleObject135.bin" TargetMode="Internal" /><Relationship Id="rId9" Type="http://schemas.openxmlformats.org/officeDocument/2006/relationships/image" Target="../media/image7.emf"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672.xml" /><Relationship Id="rId11" Type="http://schemas.openxmlformats.org/officeDocument/2006/relationships/tags" Target="../tags/tag2673.xml" /><Relationship Id="rId12" Type="http://schemas.openxmlformats.org/officeDocument/2006/relationships/tags" Target="../tags/tag2674.xml" /><Relationship Id="rId13" Type="http://schemas.openxmlformats.org/officeDocument/2006/relationships/tags" Target="../tags/tag2675.xml" /><Relationship Id="rId14" Type="http://schemas.openxmlformats.org/officeDocument/2006/relationships/tags" Target="../tags/tag2676.xml" /><Relationship Id="rId15" Type="http://schemas.openxmlformats.org/officeDocument/2006/relationships/tags" Target="../tags/tag2677.xml" /><Relationship Id="rId16" Type="http://schemas.openxmlformats.org/officeDocument/2006/relationships/tags" Target="../tags/tag2678.xml" /><Relationship Id="rId17" Type="http://schemas.openxmlformats.org/officeDocument/2006/relationships/tags" Target="../tags/tag2679.xml" /><Relationship Id="rId18" Type="http://schemas.openxmlformats.org/officeDocument/2006/relationships/tags" Target="../tags/tag2680.xml" /><Relationship Id="rId19" Type="http://schemas.openxmlformats.org/officeDocument/2006/relationships/tags" Target="../tags/tag2681.xml" /><Relationship Id="rId2" Type="http://schemas.openxmlformats.org/officeDocument/2006/relationships/notesSlide" Target="../notesSlides/notesSlide72.xml" /><Relationship Id="rId20" Type="http://schemas.openxmlformats.org/officeDocument/2006/relationships/tags" Target="../tags/tag2682.xml" /><Relationship Id="rId21" Type="http://schemas.openxmlformats.org/officeDocument/2006/relationships/tags" Target="../tags/tag2683.xml" /><Relationship Id="rId22" Type="http://schemas.openxmlformats.org/officeDocument/2006/relationships/tags" Target="../tags/tag2684.xml" /><Relationship Id="rId23" Type="http://schemas.openxmlformats.org/officeDocument/2006/relationships/tags" Target="../tags/tag2685.xml" /><Relationship Id="rId24" Type="http://schemas.openxmlformats.org/officeDocument/2006/relationships/tags" Target="../tags/tag2686.xml" /><Relationship Id="rId25" Type="http://schemas.openxmlformats.org/officeDocument/2006/relationships/tags" Target="../tags/tag2687.xml" /><Relationship Id="rId26" Type="http://schemas.openxmlformats.org/officeDocument/2006/relationships/tags" Target="../tags/tag2688.xml" /><Relationship Id="rId27" Type="http://schemas.openxmlformats.org/officeDocument/2006/relationships/tags" Target="../tags/tag2689.xml" /><Relationship Id="rId28" Type="http://schemas.openxmlformats.org/officeDocument/2006/relationships/tags" Target="../tags/tag2690.xml" /><Relationship Id="rId29" Type="http://schemas.openxmlformats.org/officeDocument/2006/relationships/tags" Target="../tags/tag2691.xml" /><Relationship Id="rId3" Type="http://schemas.openxmlformats.org/officeDocument/2006/relationships/tags" Target="../tags/tag2669.xml" /><Relationship Id="rId30" Type="http://schemas.openxmlformats.org/officeDocument/2006/relationships/tags" Target="../tags/tag2692.xml" /><Relationship Id="rId31" Type="http://schemas.openxmlformats.org/officeDocument/2006/relationships/tags" Target="../tags/tag2693.xml" /><Relationship Id="rId32" Type="http://schemas.openxmlformats.org/officeDocument/2006/relationships/tags" Target="../tags/tag2694.xml" /><Relationship Id="rId33" Type="http://schemas.openxmlformats.org/officeDocument/2006/relationships/tags" Target="../tags/tag2695.xml" /><Relationship Id="rId34" Type="http://schemas.openxmlformats.org/officeDocument/2006/relationships/tags" Target="../tags/tag2696.xml" /><Relationship Id="rId35" Type="http://schemas.openxmlformats.org/officeDocument/2006/relationships/tags" Target="../tags/tag2697.xml" /><Relationship Id="rId36" Type="http://schemas.openxmlformats.org/officeDocument/2006/relationships/tags" Target="../tags/tag2698.xml" /><Relationship Id="rId37" Type="http://schemas.openxmlformats.org/officeDocument/2006/relationships/chart" Target="../charts/chart73.xml" /><Relationship Id="rId38" Type="http://schemas.openxmlformats.org/officeDocument/2006/relationships/vmlDrawing" Target="../drawings/vmlDrawing66.vml" /><Relationship Id="rId4" Type="http://schemas.openxmlformats.org/officeDocument/2006/relationships/tags" Target="../tags/tag2670.xml" /><Relationship Id="rId5" Type="http://schemas.openxmlformats.org/officeDocument/2006/relationships/hyperlink" Target="https://www.gartner.com/document/code/735645?ref=tool_DES_IT" TargetMode="External" /><Relationship Id="rId6" Type="http://schemas.openxmlformats.org/officeDocument/2006/relationships/hyperlink" Target="https://www.gartner.com/document/code/739139?ref=tool_DES_IT" TargetMode="External" /><Relationship Id="rId7" Type="http://schemas.openxmlformats.org/officeDocument/2006/relationships/tags" Target="../tags/tag2671.xml" /><Relationship Id="rId8" Type="http://schemas.openxmlformats.org/officeDocument/2006/relationships/oleObject" Target="../embeddings/oleObject137.bin" TargetMode="Internal" /><Relationship Id="rId9" Type="http://schemas.openxmlformats.org/officeDocument/2006/relationships/image" Target="../media/image7.emf"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705.xml" /><Relationship Id="rId11" Type="http://schemas.openxmlformats.org/officeDocument/2006/relationships/tags" Target="../tags/tag2706.xml" /><Relationship Id="rId12" Type="http://schemas.openxmlformats.org/officeDocument/2006/relationships/tags" Target="../tags/tag2707.xml" /><Relationship Id="rId13" Type="http://schemas.openxmlformats.org/officeDocument/2006/relationships/tags" Target="../tags/tag2708.xml" /><Relationship Id="rId14" Type="http://schemas.openxmlformats.org/officeDocument/2006/relationships/tags" Target="../tags/tag2709.xml" /><Relationship Id="rId15" Type="http://schemas.openxmlformats.org/officeDocument/2006/relationships/tags" Target="../tags/tag2710.xml" /><Relationship Id="rId16" Type="http://schemas.openxmlformats.org/officeDocument/2006/relationships/tags" Target="../tags/tag2711.xml" /><Relationship Id="rId17" Type="http://schemas.openxmlformats.org/officeDocument/2006/relationships/tags" Target="../tags/tag2712.xml" /><Relationship Id="rId18" Type="http://schemas.openxmlformats.org/officeDocument/2006/relationships/tags" Target="../tags/tag2713.xml" /><Relationship Id="rId19" Type="http://schemas.openxmlformats.org/officeDocument/2006/relationships/tags" Target="../tags/tag2714.xml" /><Relationship Id="rId2" Type="http://schemas.openxmlformats.org/officeDocument/2006/relationships/notesSlide" Target="../notesSlides/notesSlide73.xml" /><Relationship Id="rId20" Type="http://schemas.openxmlformats.org/officeDocument/2006/relationships/tags" Target="../tags/tag2715.xml" /><Relationship Id="rId21" Type="http://schemas.openxmlformats.org/officeDocument/2006/relationships/tags" Target="../tags/tag2716.xml" /><Relationship Id="rId22" Type="http://schemas.openxmlformats.org/officeDocument/2006/relationships/tags" Target="../tags/tag2717.xml" /><Relationship Id="rId23" Type="http://schemas.openxmlformats.org/officeDocument/2006/relationships/tags" Target="../tags/tag2718.xml" /><Relationship Id="rId24" Type="http://schemas.openxmlformats.org/officeDocument/2006/relationships/tags" Target="../tags/tag2719.xml" /><Relationship Id="rId25" Type="http://schemas.openxmlformats.org/officeDocument/2006/relationships/tags" Target="../tags/tag2720.xml" /><Relationship Id="rId26" Type="http://schemas.openxmlformats.org/officeDocument/2006/relationships/tags" Target="../tags/tag2721.xml" /><Relationship Id="rId27" Type="http://schemas.openxmlformats.org/officeDocument/2006/relationships/tags" Target="../tags/tag2722.xml" /><Relationship Id="rId28" Type="http://schemas.openxmlformats.org/officeDocument/2006/relationships/tags" Target="../tags/tag2723.xml" /><Relationship Id="rId29" Type="http://schemas.openxmlformats.org/officeDocument/2006/relationships/tags" Target="../tags/tag2724.xml" /><Relationship Id="rId3" Type="http://schemas.openxmlformats.org/officeDocument/2006/relationships/tags" Target="../tags/tag2702.xml" /><Relationship Id="rId30" Type="http://schemas.openxmlformats.org/officeDocument/2006/relationships/tags" Target="../tags/tag2725.xml" /><Relationship Id="rId31" Type="http://schemas.openxmlformats.org/officeDocument/2006/relationships/tags" Target="../tags/tag2726.xml" /><Relationship Id="rId32" Type="http://schemas.openxmlformats.org/officeDocument/2006/relationships/tags" Target="../tags/tag2727.xml" /><Relationship Id="rId33" Type="http://schemas.openxmlformats.org/officeDocument/2006/relationships/tags" Target="../tags/tag2728.xml" /><Relationship Id="rId34" Type="http://schemas.openxmlformats.org/officeDocument/2006/relationships/tags" Target="../tags/tag2729.xml" /><Relationship Id="rId35" Type="http://schemas.openxmlformats.org/officeDocument/2006/relationships/tags" Target="../tags/tag2730.xml" /><Relationship Id="rId36" Type="http://schemas.openxmlformats.org/officeDocument/2006/relationships/tags" Target="../tags/tag2731.xml" /><Relationship Id="rId37" Type="http://schemas.openxmlformats.org/officeDocument/2006/relationships/chart" Target="../charts/chart74.xml" /><Relationship Id="rId38" Type="http://schemas.openxmlformats.org/officeDocument/2006/relationships/vmlDrawing" Target="../drawings/vmlDrawing67.vml" /><Relationship Id="rId4" Type="http://schemas.openxmlformats.org/officeDocument/2006/relationships/tags" Target="../tags/tag2703.xml" /><Relationship Id="rId5" Type="http://schemas.openxmlformats.org/officeDocument/2006/relationships/hyperlink" Target="https://www.gartner.com/document/4013799?ref=tool_DES_IT" TargetMode="External" /><Relationship Id="rId6" Type="http://schemas.openxmlformats.org/officeDocument/2006/relationships/hyperlink" Target="https://www.gartner.com/document/4005643" TargetMode="External" /><Relationship Id="rId7" Type="http://schemas.openxmlformats.org/officeDocument/2006/relationships/tags" Target="../tags/tag2704.xml" /><Relationship Id="rId8" Type="http://schemas.openxmlformats.org/officeDocument/2006/relationships/oleObject" Target="../embeddings/oleObject139.bin" TargetMode="Internal" /><Relationship Id="rId9" Type="http://schemas.openxmlformats.org/officeDocument/2006/relationships/image" Target="../media/image7.emf"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738.xml" /><Relationship Id="rId11" Type="http://schemas.openxmlformats.org/officeDocument/2006/relationships/tags" Target="../tags/tag2739.xml" /><Relationship Id="rId12" Type="http://schemas.openxmlformats.org/officeDocument/2006/relationships/tags" Target="../tags/tag2740.xml" /><Relationship Id="rId13" Type="http://schemas.openxmlformats.org/officeDocument/2006/relationships/tags" Target="../tags/tag2741.xml" /><Relationship Id="rId14" Type="http://schemas.openxmlformats.org/officeDocument/2006/relationships/tags" Target="../tags/tag2742.xml" /><Relationship Id="rId15" Type="http://schemas.openxmlformats.org/officeDocument/2006/relationships/tags" Target="../tags/tag2743.xml" /><Relationship Id="rId16" Type="http://schemas.openxmlformats.org/officeDocument/2006/relationships/tags" Target="../tags/tag2744.xml" /><Relationship Id="rId17" Type="http://schemas.openxmlformats.org/officeDocument/2006/relationships/tags" Target="../tags/tag2745.xml" /><Relationship Id="rId18" Type="http://schemas.openxmlformats.org/officeDocument/2006/relationships/tags" Target="../tags/tag2746.xml" /><Relationship Id="rId19" Type="http://schemas.openxmlformats.org/officeDocument/2006/relationships/tags" Target="../tags/tag2747.xml" /><Relationship Id="rId2" Type="http://schemas.openxmlformats.org/officeDocument/2006/relationships/notesSlide" Target="../notesSlides/notesSlide74.xml" /><Relationship Id="rId20" Type="http://schemas.openxmlformats.org/officeDocument/2006/relationships/tags" Target="../tags/tag2748.xml" /><Relationship Id="rId21" Type="http://schemas.openxmlformats.org/officeDocument/2006/relationships/tags" Target="../tags/tag2749.xml" /><Relationship Id="rId22" Type="http://schemas.openxmlformats.org/officeDocument/2006/relationships/tags" Target="../tags/tag2750.xml" /><Relationship Id="rId23" Type="http://schemas.openxmlformats.org/officeDocument/2006/relationships/tags" Target="../tags/tag2751.xml" /><Relationship Id="rId24" Type="http://schemas.openxmlformats.org/officeDocument/2006/relationships/tags" Target="../tags/tag2752.xml" /><Relationship Id="rId25" Type="http://schemas.openxmlformats.org/officeDocument/2006/relationships/tags" Target="../tags/tag2753.xml" /><Relationship Id="rId26" Type="http://schemas.openxmlformats.org/officeDocument/2006/relationships/tags" Target="../tags/tag2754.xml" /><Relationship Id="rId27" Type="http://schemas.openxmlformats.org/officeDocument/2006/relationships/tags" Target="../tags/tag2755.xml" /><Relationship Id="rId28" Type="http://schemas.openxmlformats.org/officeDocument/2006/relationships/tags" Target="../tags/tag2756.xml" /><Relationship Id="rId29" Type="http://schemas.openxmlformats.org/officeDocument/2006/relationships/tags" Target="../tags/tag2757.xml" /><Relationship Id="rId3" Type="http://schemas.openxmlformats.org/officeDocument/2006/relationships/tags" Target="../tags/tag2735.xml" /><Relationship Id="rId30" Type="http://schemas.openxmlformats.org/officeDocument/2006/relationships/tags" Target="../tags/tag2758.xml" /><Relationship Id="rId31" Type="http://schemas.openxmlformats.org/officeDocument/2006/relationships/tags" Target="../tags/tag2759.xml" /><Relationship Id="rId32" Type="http://schemas.openxmlformats.org/officeDocument/2006/relationships/tags" Target="../tags/tag2760.xml" /><Relationship Id="rId33" Type="http://schemas.openxmlformats.org/officeDocument/2006/relationships/tags" Target="../tags/tag2761.xml" /><Relationship Id="rId34" Type="http://schemas.openxmlformats.org/officeDocument/2006/relationships/tags" Target="../tags/tag2762.xml" /><Relationship Id="rId35" Type="http://schemas.openxmlformats.org/officeDocument/2006/relationships/tags" Target="../tags/tag2763.xml" /><Relationship Id="rId36" Type="http://schemas.openxmlformats.org/officeDocument/2006/relationships/tags" Target="../tags/tag2764.xml" /><Relationship Id="rId37" Type="http://schemas.openxmlformats.org/officeDocument/2006/relationships/chart" Target="../charts/chart75.xml" /><Relationship Id="rId38" Type="http://schemas.openxmlformats.org/officeDocument/2006/relationships/vmlDrawing" Target="../drawings/vmlDrawing68.vml" /><Relationship Id="rId4" Type="http://schemas.openxmlformats.org/officeDocument/2006/relationships/tags" Target="../tags/tag2736.xml" /><Relationship Id="rId5" Type="http://schemas.openxmlformats.org/officeDocument/2006/relationships/hyperlink" Target="https://www.gartner.com/document/code/772397?ref=tool_DES_IT" TargetMode="External" /><Relationship Id="rId6" Type="http://schemas.openxmlformats.org/officeDocument/2006/relationships/hyperlink" Target="https://www.gartner.com/document/3994618" TargetMode="External" /><Relationship Id="rId7" Type="http://schemas.openxmlformats.org/officeDocument/2006/relationships/tags" Target="../tags/tag2737.xml" /><Relationship Id="rId8" Type="http://schemas.openxmlformats.org/officeDocument/2006/relationships/oleObject" Target="../embeddings/oleObject141.bin" TargetMode="Internal" /><Relationship Id="rId9" Type="http://schemas.openxmlformats.org/officeDocument/2006/relationships/image" Target="../media/image7.emf"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772.xml" /><Relationship Id="rId11" Type="http://schemas.openxmlformats.org/officeDocument/2006/relationships/tags" Target="../tags/tag2773.xml" /><Relationship Id="rId12" Type="http://schemas.openxmlformats.org/officeDocument/2006/relationships/tags" Target="../tags/tag2774.xml" /><Relationship Id="rId13" Type="http://schemas.openxmlformats.org/officeDocument/2006/relationships/tags" Target="../tags/tag2775.xml" /><Relationship Id="rId14" Type="http://schemas.openxmlformats.org/officeDocument/2006/relationships/tags" Target="../tags/tag2776.xml" /><Relationship Id="rId15" Type="http://schemas.openxmlformats.org/officeDocument/2006/relationships/tags" Target="../tags/tag2777.xml" /><Relationship Id="rId16" Type="http://schemas.openxmlformats.org/officeDocument/2006/relationships/tags" Target="../tags/tag2778.xml" /><Relationship Id="rId17" Type="http://schemas.openxmlformats.org/officeDocument/2006/relationships/tags" Target="../tags/tag2779.xml" /><Relationship Id="rId18" Type="http://schemas.openxmlformats.org/officeDocument/2006/relationships/tags" Target="../tags/tag2780.xml" /><Relationship Id="rId19" Type="http://schemas.openxmlformats.org/officeDocument/2006/relationships/tags" Target="../tags/tag2781.xml" /><Relationship Id="rId2" Type="http://schemas.openxmlformats.org/officeDocument/2006/relationships/notesSlide" Target="../notesSlides/notesSlide75.xml" /><Relationship Id="rId20" Type="http://schemas.openxmlformats.org/officeDocument/2006/relationships/tags" Target="../tags/tag2782.xml" /><Relationship Id="rId21" Type="http://schemas.openxmlformats.org/officeDocument/2006/relationships/tags" Target="../tags/tag2783.xml" /><Relationship Id="rId22" Type="http://schemas.openxmlformats.org/officeDocument/2006/relationships/tags" Target="../tags/tag2784.xml" /><Relationship Id="rId23" Type="http://schemas.openxmlformats.org/officeDocument/2006/relationships/tags" Target="../tags/tag2785.xml" /><Relationship Id="rId24" Type="http://schemas.openxmlformats.org/officeDocument/2006/relationships/tags" Target="../tags/tag2786.xml" /><Relationship Id="rId25" Type="http://schemas.openxmlformats.org/officeDocument/2006/relationships/tags" Target="../tags/tag2787.xml" /><Relationship Id="rId26" Type="http://schemas.openxmlformats.org/officeDocument/2006/relationships/tags" Target="../tags/tag2788.xml" /><Relationship Id="rId27" Type="http://schemas.openxmlformats.org/officeDocument/2006/relationships/tags" Target="../tags/tag2789.xml" /><Relationship Id="rId28" Type="http://schemas.openxmlformats.org/officeDocument/2006/relationships/tags" Target="../tags/tag2790.xml" /><Relationship Id="rId29" Type="http://schemas.openxmlformats.org/officeDocument/2006/relationships/tags" Target="../tags/tag2791.xml" /><Relationship Id="rId3" Type="http://schemas.openxmlformats.org/officeDocument/2006/relationships/tags" Target="../tags/tag2768.xml" /><Relationship Id="rId30" Type="http://schemas.openxmlformats.org/officeDocument/2006/relationships/tags" Target="../tags/tag2792.xml" /><Relationship Id="rId31" Type="http://schemas.openxmlformats.org/officeDocument/2006/relationships/tags" Target="../tags/tag2793.xml" /><Relationship Id="rId32" Type="http://schemas.openxmlformats.org/officeDocument/2006/relationships/tags" Target="../tags/tag2794.xml" /><Relationship Id="rId33" Type="http://schemas.openxmlformats.org/officeDocument/2006/relationships/tags" Target="../tags/tag2795.xml" /><Relationship Id="rId34" Type="http://schemas.openxmlformats.org/officeDocument/2006/relationships/tags" Target="../tags/tag2796.xml" /><Relationship Id="rId35" Type="http://schemas.openxmlformats.org/officeDocument/2006/relationships/tags" Target="../tags/tag2797.xml" /><Relationship Id="rId36" Type="http://schemas.openxmlformats.org/officeDocument/2006/relationships/chart" Target="../charts/chart76.xml" /><Relationship Id="rId37" Type="http://schemas.openxmlformats.org/officeDocument/2006/relationships/vmlDrawing" Target="../drawings/vmlDrawing69.vml" /><Relationship Id="rId4" Type="http://schemas.openxmlformats.org/officeDocument/2006/relationships/tags" Target="../tags/tag2769.xml" /><Relationship Id="rId5" Type="http://schemas.openxmlformats.org/officeDocument/2006/relationships/hyperlink" Target="https://www.gartner.com/document/4013019?ref=tool_DES_IT" TargetMode="External" /><Relationship Id="rId6" Type="http://schemas.openxmlformats.org/officeDocument/2006/relationships/tags" Target="../tags/tag2770.xml" /><Relationship Id="rId7" Type="http://schemas.openxmlformats.org/officeDocument/2006/relationships/oleObject" Target="../embeddings/oleObject143.bin" TargetMode="Internal" /><Relationship Id="rId8" Type="http://schemas.openxmlformats.org/officeDocument/2006/relationships/image" Target="../media/image7.emf" /><Relationship Id="rId9" Type="http://schemas.openxmlformats.org/officeDocument/2006/relationships/tags" Target="../tags/tag2771.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805.xml" /><Relationship Id="rId11" Type="http://schemas.openxmlformats.org/officeDocument/2006/relationships/tags" Target="../tags/tag2806.xml" /><Relationship Id="rId12" Type="http://schemas.openxmlformats.org/officeDocument/2006/relationships/tags" Target="../tags/tag2807.xml" /><Relationship Id="rId13" Type="http://schemas.openxmlformats.org/officeDocument/2006/relationships/tags" Target="../tags/tag2808.xml" /><Relationship Id="rId14" Type="http://schemas.openxmlformats.org/officeDocument/2006/relationships/tags" Target="../tags/tag2809.xml" /><Relationship Id="rId15" Type="http://schemas.openxmlformats.org/officeDocument/2006/relationships/tags" Target="../tags/tag2810.xml" /><Relationship Id="rId16" Type="http://schemas.openxmlformats.org/officeDocument/2006/relationships/tags" Target="../tags/tag2811.xml" /><Relationship Id="rId17" Type="http://schemas.openxmlformats.org/officeDocument/2006/relationships/tags" Target="../tags/tag2812.xml" /><Relationship Id="rId18" Type="http://schemas.openxmlformats.org/officeDocument/2006/relationships/tags" Target="../tags/tag2813.xml" /><Relationship Id="rId19" Type="http://schemas.openxmlformats.org/officeDocument/2006/relationships/tags" Target="../tags/tag2814.xml" /><Relationship Id="rId2" Type="http://schemas.openxmlformats.org/officeDocument/2006/relationships/notesSlide" Target="../notesSlides/notesSlide76.xml" /><Relationship Id="rId20" Type="http://schemas.openxmlformats.org/officeDocument/2006/relationships/tags" Target="../tags/tag2815.xml" /><Relationship Id="rId21" Type="http://schemas.openxmlformats.org/officeDocument/2006/relationships/tags" Target="../tags/tag2816.xml" /><Relationship Id="rId22" Type="http://schemas.openxmlformats.org/officeDocument/2006/relationships/tags" Target="../tags/tag2817.xml" /><Relationship Id="rId23" Type="http://schemas.openxmlformats.org/officeDocument/2006/relationships/tags" Target="../tags/tag2818.xml" /><Relationship Id="rId24" Type="http://schemas.openxmlformats.org/officeDocument/2006/relationships/tags" Target="../tags/tag2819.xml" /><Relationship Id="rId25" Type="http://schemas.openxmlformats.org/officeDocument/2006/relationships/tags" Target="../tags/tag2820.xml" /><Relationship Id="rId26" Type="http://schemas.openxmlformats.org/officeDocument/2006/relationships/tags" Target="../tags/tag2821.xml" /><Relationship Id="rId27" Type="http://schemas.openxmlformats.org/officeDocument/2006/relationships/tags" Target="../tags/tag2822.xml" /><Relationship Id="rId28" Type="http://schemas.openxmlformats.org/officeDocument/2006/relationships/tags" Target="../tags/tag2823.xml" /><Relationship Id="rId29" Type="http://schemas.openxmlformats.org/officeDocument/2006/relationships/tags" Target="../tags/tag2824.xml" /><Relationship Id="rId3" Type="http://schemas.openxmlformats.org/officeDocument/2006/relationships/tags" Target="../tags/tag2801.xml" /><Relationship Id="rId30" Type="http://schemas.openxmlformats.org/officeDocument/2006/relationships/tags" Target="../tags/tag2825.xml" /><Relationship Id="rId31" Type="http://schemas.openxmlformats.org/officeDocument/2006/relationships/tags" Target="../tags/tag2826.xml" /><Relationship Id="rId32" Type="http://schemas.openxmlformats.org/officeDocument/2006/relationships/tags" Target="../tags/tag2827.xml" /><Relationship Id="rId33" Type="http://schemas.openxmlformats.org/officeDocument/2006/relationships/tags" Target="../tags/tag2828.xml" /><Relationship Id="rId34" Type="http://schemas.openxmlformats.org/officeDocument/2006/relationships/tags" Target="../tags/tag2829.xml" /><Relationship Id="rId35" Type="http://schemas.openxmlformats.org/officeDocument/2006/relationships/tags" Target="../tags/tag2830.xml" /><Relationship Id="rId36" Type="http://schemas.openxmlformats.org/officeDocument/2006/relationships/chart" Target="../charts/chart77.xml" /><Relationship Id="rId37" Type="http://schemas.openxmlformats.org/officeDocument/2006/relationships/vmlDrawing" Target="../drawings/vmlDrawing70.vml" /><Relationship Id="rId4" Type="http://schemas.openxmlformats.org/officeDocument/2006/relationships/tags" Target="../tags/tag2802.xml" /><Relationship Id="rId5" Type="http://schemas.openxmlformats.org/officeDocument/2006/relationships/hyperlink" Target="https://www.gartner.com/document/3982230?ref=tool_DES_IT" TargetMode="External" /><Relationship Id="rId6" Type="http://schemas.openxmlformats.org/officeDocument/2006/relationships/tags" Target="../tags/tag2803.xml" /><Relationship Id="rId7" Type="http://schemas.openxmlformats.org/officeDocument/2006/relationships/oleObject" Target="../embeddings/oleObject145.bin" TargetMode="Internal" /><Relationship Id="rId8" Type="http://schemas.openxmlformats.org/officeDocument/2006/relationships/image" Target="../media/image7.emf" /><Relationship Id="rId9" Type="http://schemas.openxmlformats.org/officeDocument/2006/relationships/tags" Target="../tags/tag2804.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7.xml" /><Relationship Id="rId3" Type="http://schemas.openxmlformats.org/officeDocument/2006/relationships/tags" Target="../tags/tag2834.xml" /><Relationship Id="rId4" Type="http://schemas.openxmlformats.org/officeDocument/2006/relationships/tags" Target="../tags/tag2835.xml" /><Relationship Id="rId5" Type="http://schemas.openxmlformats.org/officeDocument/2006/relationships/oleObject" Target="../embeddings/oleObject147.bin" TargetMode="Internal" /><Relationship Id="rId6" Type="http://schemas.openxmlformats.org/officeDocument/2006/relationships/image" Target="../media/image7.emf" /><Relationship Id="rId7" Type="http://schemas.openxmlformats.org/officeDocument/2006/relationships/tags" Target="../tags/tag2836.xml" /><Relationship Id="rId8" Type="http://schemas.openxmlformats.org/officeDocument/2006/relationships/tags" Target="../tags/tag2837.xml" /><Relationship Id="rId9" Type="http://schemas.openxmlformats.org/officeDocument/2006/relationships/vmlDrawing" Target="../drawings/vmlDrawing71.vml"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tags" Target="../tags/tag2838.xml" /><Relationship Id="rId3" Type="http://schemas.openxmlformats.org/officeDocument/2006/relationships/tags" Target="../tags/tag2839.xml" /><Relationship Id="rId4" Type="http://schemas.openxmlformats.org/officeDocument/2006/relationships/tags" Target="../tags/tag2840.xml" /><Relationship Id="rId5" Type="http://schemas.openxmlformats.org/officeDocument/2006/relationships/tags" Target="../tags/tag2841.xml" /><Relationship Id="rId6" Type="http://schemas.openxmlformats.org/officeDocument/2006/relationships/tags" Target="../tags/tag2842.xml" /><Relationship Id="rId7" Type="http://schemas.openxmlformats.org/officeDocument/2006/relationships/tags" Target="../tags/tag2843.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67.xml" /><Relationship Id="rId10" Type="http://schemas.openxmlformats.org/officeDocument/2006/relationships/vmlDrawing" Target="../drawings/vmlDrawing4.vml" /><Relationship Id="rId2" Type="http://schemas.openxmlformats.org/officeDocument/2006/relationships/notesSlide" Target="../notesSlides/notesSlide7.xml" /><Relationship Id="rId3" Type="http://schemas.openxmlformats.org/officeDocument/2006/relationships/tags" Target="../tags/tag640.xml" /><Relationship Id="rId4" Type="http://schemas.openxmlformats.org/officeDocument/2006/relationships/tags" Target="../tags/tag641.xml" /><Relationship Id="rId5" Type="http://schemas.openxmlformats.org/officeDocument/2006/relationships/oleObject" Target="../embeddings/oleObject5.bin" TargetMode="Internal" /><Relationship Id="rId6" Type="http://schemas.openxmlformats.org/officeDocument/2006/relationships/image" Target="../media/image7.emf" /><Relationship Id="rId7" Type="http://schemas.openxmlformats.org/officeDocument/2006/relationships/tags" Target="../tags/tag642.xml" /><Relationship Id="rId8" Type="http://schemas.openxmlformats.org/officeDocument/2006/relationships/tags" Target="../tags/tag643.xml" /><Relationship Id="rId9" Type="http://schemas.openxmlformats.org/officeDocument/2006/relationships/tags" Target="../tags/tag644.xml"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2852.xml" /><Relationship Id="rId11" Type="http://schemas.openxmlformats.org/officeDocument/2006/relationships/tags" Target="../tags/tag2853.xml" /><Relationship Id="rId12" Type="http://schemas.openxmlformats.org/officeDocument/2006/relationships/chart" Target="../charts/chart78.xml" /><Relationship Id="rId13" Type="http://schemas.openxmlformats.org/officeDocument/2006/relationships/tags" Target="../tags/tag2854.xml" /><Relationship Id="rId14" Type="http://schemas.openxmlformats.org/officeDocument/2006/relationships/tags" Target="../tags/tag2855.xml" /><Relationship Id="rId15" Type="http://schemas.openxmlformats.org/officeDocument/2006/relationships/tags" Target="../tags/tag2856.xml" /><Relationship Id="rId16" Type="http://schemas.openxmlformats.org/officeDocument/2006/relationships/tags" Target="../tags/tag2857.xml" /><Relationship Id="rId17" Type="http://schemas.openxmlformats.org/officeDocument/2006/relationships/tags" Target="../tags/tag2858.xml" /><Relationship Id="rId18" Type="http://schemas.openxmlformats.org/officeDocument/2006/relationships/chart" Target="../charts/chart79.xml" /><Relationship Id="rId19" Type="http://schemas.openxmlformats.org/officeDocument/2006/relationships/vmlDrawing" Target="../drawings/vmlDrawing72.vml" /><Relationship Id="rId2" Type="http://schemas.openxmlformats.org/officeDocument/2006/relationships/notesSlide" Target="../notesSlides/notesSlide78.xml" /><Relationship Id="rId3" Type="http://schemas.openxmlformats.org/officeDocument/2006/relationships/tags" Target="../tags/tag2847.xml" /><Relationship Id="rId4" Type="http://schemas.openxmlformats.org/officeDocument/2006/relationships/tags" Target="../tags/tag2848.xml" /><Relationship Id="rId5" Type="http://schemas.openxmlformats.org/officeDocument/2006/relationships/oleObject" Target="../embeddings/oleObject148.bin" TargetMode="Internal" /><Relationship Id="rId6" Type="http://schemas.openxmlformats.org/officeDocument/2006/relationships/image" Target="../media/image7.emf" /><Relationship Id="rId7" Type="http://schemas.openxmlformats.org/officeDocument/2006/relationships/tags" Target="../tags/tag2849.xml" /><Relationship Id="rId8" Type="http://schemas.openxmlformats.org/officeDocument/2006/relationships/tags" Target="../tags/tag2850.xml" /><Relationship Id="rId9" Type="http://schemas.openxmlformats.org/officeDocument/2006/relationships/tags" Target="../tags/tag285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4.xml" /><Relationship Id="rId10" Type="http://schemas.openxmlformats.org/officeDocument/2006/relationships/tags" Target="../tags/tag655.xml" /><Relationship Id="rId11" Type="http://schemas.openxmlformats.org/officeDocument/2006/relationships/tags" Target="../tags/tag656.xml" /><Relationship Id="rId12" Type="http://schemas.openxmlformats.org/officeDocument/2006/relationships/tags" Target="../tags/tag657.xml" /><Relationship Id="rId13" Type="http://schemas.openxmlformats.org/officeDocument/2006/relationships/tags" Target="../tags/tag658.xml" /><Relationship Id="rId14" Type="http://schemas.openxmlformats.org/officeDocument/2006/relationships/tags" Target="../tags/tag659.xml" /><Relationship Id="rId15" Type="http://schemas.openxmlformats.org/officeDocument/2006/relationships/tags" Target="../tags/tag660.xml" /><Relationship Id="rId16" Type="http://schemas.openxmlformats.org/officeDocument/2006/relationships/tags" Target="../tags/tag661.xml" /><Relationship Id="rId17" Type="http://schemas.openxmlformats.org/officeDocument/2006/relationships/tags" Target="../tags/tag662.xml" /><Relationship Id="rId18" Type="http://schemas.openxmlformats.org/officeDocument/2006/relationships/tags" Target="../tags/tag663.xml" /><Relationship Id="rId19" Type="http://schemas.openxmlformats.org/officeDocument/2006/relationships/tags" Target="../tags/tag664.xml" /><Relationship Id="rId2" Type="http://schemas.openxmlformats.org/officeDocument/2006/relationships/notesSlide" Target="../notesSlides/notesSlide8.xml" /><Relationship Id="rId20" Type="http://schemas.openxmlformats.org/officeDocument/2006/relationships/oleObject" Target="../embeddings/oleObject6.bin" TargetMode="Internal" /><Relationship Id="rId21" Type="http://schemas.openxmlformats.org/officeDocument/2006/relationships/image" Target="../media/image7.emf" /><Relationship Id="rId22" Type="http://schemas.openxmlformats.org/officeDocument/2006/relationships/tags" Target="../tags/tag665.xml" /><Relationship Id="rId23" Type="http://schemas.openxmlformats.org/officeDocument/2006/relationships/tags" Target="../tags/tag666.xml" /><Relationship Id="rId24" Type="http://schemas.openxmlformats.org/officeDocument/2006/relationships/tags" Target="../tags/tag667.xml" /><Relationship Id="rId25" Type="http://schemas.openxmlformats.org/officeDocument/2006/relationships/tags" Target="../tags/tag668.xml" /><Relationship Id="rId26" Type="http://schemas.openxmlformats.org/officeDocument/2006/relationships/tags" Target="../tags/tag669.xml" /><Relationship Id="rId27" Type="http://schemas.openxmlformats.org/officeDocument/2006/relationships/tags" Target="../tags/tag670.xml" /><Relationship Id="rId28" Type="http://schemas.openxmlformats.org/officeDocument/2006/relationships/tags" Target="../tags/tag671.xml" /><Relationship Id="rId29" Type="http://schemas.openxmlformats.org/officeDocument/2006/relationships/tags" Target="../tags/tag672.xml" /><Relationship Id="rId3" Type="http://schemas.openxmlformats.org/officeDocument/2006/relationships/tags" Target="../tags/tag648.xml" /><Relationship Id="rId30" Type="http://schemas.openxmlformats.org/officeDocument/2006/relationships/tags" Target="../tags/tag673.xml" /><Relationship Id="rId31" Type="http://schemas.openxmlformats.org/officeDocument/2006/relationships/tags" Target="../tags/tag674.xml" /><Relationship Id="rId32" Type="http://schemas.openxmlformats.org/officeDocument/2006/relationships/tags" Target="../tags/tag675.xml" /><Relationship Id="rId33" Type="http://schemas.openxmlformats.org/officeDocument/2006/relationships/tags" Target="../tags/tag676.xml" /><Relationship Id="rId34" Type="http://schemas.openxmlformats.org/officeDocument/2006/relationships/tags" Target="../tags/tag677.xml" /><Relationship Id="rId35" Type="http://schemas.openxmlformats.org/officeDocument/2006/relationships/tags" Target="../tags/tag678.xml" /><Relationship Id="rId36" Type="http://schemas.openxmlformats.org/officeDocument/2006/relationships/tags" Target="../tags/tag679.xml" /><Relationship Id="rId37" Type="http://schemas.openxmlformats.org/officeDocument/2006/relationships/tags" Target="../tags/tag680.xml" /><Relationship Id="rId38" Type="http://schemas.openxmlformats.org/officeDocument/2006/relationships/tags" Target="../tags/tag681.xml" /><Relationship Id="rId39" Type="http://schemas.openxmlformats.org/officeDocument/2006/relationships/tags" Target="../tags/tag682.xml" /><Relationship Id="rId4" Type="http://schemas.openxmlformats.org/officeDocument/2006/relationships/tags" Target="../tags/tag649.xml" /><Relationship Id="rId40" Type="http://schemas.openxmlformats.org/officeDocument/2006/relationships/tags" Target="../tags/tag683.xml" /><Relationship Id="rId41" Type="http://schemas.openxmlformats.org/officeDocument/2006/relationships/tags" Target="../tags/tag684.xml" /><Relationship Id="rId42" Type="http://schemas.openxmlformats.org/officeDocument/2006/relationships/tags" Target="../tags/tag685.xml" /><Relationship Id="rId43" Type="http://schemas.openxmlformats.org/officeDocument/2006/relationships/tags" Target="../tags/tag686.xml" /><Relationship Id="rId44" Type="http://schemas.openxmlformats.org/officeDocument/2006/relationships/tags" Target="../tags/tag687.xml" /><Relationship Id="rId45" Type="http://schemas.openxmlformats.org/officeDocument/2006/relationships/tags" Target="../tags/tag688.xml" /><Relationship Id="rId46" Type="http://schemas.openxmlformats.org/officeDocument/2006/relationships/tags" Target="../tags/tag689.xml" /><Relationship Id="rId47" Type="http://schemas.openxmlformats.org/officeDocument/2006/relationships/tags" Target="../tags/tag690.xml" /><Relationship Id="rId48" Type="http://schemas.openxmlformats.org/officeDocument/2006/relationships/tags" Target="../tags/tag691.xml" /><Relationship Id="rId49" Type="http://schemas.openxmlformats.org/officeDocument/2006/relationships/tags" Target="../tags/tag692.xml" /><Relationship Id="rId5" Type="http://schemas.openxmlformats.org/officeDocument/2006/relationships/tags" Target="../tags/tag650.xml" /><Relationship Id="rId50" Type="http://schemas.openxmlformats.org/officeDocument/2006/relationships/tags" Target="../tags/tag693.xml" /><Relationship Id="rId51" Type="http://schemas.openxmlformats.org/officeDocument/2006/relationships/tags" Target="../tags/tag694.xml" /><Relationship Id="rId52" Type="http://schemas.openxmlformats.org/officeDocument/2006/relationships/tags" Target="../tags/tag695.xml" /><Relationship Id="rId53" Type="http://schemas.openxmlformats.org/officeDocument/2006/relationships/tags" Target="../tags/tag696.xml" /><Relationship Id="rId54" Type="http://schemas.openxmlformats.org/officeDocument/2006/relationships/tags" Target="../tags/tag697.xml" /><Relationship Id="rId55" Type="http://schemas.openxmlformats.org/officeDocument/2006/relationships/tags" Target="../tags/tag698.xml" /><Relationship Id="rId56" Type="http://schemas.openxmlformats.org/officeDocument/2006/relationships/tags" Target="../tags/tag699.xml" /><Relationship Id="rId57" Type="http://schemas.openxmlformats.org/officeDocument/2006/relationships/tags" Target="../tags/tag700.xml" /><Relationship Id="rId58" Type="http://schemas.openxmlformats.org/officeDocument/2006/relationships/tags" Target="../tags/tag701.xml" /><Relationship Id="rId59" Type="http://schemas.openxmlformats.org/officeDocument/2006/relationships/tags" Target="../tags/tag702.xml" /><Relationship Id="rId6" Type="http://schemas.openxmlformats.org/officeDocument/2006/relationships/tags" Target="../tags/tag651.xml" /><Relationship Id="rId60" Type="http://schemas.openxmlformats.org/officeDocument/2006/relationships/tags" Target="../tags/tag703.xml" /><Relationship Id="rId61" Type="http://schemas.openxmlformats.org/officeDocument/2006/relationships/tags" Target="../tags/tag704.xml" /><Relationship Id="rId62" Type="http://schemas.openxmlformats.org/officeDocument/2006/relationships/vmlDrawing" Target="../drawings/vmlDrawing5.vml" /><Relationship Id="rId7" Type="http://schemas.openxmlformats.org/officeDocument/2006/relationships/tags" Target="../tags/tag652.xml" /><Relationship Id="rId8" Type="http://schemas.openxmlformats.org/officeDocument/2006/relationships/tags" Target="../tags/tag653.xml" /><Relationship Id="rId9" Type="http://schemas.openxmlformats.org/officeDocument/2006/relationships/tags" Target="../tags/tag654.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3AEC446E-1F70-4D10-BC6A-47E9E6329337}"/>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38"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FFBD39BA-5F87-48F3-A5DC-6C4F4658B244}"/>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10" name="Title 2">
            <a:extLst>
              <a:ext uri="{FF2B5EF4-FFF2-40B4-BE49-F238E27FC236}">
                <a16:creationId xmlns:a16="http://schemas.microsoft.com/office/drawing/2014/main" id="{51825C24-EC96-4FA4-B950-5F153A131759}"/>
              </a:ext>
            </a:extLst>
          </p:cNvPr>
          <p:cNvSpPr>
            <a:spLocks noGrp="1"/>
          </p:cNvSpPr>
          <p:nvPr>
            <p:ph type="ctrTitle"/>
            <p:custDataLst>
              <p:tags r:id="rId8"/>
            </p:custDataLst>
          </p:nvPr>
        </p:nvSpPr>
        <p:spPr>
          <a:xfrm>
            <a:off x="1920240" y="1815465"/>
            <a:ext cx="5120640" cy="1993392"/>
          </a:xfrm>
        </p:spPr>
        <p:txBody>
          <a:bodyPr/>
          <a:lstStyle/>
          <a:p>
            <a:r>
              <a:rPr lang="en-US" sz="3200">
                <a:solidFill>
                  <a:schemeClr val="tx1"/>
                </a:solidFill>
              </a:rPr>
              <a:t>Digital Execution Scorecard</a:t>
            </a:r>
            <a:br>
              <a:rPr lang="en-US"/>
            </a:br>
            <a:br>
              <a:rPr lang="en-US"/>
            </a:br>
            <a:r>
              <a:rPr lang="en-US" sz="2400">
                <a:solidFill>
                  <a:schemeClr val="tx1"/>
                </a:solidFill>
              </a:rPr>
              <a:t>Results and recommendations</a:t>
            </a:r>
            <a:endParaRPr lang="en-US">
              <a:solidFill>
                <a:schemeClr val="tx1"/>
              </a:solidFill>
            </a:endParaRPr>
          </a:p>
        </p:txBody>
      </p:sp>
      <p:sp>
        <p:nvSpPr>
          <p:cNvPr id="2" name="Text Placeholder 1">
            <a:extLst>
              <a:ext uri="{FF2B5EF4-FFF2-40B4-BE49-F238E27FC236}">
                <a16:creationId xmlns:a16="http://schemas.microsoft.com/office/drawing/2014/main" id="{2149D772-1D32-498B-90AB-1F67BD74A726}"/>
              </a:ext>
            </a:extLst>
          </p:cNvPr>
          <p:cNvSpPr>
            <a:spLocks noGrp="1"/>
          </p:cNvSpPr>
          <p:nvPr>
            <p:ph type="subTitle" idx="1"/>
            <p:custDataLst>
              <p:tags r:id="rId9"/>
            </p:custDataLst>
          </p:nvPr>
        </p:nvSpPr>
        <p:spPr>
          <a:xfrm>
            <a:off x="1920240" y="3927729"/>
            <a:ext cx="4544568" cy="548640"/>
          </a:xfrm>
        </p:spPr>
        <p:txBody>
          <a:bodyPr/>
          <a:lstStyle/>
          <a:p>
            <a:r>
              <a:rPr lang="en-US"/>
              <a:t>Prepared for: ELGI EQUIPMENTS LIMITED</a:t>
            </a:r>
          </a:p>
          <a:p>
            <a:r>
              <a:rPr lang="en-US"/>
              <a:t>Date created: 21 January 2025</a:t>
            </a:r>
          </a:p>
        </p:txBody>
      </p:sp>
    </p:spTree>
    <p:extLst>
      <p:ext uri="{BB962C8B-B14F-4D97-AF65-F5344CB8AC3E}">
        <p14:creationId val="1667493468"/>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307" name="Arrow: Up 8" descr="FILLCOLOR-IF=[Q_STRATEGIC_DIGITAL_PRIORITIES_MINIMIZERISKS_AMBITION]=&quot;&quot;,#FFFFFF&#10;FILLCOLOR-IF=[Q_STRATEGIC_DIGITAL_PRIORITIES_MINIMIZERISKS_AMBITION]=1,#FFFFFF&#10;BORDERCOLOR-IF=[Q_STRATEGIC_DIGITAL_PRIORITIES_MINIMIZERISKS_AMBITION]=1,#BFBFBF&#10;BORDERCOLOR-IF=[Q_STRATEGIC_DIGITAL_PRIORITIES_MINIMIZERISKS_AMBITION]=&quot;&quot;,#BFBFBF&#10;FILLCOLOR-IF=[_O_SDP_LABEL_7]=&quot;(Not in scope)&quot;,#FFFFFF&#10;BORDERCOLOR-IF=[_O_SDP_LABEL_7]=&quot;(Not in scope)&quot;,#BFBFBF">
            <a:extLst>
              <a:ext uri="{FF2B5EF4-FFF2-40B4-BE49-F238E27FC236}">
                <a16:creationId xmlns:a16="http://schemas.microsoft.com/office/drawing/2014/main" id="{F5A2692E-BCA4-4717-9F9D-F83D2146228A}"/>
              </a:ext>
            </a:extLst>
          </p:cNvPr>
          <p:cNvSpPr/>
          <p:nvPr>
            <p:custDataLst>
              <p:tags r:id="rId4"/>
            </p:custDataLst>
          </p:nvPr>
        </p:nvSpPr>
        <p:spPr>
          <a:xfrm>
            <a:off x="9315914" y="1471953"/>
            <a:ext cx="1902067" cy="4555622"/>
          </a:xfrm>
          <a:prstGeom prst="upArrow">
            <a:avLst>
              <a:gd name="adj1" fmla="val 100000"/>
              <a:gd name="adj2" fmla="val 16183"/>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306" name="Arrow: Up 6" descr="FILLCOLOR-IF=[Q_STRATEGIC_DIGITAL_PRIORITIES_OPTIMIZEASSETUTILIZATION_AMBITION]=&quot;&quot;,#FFFFFF&#10;FILLCOLOR-IF=[Q_STRATEGIC_DIGITAL_PRIORITIES_OPTIMIZEASSETUTILIZATION_AMBITION]=1,#FFFFFF&#10;BORDERCOLOR-IF=[Q_STRATEGIC_DIGITAL_PRIORITIES_OPTIMIZEASSETUTILIZATION_AMBITION]=1,#BFBFBF&#10;BORDERCOLOR-IF=[Q_STRATEGIC_DIGITAL_PRIORITIES_OPTIMIZEASSETUTILIZATION_AMBITION]=&quot;&quot;,#BFBFBF&#10;FILLCOLOR-IF=[_O_SDP_LABEL_6]=&quot;(Not in scope)&quot;,#FFFFFF&#10;BORDERCOLOR-IF=[_O_SDP_LABEL_6]=&quot;(Not in scope)&quot;,#BFBFBF">
            <a:extLst>
              <a:ext uri="{FF2B5EF4-FFF2-40B4-BE49-F238E27FC236}">
                <a16:creationId xmlns:a16="http://schemas.microsoft.com/office/drawing/2014/main" id="{289B79CB-2460-4FC0-8184-470677487383}"/>
              </a:ext>
            </a:extLst>
          </p:cNvPr>
          <p:cNvSpPr/>
          <p:nvPr>
            <p:custDataLst>
              <p:tags r:id="rId5"/>
            </p:custDataLst>
          </p:nvPr>
        </p:nvSpPr>
        <p:spPr>
          <a:xfrm>
            <a:off x="7276757" y="1471952"/>
            <a:ext cx="1902067" cy="4555622"/>
          </a:xfrm>
          <a:prstGeom prst="upArrow">
            <a:avLst>
              <a:gd name="adj1" fmla="val 100000"/>
              <a:gd name="adj2" fmla="val 16107"/>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305" name="Arrow: Up 6" descr="FILLCOLOR-IF=[Q_STRATEGIC_DIGITAL_PRIORITIES_ACHIEVEOPERATIONALEXCELLENCE_AMBITION]=&quot;&quot;,#FFFFFF&#10;FILLCOLOR-IF=[Q_STRATEGIC_DIGITAL_PRIORITIES_ACHIEVEOPERATIONALEXCELLENCE_AMBITION]=1,#FFFFFF&#10;BORDERCOLOR-IF=[Q_STRATEGIC_DIGITAL_PRIORITIES_ACHIEVEOPERATIONALEXCELLENCE_AMBITION]=1,#BFBFBF&#10;BORDERCOLOR-IF=[Q_STRATEGIC_DIGITAL_PRIORITIES_ACHIEVEOPERATIONALEXCELLENCE_AMBITION]=&quot;&quot;,#BFBFBF&#10;FILLCOLOR-IF=[_O_SDP_LABEL_5]=&quot;(Not in scope)&quot;,#FFFFFF&#10;BORDERCOLOR-IF=[_O_SDP_LABEL_5]=&quot;(Not in scope)&quot;,#BFBFBF">
            <a:extLst>
              <a:ext uri="{FF2B5EF4-FFF2-40B4-BE49-F238E27FC236}">
                <a16:creationId xmlns:a16="http://schemas.microsoft.com/office/drawing/2014/main" id="{5E9407BD-1326-45B0-84A0-8D0B4ED72064}"/>
              </a:ext>
            </a:extLst>
          </p:cNvPr>
          <p:cNvSpPr/>
          <p:nvPr>
            <p:custDataLst>
              <p:tags r:id="rId6"/>
            </p:custDataLst>
          </p:nvPr>
        </p:nvSpPr>
        <p:spPr>
          <a:xfrm>
            <a:off x="5306268" y="1435185"/>
            <a:ext cx="1902067" cy="4592392"/>
          </a:xfrm>
          <a:prstGeom prst="upArrow">
            <a:avLst>
              <a:gd name="adj1" fmla="val 100000"/>
              <a:gd name="adj2" fmla="val 16107"/>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303" name="Arrow: Up 5" descr="FILLCOLOR-IF=[_O_STRATEGIC_DIGITAL_PRIORITIES_CUSTOMEREXPERIENCE_AMBITION]=&quot;&quot;,#FFFFFF&#10;FILLCOLOR-IF=[_O_STRATEGIC_DIGITAL_PRIORITIES_CUSTOMEREXPERIENCE_AMBITION]=1,#FFFFFF&#10;BORDERCOLOR-IF=[_O_STRATEGIC_DIGITAL_PRIORITIES_CUSTOMEREXPERIENCE_AMBITION]=1,#BFBFBF&#10;BORDERCOLOR-IF=[_O_STRATEGIC_DIGITAL_PRIORITIES_CUSTOMEREXPERIENCE_AMBITION]=&quot;&quot;,#BFBFBF&#10;FILLCOLOR-IF=[_O_SDP_LABEL_3]=&quot;(Not in scope)&quot;,#FFFFFF&#10;BORDERCOLOR-IF=[_O_SDP_LABEL_3]=&quot;(Not in scope)&quot;,#BFBFBF">
            <a:extLst>
              <a:ext uri="{FF2B5EF4-FFF2-40B4-BE49-F238E27FC236}">
                <a16:creationId xmlns:a16="http://schemas.microsoft.com/office/drawing/2014/main" id="{D3791C33-52FF-468E-9023-A3B4DDE8774A}"/>
              </a:ext>
            </a:extLst>
          </p:cNvPr>
          <p:cNvSpPr/>
          <p:nvPr>
            <p:custDataLst>
              <p:tags r:id="rId7"/>
            </p:custDataLst>
          </p:nvPr>
        </p:nvSpPr>
        <p:spPr>
          <a:xfrm>
            <a:off x="3300224" y="1435182"/>
            <a:ext cx="1901952" cy="4592393"/>
          </a:xfrm>
          <a:prstGeom prst="upArrow">
            <a:avLst>
              <a:gd name="adj1" fmla="val 100000"/>
              <a:gd name="adj2" fmla="val 15460"/>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p:txBody>
      </p:sp>
      <p:sp>
        <p:nvSpPr>
          <p:cNvPr id="302" name="Arrow: Up 4" descr="FILLCOLOR-IF=[_O_STRATEGIC_DIGITAL_PRIORITIES_DIGITALNEWREVENUE_AMBITION]=&quot;&quot;,#FFFFFF&#10;FILLCOLOR-IF=[_O_STRATEGIC_DIGITAL_PRIORITIES_DIGITALNEWREVENUE_AMBITION]=1,#FFFFFF&#10;BORDERCOLOR-IF=[_O_STRATEGIC_DIGITAL_PRIORITIES_DIGITALNEWREVENUE_AMBITION]=1,#BFBFBF&#10;BORDERCOLOR-IF=[_O_STRATEGIC_DIGITAL_PRIORITIES_DIGITALNEWREVENUE_AMBITION]=&quot;&quot;,#BFBFBF&#10;FILLCOLOR-IF=[_O_SDP_LABEL_1]=&quot;(Not in scope)&quot;,#FFFFFF&#10;BORDERCOLOR-IF=[_O_SDP_LABEL_1]=&quot;(Not in scope)&quot;,#BFBFBF">
            <a:extLst>
              <a:ext uri="{FF2B5EF4-FFF2-40B4-BE49-F238E27FC236}">
                <a16:creationId xmlns:a16="http://schemas.microsoft.com/office/drawing/2014/main" id="{ED0999C8-AD7F-49AA-88AB-E8C5FAB083C0}"/>
              </a:ext>
            </a:extLst>
          </p:cNvPr>
          <p:cNvSpPr/>
          <p:nvPr>
            <p:custDataLst>
              <p:tags r:id="rId8"/>
            </p:custDataLst>
          </p:nvPr>
        </p:nvSpPr>
        <p:spPr>
          <a:xfrm>
            <a:off x="1298483" y="1435185"/>
            <a:ext cx="1902067" cy="4592389"/>
          </a:xfrm>
          <a:prstGeom prst="upArrow">
            <a:avLst>
              <a:gd name="adj1" fmla="val 100000"/>
              <a:gd name="adj2" fmla="val 14851"/>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67" name="Freeform: Shape 12" descr="FILLCOLOR-IF=[_O_STRATEGIC_DIGITAL_PRIORITIES_DIGITALNEWREVENUE_AMBITION]=1,#BFBFBF&#10;FILLCOLOR-IF=[_O_STRATEGIC_DIGITAL_PRIORITIES_DIGITALNEWREVENUE_AMBITION]=&quot;&quot;,#BFBFBF&#10;FILLCOLOR-IF=[_O_SDP_LBL_1_2]=&quot;(Not in scope)&quot;,#BFBFBF">
            <a:extLst>
              <a:ext uri="{FF2B5EF4-FFF2-40B4-BE49-F238E27FC236}">
                <a16:creationId xmlns:a16="http://schemas.microsoft.com/office/drawing/2014/main" id="{BBE12D9B-A550-B444-A534-BA2BDB04E7F7}"/>
              </a:ext>
            </a:extLst>
          </p:cNvPr>
          <p:cNvSpPr/>
          <p:nvPr>
            <p:custDataLst>
              <p:tags r:id="rId9"/>
            </p:custDataLst>
          </p:nvPr>
        </p:nvSpPr>
        <p:spPr bwMode="black">
          <a:xfrm>
            <a:off x="1976702" y="1845125"/>
            <a:ext cx="539693" cy="483742"/>
          </a:xfrm>
          <a:custGeom>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68" name="Freeform: Shape 13" descr="FILLCOLOR-IF=[_O_STRATEGIC_DIGITAL_PRIORITIES_CUSTOMEREXPERIENCE_AMBITION]=1,#BFBFBF&#10;FILLCOLOR-IF=[_O_STRATEGIC_DIGITAL_PRIORITIES_CUSTOMEREXPERIENCE_AMBITION]=&quot;&quot;,#BFBFBF&#10;FILLCOLOR-IF=[_O_SDP_LBL_3_4]=&quot;(Not in scope)&quot;,#BFBFBF">
            <a:extLst>
              <a:ext uri="{FF2B5EF4-FFF2-40B4-BE49-F238E27FC236}">
                <a16:creationId xmlns:a16="http://schemas.microsoft.com/office/drawing/2014/main" id="{82269C8B-CC88-D04D-B5C8-70D11C187190}"/>
              </a:ext>
            </a:extLst>
          </p:cNvPr>
          <p:cNvSpPr/>
          <p:nvPr>
            <p:custDataLst>
              <p:tags r:id="rId10"/>
            </p:custDataLst>
          </p:nvPr>
        </p:nvSpPr>
        <p:spPr bwMode="black">
          <a:xfrm>
            <a:off x="3898782" y="1802126"/>
            <a:ext cx="682255" cy="569740"/>
          </a:xfrm>
          <a:custGeom>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69" name="Freeform: Shape 17" descr="FILLCOLOR-IF=[Q_STRATEGIC_DIGITAL_PRIORITIES_MINIMIZERISKS_AMBITION]=1,#BFBFBF&#10;FILLCOLOR-IF=[Q_STRATEGIC_DIGITAL_PRIORITIES_MINIMIZERISKS_AMBITION]=&quot;&quot;,#BFBFBF&#10;FILLCOLOR-IF=[_O_SDP_LABEL_7]=&quot;(Not in scope)&quot;,#BFBFBF">
            <a:extLst>
              <a:ext uri="{FF2B5EF4-FFF2-40B4-BE49-F238E27FC236}">
                <a16:creationId xmlns:a16="http://schemas.microsoft.com/office/drawing/2014/main" id="{CAF0F4AC-EBD6-1346-AD44-B5EDA67EED76}"/>
              </a:ext>
            </a:extLst>
          </p:cNvPr>
          <p:cNvSpPr/>
          <p:nvPr>
            <p:custDataLst>
              <p:tags r:id="rId11"/>
            </p:custDataLst>
          </p:nvPr>
        </p:nvSpPr>
        <p:spPr bwMode="black">
          <a:xfrm>
            <a:off x="10058155" y="1800912"/>
            <a:ext cx="417499" cy="569740"/>
          </a:xfrm>
          <a:custGeom>
            <a:gdLst>
              <a:gd name="connsiteX0" fmla="*/ 159544 w 390525"/>
              <a:gd name="connsiteY0" fmla="*/ 321469 h 504825"/>
              <a:gd name="connsiteX1" fmla="*/ 197644 w 390525"/>
              <a:gd name="connsiteY1" fmla="*/ 283369 h 504825"/>
              <a:gd name="connsiteX2" fmla="*/ 235744 w 390525"/>
              <a:gd name="connsiteY2" fmla="*/ 321469 h 504825"/>
              <a:gd name="connsiteX3" fmla="*/ 216694 w 390525"/>
              <a:gd name="connsiteY3" fmla="*/ 354330 h 504825"/>
              <a:gd name="connsiteX4" fmla="*/ 216694 w 390525"/>
              <a:gd name="connsiteY4" fmla="*/ 407194 h 504825"/>
              <a:gd name="connsiteX5" fmla="*/ 178594 w 390525"/>
              <a:gd name="connsiteY5" fmla="*/ 407194 h 504825"/>
              <a:gd name="connsiteX6" fmla="*/ 178594 w 390525"/>
              <a:gd name="connsiteY6" fmla="*/ 354330 h 504825"/>
              <a:gd name="connsiteX7" fmla="*/ 159544 w 390525"/>
              <a:gd name="connsiteY7" fmla="*/ 321469 h 504825"/>
              <a:gd name="connsiteX8" fmla="*/ 388144 w 390525"/>
              <a:gd name="connsiteY8" fmla="*/ 197644 h 504825"/>
              <a:gd name="connsiteX9" fmla="*/ 388144 w 390525"/>
              <a:gd name="connsiteY9" fmla="*/ 502444 h 504825"/>
              <a:gd name="connsiteX10" fmla="*/ 7144 w 390525"/>
              <a:gd name="connsiteY10" fmla="*/ 502444 h 504825"/>
              <a:gd name="connsiteX11" fmla="*/ 7144 w 390525"/>
              <a:gd name="connsiteY11" fmla="*/ 197644 h 504825"/>
              <a:gd name="connsiteX12" fmla="*/ 64294 w 390525"/>
              <a:gd name="connsiteY12" fmla="*/ 197644 h 504825"/>
              <a:gd name="connsiteX13" fmla="*/ 64294 w 390525"/>
              <a:gd name="connsiteY13" fmla="*/ 140494 h 504825"/>
              <a:gd name="connsiteX14" fmla="*/ 197644 w 390525"/>
              <a:gd name="connsiteY14" fmla="*/ 7144 h 504825"/>
              <a:gd name="connsiteX15" fmla="*/ 330994 w 390525"/>
              <a:gd name="connsiteY15" fmla="*/ 140494 h 504825"/>
              <a:gd name="connsiteX16" fmla="*/ 330994 w 390525"/>
              <a:gd name="connsiteY16" fmla="*/ 197644 h 504825"/>
              <a:gd name="connsiteX17" fmla="*/ 388144 w 390525"/>
              <a:gd name="connsiteY17" fmla="*/ 197644 h 504825"/>
              <a:gd name="connsiteX18" fmla="*/ 102394 w 390525"/>
              <a:gd name="connsiteY18" fmla="*/ 197644 h 504825"/>
              <a:gd name="connsiteX19" fmla="*/ 292894 w 390525"/>
              <a:gd name="connsiteY19" fmla="*/ 197644 h 504825"/>
              <a:gd name="connsiteX20" fmla="*/ 292894 w 390525"/>
              <a:gd name="connsiteY20" fmla="*/ 140494 h 504825"/>
              <a:gd name="connsiteX21" fmla="*/ 197644 w 390525"/>
              <a:gd name="connsiteY21" fmla="*/ 45244 h 504825"/>
              <a:gd name="connsiteX22" fmla="*/ 102394 w 390525"/>
              <a:gd name="connsiteY22" fmla="*/ 140494 h 504825"/>
              <a:gd name="connsiteX23" fmla="*/ 102394 w 390525"/>
              <a:gd name="connsiteY23" fmla="*/ 197644 h 504825"/>
              <a:gd name="connsiteX24" fmla="*/ 350044 w 390525"/>
              <a:gd name="connsiteY24" fmla="*/ 235744 h 504825"/>
              <a:gd name="connsiteX25" fmla="*/ 45244 w 390525"/>
              <a:gd name="connsiteY25" fmla="*/ 235744 h 504825"/>
              <a:gd name="connsiteX26" fmla="*/ 45244 w 390525"/>
              <a:gd name="connsiteY26" fmla="*/ 464344 h 504825"/>
              <a:gd name="connsiteX27" fmla="*/ 350044 w 390525"/>
              <a:gd name="connsiteY27" fmla="*/ 464344 h 504825"/>
              <a:gd name="connsiteX28" fmla="*/ 350044 w 390525"/>
              <a:gd name="connsiteY28" fmla="*/ 235744 h 5048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504825">
                <a:moveTo>
                  <a:pt x="159544" y="321469"/>
                </a:moveTo>
                <a:cubicBezTo>
                  <a:pt x="159544" y="300419"/>
                  <a:pt x="176593" y="283369"/>
                  <a:pt x="197644" y="283369"/>
                </a:cubicBezTo>
                <a:cubicBezTo>
                  <a:pt x="218694" y="283369"/>
                  <a:pt x="235744" y="300419"/>
                  <a:pt x="235744" y="321469"/>
                </a:cubicBezTo>
                <a:cubicBezTo>
                  <a:pt x="235744" y="335566"/>
                  <a:pt x="228028" y="347663"/>
                  <a:pt x="216694" y="354330"/>
                </a:cubicBezTo>
                <a:lnTo>
                  <a:pt x="216694" y="407194"/>
                </a:lnTo>
                <a:lnTo>
                  <a:pt x="178594" y="407194"/>
                </a:lnTo>
                <a:lnTo>
                  <a:pt x="178594" y="354330"/>
                </a:lnTo>
                <a:cubicBezTo>
                  <a:pt x="167259" y="347663"/>
                  <a:pt x="159544" y="335566"/>
                  <a:pt x="159544" y="321469"/>
                </a:cubicBezTo>
                <a:close/>
                <a:moveTo>
                  <a:pt x="388144" y="197644"/>
                </a:moveTo>
                <a:lnTo>
                  <a:pt x="388144" y="502444"/>
                </a:lnTo>
                <a:lnTo>
                  <a:pt x="7144" y="502444"/>
                </a:lnTo>
                <a:lnTo>
                  <a:pt x="7144" y="197644"/>
                </a:lnTo>
                <a:lnTo>
                  <a:pt x="64294" y="197644"/>
                </a:lnTo>
                <a:lnTo>
                  <a:pt x="64294" y="140494"/>
                </a:lnTo>
                <a:cubicBezTo>
                  <a:pt x="64294" y="66961"/>
                  <a:pt x="124111" y="7144"/>
                  <a:pt x="197644" y="7144"/>
                </a:cubicBezTo>
                <a:cubicBezTo>
                  <a:pt x="271177" y="7144"/>
                  <a:pt x="330994" y="66961"/>
                  <a:pt x="330994" y="140494"/>
                </a:cubicBezTo>
                <a:lnTo>
                  <a:pt x="330994" y="197644"/>
                </a:lnTo>
                <a:lnTo>
                  <a:pt x="388144" y="197644"/>
                </a:lnTo>
                <a:close/>
                <a:moveTo>
                  <a:pt x="102394" y="197644"/>
                </a:moveTo>
                <a:lnTo>
                  <a:pt x="292894" y="197644"/>
                </a:lnTo>
                <a:lnTo>
                  <a:pt x="292894" y="140494"/>
                </a:lnTo>
                <a:cubicBezTo>
                  <a:pt x="292894" y="88011"/>
                  <a:pt x="250126" y="45244"/>
                  <a:pt x="197644" y="45244"/>
                </a:cubicBezTo>
                <a:cubicBezTo>
                  <a:pt x="145161" y="45244"/>
                  <a:pt x="102394" y="88011"/>
                  <a:pt x="102394" y="140494"/>
                </a:cubicBezTo>
                <a:lnTo>
                  <a:pt x="102394" y="197644"/>
                </a:lnTo>
                <a:close/>
                <a:moveTo>
                  <a:pt x="350044" y="235744"/>
                </a:moveTo>
                <a:lnTo>
                  <a:pt x="45244" y="235744"/>
                </a:lnTo>
                <a:lnTo>
                  <a:pt x="45244" y="464344"/>
                </a:lnTo>
                <a:lnTo>
                  <a:pt x="350044" y="464344"/>
                </a:lnTo>
                <a:lnTo>
                  <a:pt x="350044" y="235744"/>
                </a:ln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70" name="TextBox 69" descr="FONTCOLOR-IF=[_O_STRATEGIC_DIGITAL_PRIORITIES_DIGITALNEWREVENUE_AMBITION]=1,#A6A6A6&#10;FONTCOLOR-IF=[_O_STRATEGIC_DIGITAL_PRIORITIES_DIGITALNEWREVENUE_AMBITION]=&quot;&quot;,#A6A6A6&#10;FONTCOLOR-IF=[_O_SDP_LBL_1_2]=&quot;(Not in scope)&quot;,#A6A6A6">
            <a:extLst>
              <a:ext uri="{FF2B5EF4-FFF2-40B4-BE49-F238E27FC236}">
                <a16:creationId xmlns:a16="http://schemas.microsoft.com/office/drawing/2014/main" id="{D90FA672-5407-6B43-B07A-1D63459D0E65}"/>
              </a:ext>
            </a:extLst>
          </p:cNvPr>
          <p:cNvSpPr txBox="1"/>
          <p:nvPr>
            <p:custDataLst>
              <p:tags r:id="rId12"/>
            </p:custDataLst>
          </p:nvPr>
        </p:nvSpPr>
        <p:spPr>
          <a:xfrm>
            <a:off x="1285957" y="2452076"/>
            <a:ext cx="1912771" cy="457200"/>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Generate New Digital Revenue</a:t>
            </a:r>
          </a:p>
        </p:txBody>
      </p:sp>
      <p:sp>
        <p:nvSpPr>
          <p:cNvPr id="71" name="TextBox 70" descr="FONTCOLOR-IF=[_O_STRATEGIC_DIGITAL_PRIORITIES_CUSTOMEREXPERIENCE_AMBITION]=1,#A6A6A6&#10;FONTCOLOR-IF=[_O_STRATEGIC_DIGITAL_PRIORITIES_CUSTOMEREXPERIENCE_AMBITION]=&quot;&quot;,#A6A6A6&#10;FONTCOLOR-IF=[_O_SDP_LBL_3_4]=&quot;(Not in scope)&quot;,#A6A6A6">
            <a:extLst>
              <a:ext uri="{FF2B5EF4-FFF2-40B4-BE49-F238E27FC236}">
                <a16:creationId xmlns:a16="http://schemas.microsoft.com/office/drawing/2014/main" id="{E18C6DDA-0F41-F34B-8A9A-5C4D7B7457AD}"/>
              </a:ext>
            </a:extLst>
          </p:cNvPr>
          <p:cNvSpPr txBox="1"/>
          <p:nvPr>
            <p:custDataLst>
              <p:tags r:id="rId13"/>
            </p:custDataLst>
          </p:nvPr>
        </p:nvSpPr>
        <p:spPr>
          <a:xfrm>
            <a:off x="3288928" y="2452076"/>
            <a:ext cx="1912771" cy="457200"/>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Excel in Customer Experience </a:t>
            </a:r>
          </a:p>
        </p:txBody>
      </p:sp>
      <p:sp>
        <p:nvSpPr>
          <p:cNvPr id="72" name="TextBox 71" descr="FONTCOLOR-IF=[Q_STRATEGIC_DIGITAL_PRIORITIES_MINIMIZERISKS_AMBITION]=1,#A6A6A6&#10;FONTCOLOR-IF=[Q_STRATEGIC_DIGITAL_PRIORITIES_MINIMIZERISKS_AMBITION]=&quot;&quot;,#A6A6A6&#10;FONTCOLOR-IF=[_O_SDP_LABEL_7]=&quot;(Not in scope)&quot;,#A6A6A6">
            <a:extLst>
              <a:ext uri="{FF2B5EF4-FFF2-40B4-BE49-F238E27FC236}">
                <a16:creationId xmlns:a16="http://schemas.microsoft.com/office/drawing/2014/main" id="{2C3297BA-2310-6F4F-B867-51FF3BD435E0}"/>
              </a:ext>
            </a:extLst>
          </p:cNvPr>
          <p:cNvSpPr txBox="1"/>
          <p:nvPr>
            <p:custDataLst>
              <p:tags r:id="rId14"/>
            </p:custDataLst>
          </p:nvPr>
        </p:nvSpPr>
        <p:spPr>
          <a:xfrm>
            <a:off x="9306551" y="2452076"/>
            <a:ext cx="1912771" cy="461665"/>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Minimize </a:t>
            </a:r>
            <a:br>
              <a:rPr kumimoji="0" lang="en-US" sz="1200" b="1" i="0" u="none" strike="noStrike" kern="1200" cap="none" spc="0" normalizeH="0" baseline="0" noProof="0">
                <a:ln>
                  <a:noFill/>
                </a:ln>
                <a:solidFill>
                  <a:prstClr val="black"/>
                </a:solidFill>
                <a:effectLst/>
                <a:uLnTx/>
                <a:uFillTx/>
                <a:latin typeface="Arial"/>
                <a:ea typeface="+mn-ea"/>
                <a:cs typeface="+mn-cs"/>
              </a:rPr>
            </a:br>
            <a:r>
              <a:rPr kumimoji="0" lang="en-US" sz="1200" b="1" i="0" u="none" strike="noStrike" kern="1200" cap="none" spc="0" normalizeH="0" baseline="0" noProof="0">
                <a:ln>
                  <a:noFill/>
                </a:ln>
                <a:solidFill>
                  <a:prstClr val="black"/>
                </a:solidFill>
                <a:effectLst/>
                <a:uLnTx/>
                <a:uFillTx/>
                <a:latin typeface="Arial"/>
                <a:ea typeface="+mn-ea"/>
                <a:cs typeface="+mn-cs"/>
              </a:rPr>
              <a:t>Risks</a:t>
            </a:r>
          </a:p>
        </p:txBody>
      </p:sp>
      <p:sp>
        <p:nvSpPr>
          <p:cNvPr id="73" name="TextBox 72" descr="FONTCOLOR-IF=[Q_STRATEGIC_DIGITAL_PRIORITIES_ACHIEVEOPERATIONALEXCELLENCE_AMBITION]=1,#A6A6A6&#10;FONTCOLOR-IF=[Q_STRATEGIC_DIGITAL_PRIORITIES_ACHIEVEOPERATIONALEXCELLENCE_AMBITION]=&quot;&quot;,#A6A6A6&#10;FONTCOLOR-IF=[_O_SDP_LABEL_5]=&quot;(Not in scope)&quot;,#A6A6A6">
            <a:extLst>
              <a:ext uri="{FF2B5EF4-FFF2-40B4-BE49-F238E27FC236}">
                <a16:creationId xmlns:a16="http://schemas.microsoft.com/office/drawing/2014/main" id="{6D16F9A5-1360-9346-9D93-1E78F2FDBBB5}"/>
              </a:ext>
            </a:extLst>
          </p:cNvPr>
          <p:cNvSpPr txBox="1"/>
          <p:nvPr>
            <p:custDataLst>
              <p:tags r:id="rId15"/>
            </p:custDataLst>
          </p:nvPr>
        </p:nvSpPr>
        <p:spPr>
          <a:xfrm>
            <a:off x="5304658" y="2452076"/>
            <a:ext cx="1912771" cy="623248"/>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Achieve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Operational Excellence</a:t>
            </a: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prstClr val="black"/>
              </a:solidFill>
              <a:effectLst/>
              <a:uLnTx/>
              <a:uFillTx/>
              <a:latin typeface="Arial"/>
              <a:ea typeface="+mn-ea"/>
              <a:cs typeface="+mn-cs"/>
            </a:endParaRPr>
          </a:p>
        </p:txBody>
      </p:sp>
      <p:sp>
        <p:nvSpPr>
          <p:cNvPr id="74" name="Freeform: Shape 14" descr="FILLCOLOR-IF=[Q_STRATEGIC_DIGITAL_PRIORITIES_ACHIEVEOPERATIONALEXCELLENCE_AMBITION]=1,#BFBFBF&#10;FILLCOLOR-IF=[Q_STRATEGIC_DIGITAL_PRIORITIES_ACHIEVEOPERATIONALEXCELLENCE_AMBITION]=&quot;&quot;,#BFBFBF&#10;FILLCOLOR-IF=[_O_SDP_LABEL_5]=&quot;(Not in scope)&quot;,#BFBFBF">
            <a:extLst>
              <a:ext uri="{FF2B5EF4-FFF2-40B4-BE49-F238E27FC236}">
                <a16:creationId xmlns:a16="http://schemas.microsoft.com/office/drawing/2014/main" id="{551C085F-FD04-2249-B020-8B17989290F0}"/>
              </a:ext>
            </a:extLst>
          </p:cNvPr>
          <p:cNvSpPr/>
          <p:nvPr>
            <p:custDataLst>
              <p:tags r:id="rId16"/>
            </p:custDataLst>
          </p:nvPr>
        </p:nvSpPr>
        <p:spPr bwMode="black">
          <a:xfrm>
            <a:off x="5991196" y="1829004"/>
            <a:ext cx="539693" cy="515991"/>
          </a:xfrm>
          <a:custGeom>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60" name="TextBox 59" descr="FONTCOLOR-IF=[Q_STRATEGIC_DIGITAL_PRIORITIES_OPTIMIZEASSETUTILIZATION_AMBITION]=1,#A6A6A6&#10;FONTCOLOR-IF=[Q_STRATEGIC_DIGITAL_PRIORITIES_OPTIMIZEASSETUTILIZATION_AMBITION]=&quot;&quot;,#A6A6A6&#10;FONTCOLOR-IF=[_O_SDP_LABEL_6]=&quot;(Not in scope)&quot;,#A6A6A6&#10;">
            <a:extLst>
              <a:ext uri="{FF2B5EF4-FFF2-40B4-BE49-F238E27FC236}">
                <a16:creationId xmlns:a16="http://schemas.microsoft.com/office/drawing/2014/main" id="{4A3C2A46-0221-8745-B533-99B21D000E46}"/>
              </a:ext>
            </a:extLst>
          </p:cNvPr>
          <p:cNvSpPr txBox="1"/>
          <p:nvPr>
            <p:custDataLst>
              <p:tags r:id="rId17"/>
            </p:custDataLst>
          </p:nvPr>
        </p:nvSpPr>
        <p:spPr>
          <a:xfrm>
            <a:off x="7316970" y="2452076"/>
            <a:ext cx="1912771" cy="461665"/>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Optimize </a:t>
            </a:r>
            <a:br>
              <a:rPr kumimoji="0" lang="en-US" sz="1200" b="1" i="0" u="none" strike="noStrike" kern="1200" cap="none" spc="0" normalizeH="0" baseline="0" noProof="0">
                <a:ln>
                  <a:noFill/>
                </a:ln>
                <a:solidFill>
                  <a:prstClr val="black"/>
                </a:solidFill>
                <a:effectLst/>
                <a:uLnTx/>
                <a:uFillTx/>
                <a:latin typeface="Arial"/>
                <a:ea typeface="+mn-ea"/>
                <a:cs typeface="+mn-cs"/>
              </a:rPr>
            </a:br>
            <a:r>
              <a:rPr kumimoji="0" lang="en-US" sz="1200" b="1" i="0" u="none" strike="noStrike" kern="1200" cap="none" spc="0" normalizeH="0" baseline="0" noProof="0">
                <a:ln>
                  <a:noFill/>
                </a:ln>
                <a:solidFill>
                  <a:prstClr val="black"/>
                </a:solidFill>
                <a:effectLst/>
                <a:uLnTx/>
                <a:uFillTx/>
                <a:latin typeface="Arial"/>
                <a:ea typeface="+mn-ea"/>
                <a:cs typeface="+mn-cs"/>
              </a:rPr>
              <a:t>Asset Utilization</a:t>
            </a:r>
          </a:p>
        </p:txBody>
      </p:sp>
      <p:sp>
        <p:nvSpPr>
          <p:cNvPr id="61" name="Freeform: Shape 15" descr="FILLCOLOR-IF=[Q_STRATEGIC_DIGITAL_PRIORITIES_OPTIMIZEASSETUTILIZATION_AMBITION]=1,#BFBFBF&#10;FILLCOLOR-IF=[Q_STRATEGIC_DIGITAL_PRIORITIES_OPTIMIZEASSETUTILIZATION_AMBITION]=&quot;&quot;,#BFBFBF&#10;FILLCOLOR-IF=[_O_SDP_LABEL_6]=&quot;(Not in scope)&quot;,#BFBFBF">
            <a:extLst>
              <a:ext uri="{FF2B5EF4-FFF2-40B4-BE49-F238E27FC236}">
                <a16:creationId xmlns:a16="http://schemas.microsoft.com/office/drawing/2014/main" id="{8D3F88BF-5465-234D-9299-37A0736003A2}"/>
              </a:ext>
            </a:extLst>
          </p:cNvPr>
          <p:cNvSpPr/>
          <p:nvPr>
            <p:custDataLst>
              <p:tags r:id="rId18"/>
            </p:custDataLst>
          </p:nvPr>
        </p:nvSpPr>
        <p:spPr bwMode="black">
          <a:xfrm>
            <a:off x="7956600" y="1902864"/>
            <a:ext cx="580424" cy="440742"/>
          </a:xfrm>
          <a:custGeom>
            <a:gdLst>
              <a:gd name="connsiteX0" fmla="*/ 464344 w 542925"/>
              <a:gd name="connsiteY0" fmla="*/ 245269 h 390525"/>
              <a:gd name="connsiteX1" fmla="*/ 464344 w 542925"/>
              <a:gd name="connsiteY1" fmla="*/ 311944 h 390525"/>
              <a:gd name="connsiteX2" fmla="*/ 397669 w 542925"/>
              <a:gd name="connsiteY2" fmla="*/ 311944 h 390525"/>
              <a:gd name="connsiteX3" fmla="*/ 397669 w 542925"/>
              <a:gd name="connsiteY3" fmla="*/ 245269 h 390525"/>
              <a:gd name="connsiteX4" fmla="*/ 464344 w 542925"/>
              <a:gd name="connsiteY4" fmla="*/ 245269 h 390525"/>
              <a:gd name="connsiteX5" fmla="*/ 464344 w 542925"/>
              <a:gd name="connsiteY5" fmla="*/ 245269 h 390525"/>
              <a:gd name="connsiteX6" fmla="*/ 359569 w 542925"/>
              <a:gd name="connsiteY6" fmla="*/ 245269 h 390525"/>
              <a:gd name="connsiteX7" fmla="*/ 292894 w 542925"/>
              <a:gd name="connsiteY7" fmla="*/ 245269 h 390525"/>
              <a:gd name="connsiteX8" fmla="*/ 292894 w 542925"/>
              <a:gd name="connsiteY8" fmla="*/ 311944 h 390525"/>
              <a:gd name="connsiteX9" fmla="*/ 359569 w 542925"/>
              <a:gd name="connsiteY9" fmla="*/ 311944 h 390525"/>
              <a:gd name="connsiteX10" fmla="*/ 359569 w 542925"/>
              <a:gd name="connsiteY10" fmla="*/ 245269 h 390525"/>
              <a:gd name="connsiteX11" fmla="*/ 359569 w 542925"/>
              <a:gd name="connsiteY11" fmla="*/ 245269 h 390525"/>
              <a:gd name="connsiteX12" fmla="*/ 254794 w 542925"/>
              <a:gd name="connsiteY12" fmla="*/ 245269 h 390525"/>
              <a:gd name="connsiteX13" fmla="*/ 188119 w 542925"/>
              <a:gd name="connsiteY13" fmla="*/ 245269 h 390525"/>
              <a:gd name="connsiteX14" fmla="*/ 188119 w 542925"/>
              <a:gd name="connsiteY14" fmla="*/ 311944 h 390525"/>
              <a:gd name="connsiteX15" fmla="*/ 254794 w 542925"/>
              <a:gd name="connsiteY15" fmla="*/ 311944 h 390525"/>
              <a:gd name="connsiteX16" fmla="*/ 254794 w 542925"/>
              <a:gd name="connsiteY16" fmla="*/ 245269 h 390525"/>
              <a:gd name="connsiteX17" fmla="*/ 254794 w 542925"/>
              <a:gd name="connsiteY17" fmla="*/ 245269 h 390525"/>
              <a:gd name="connsiteX18" fmla="*/ 150019 w 542925"/>
              <a:gd name="connsiteY18" fmla="*/ 245269 h 390525"/>
              <a:gd name="connsiteX19" fmla="*/ 83344 w 542925"/>
              <a:gd name="connsiteY19" fmla="*/ 245269 h 390525"/>
              <a:gd name="connsiteX20" fmla="*/ 83344 w 542925"/>
              <a:gd name="connsiteY20" fmla="*/ 311944 h 390525"/>
              <a:gd name="connsiteX21" fmla="*/ 150019 w 542925"/>
              <a:gd name="connsiteY21" fmla="*/ 311944 h 390525"/>
              <a:gd name="connsiteX22" fmla="*/ 150019 w 542925"/>
              <a:gd name="connsiteY22" fmla="*/ 245269 h 390525"/>
              <a:gd name="connsiteX23" fmla="*/ 150019 w 542925"/>
              <a:gd name="connsiteY23" fmla="*/ 245269 h 390525"/>
              <a:gd name="connsiteX24" fmla="*/ 540544 w 542925"/>
              <a:gd name="connsiteY24" fmla="*/ 7144 h 390525"/>
              <a:gd name="connsiteX25" fmla="*/ 426244 w 542925"/>
              <a:gd name="connsiteY25" fmla="*/ 7144 h 390525"/>
              <a:gd name="connsiteX26" fmla="*/ 426244 w 542925"/>
              <a:gd name="connsiteY26" fmla="*/ 151352 h 390525"/>
              <a:gd name="connsiteX27" fmla="*/ 216694 w 542925"/>
              <a:gd name="connsiteY27" fmla="*/ 75152 h 390525"/>
              <a:gd name="connsiteX28" fmla="*/ 216694 w 542925"/>
              <a:gd name="connsiteY28" fmla="*/ 151352 h 390525"/>
              <a:gd name="connsiteX29" fmla="*/ 7144 w 542925"/>
              <a:gd name="connsiteY29" fmla="*/ 75152 h 390525"/>
              <a:gd name="connsiteX30" fmla="*/ 7144 w 542925"/>
              <a:gd name="connsiteY30" fmla="*/ 388144 h 390525"/>
              <a:gd name="connsiteX31" fmla="*/ 45244 w 542925"/>
              <a:gd name="connsiteY31" fmla="*/ 388144 h 390525"/>
              <a:gd name="connsiteX32" fmla="*/ 45244 w 542925"/>
              <a:gd name="connsiteY32" fmla="*/ 129635 h 390525"/>
              <a:gd name="connsiteX33" fmla="*/ 254794 w 542925"/>
              <a:gd name="connsiteY33" fmla="*/ 205835 h 390525"/>
              <a:gd name="connsiteX34" fmla="*/ 254794 w 542925"/>
              <a:gd name="connsiteY34" fmla="*/ 129635 h 390525"/>
              <a:gd name="connsiteX35" fmla="*/ 464344 w 542925"/>
              <a:gd name="connsiteY35" fmla="*/ 205835 h 390525"/>
              <a:gd name="connsiteX36" fmla="*/ 464344 w 542925"/>
              <a:gd name="connsiteY36" fmla="*/ 45244 h 390525"/>
              <a:gd name="connsiteX37" fmla="*/ 502444 w 542925"/>
              <a:gd name="connsiteY37" fmla="*/ 45244 h 390525"/>
              <a:gd name="connsiteX38" fmla="*/ 502444 w 542925"/>
              <a:gd name="connsiteY38" fmla="*/ 388144 h 390525"/>
              <a:gd name="connsiteX39" fmla="*/ 540544 w 542925"/>
              <a:gd name="connsiteY39" fmla="*/ 388144 h 390525"/>
              <a:gd name="connsiteX40" fmla="*/ 540544 w 542925"/>
              <a:gd name="connsiteY40" fmla="*/ 7144 h 3905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42925" h="390525">
                <a:moveTo>
                  <a:pt x="464344" y="245269"/>
                </a:moveTo>
                <a:lnTo>
                  <a:pt x="464344" y="311944"/>
                </a:lnTo>
                <a:lnTo>
                  <a:pt x="397669" y="311944"/>
                </a:lnTo>
                <a:lnTo>
                  <a:pt x="397669" y="245269"/>
                </a:lnTo>
                <a:lnTo>
                  <a:pt x="464344" y="245269"/>
                </a:lnTo>
                <a:lnTo>
                  <a:pt x="464344" y="245269"/>
                </a:lnTo>
                <a:close/>
                <a:moveTo>
                  <a:pt x="359569" y="245269"/>
                </a:moveTo>
                <a:lnTo>
                  <a:pt x="292894" y="245269"/>
                </a:lnTo>
                <a:lnTo>
                  <a:pt x="292894" y="311944"/>
                </a:lnTo>
                <a:lnTo>
                  <a:pt x="359569" y="311944"/>
                </a:lnTo>
                <a:lnTo>
                  <a:pt x="359569" y="245269"/>
                </a:lnTo>
                <a:lnTo>
                  <a:pt x="359569" y="245269"/>
                </a:lnTo>
                <a:close/>
                <a:moveTo>
                  <a:pt x="254794" y="245269"/>
                </a:moveTo>
                <a:lnTo>
                  <a:pt x="188119" y="245269"/>
                </a:lnTo>
                <a:lnTo>
                  <a:pt x="188119" y="311944"/>
                </a:lnTo>
                <a:lnTo>
                  <a:pt x="254794" y="311944"/>
                </a:lnTo>
                <a:lnTo>
                  <a:pt x="254794" y="245269"/>
                </a:lnTo>
                <a:lnTo>
                  <a:pt x="254794" y="245269"/>
                </a:lnTo>
                <a:close/>
                <a:moveTo>
                  <a:pt x="150019" y="245269"/>
                </a:moveTo>
                <a:lnTo>
                  <a:pt x="83344" y="245269"/>
                </a:lnTo>
                <a:lnTo>
                  <a:pt x="83344" y="311944"/>
                </a:lnTo>
                <a:lnTo>
                  <a:pt x="150019" y="311944"/>
                </a:lnTo>
                <a:lnTo>
                  <a:pt x="150019" y="245269"/>
                </a:lnTo>
                <a:lnTo>
                  <a:pt x="150019" y="245269"/>
                </a:lnTo>
                <a:close/>
                <a:moveTo>
                  <a:pt x="540544" y="7144"/>
                </a:moveTo>
                <a:lnTo>
                  <a:pt x="426244" y="7144"/>
                </a:lnTo>
                <a:lnTo>
                  <a:pt x="426244" y="151352"/>
                </a:lnTo>
                <a:lnTo>
                  <a:pt x="216694" y="75152"/>
                </a:lnTo>
                <a:lnTo>
                  <a:pt x="216694" y="151352"/>
                </a:lnTo>
                <a:lnTo>
                  <a:pt x="7144" y="75152"/>
                </a:lnTo>
                <a:lnTo>
                  <a:pt x="7144" y="388144"/>
                </a:lnTo>
                <a:lnTo>
                  <a:pt x="45244" y="388144"/>
                </a:lnTo>
                <a:lnTo>
                  <a:pt x="45244" y="129635"/>
                </a:lnTo>
                <a:lnTo>
                  <a:pt x="254794" y="205835"/>
                </a:lnTo>
                <a:lnTo>
                  <a:pt x="254794" y="129635"/>
                </a:lnTo>
                <a:lnTo>
                  <a:pt x="464344" y="205835"/>
                </a:lnTo>
                <a:lnTo>
                  <a:pt x="464344" y="45244"/>
                </a:lnTo>
                <a:lnTo>
                  <a:pt x="502444" y="45244"/>
                </a:lnTo>
                <a:lnTo>
                  <a:pt x="502444" y="388144"/>
                </a:lnTo>
                <a:lnTo>
                  <a:pt x="540544" y="388144"/>
                </a:lnTo>
                <a:lnTo>
                  <a:pt x="540544" y="7144"/>
                </a:ln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19"/>
            </p:custDataLst>
          </p:nvPr>
        </p:nvGraphicFramePr>
        <p:xfrm>
          <a:off x="1588" y="1588"/>
          <a:ext cx="1588" cy="1588"/>
        </p:xfrm>
        <a:graphic>
          <a:graphicData uri="http://schemas.openxmlformats.org/presentationml/2006/ole">
            <mc:AlternateContent>
              <mc:Choice xmlns:v="urn:schemas-microsoft-com:vml" Requires="v">
                <p:oleObj spid="_x0000_s1043" name="think-cell Slide" r:id="rId20" imgW="473" imgH="473" progId="TCLayout.ActiveDocument.1">
                  <p:embed/>
                </p:oleObj>
              </mc:Choice>
              <mc:Fallback>
                <p:oleObj name="think-cell Slide" r:id="rId20" imgW="473" imgH="473" progId="TCLayout.ActiveDocument.1">
                  <p:embed/>
                  <p:pic>
                    <p:nvPicPr>
                      <p:cNvPr id="0" name="OLE substitute imag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2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2" name="Title 1">
            <a:extLst>
              <a:ext uri="{FF2B5EF4-FFF2-40B4-BE49-F238E27FC236}">
                <a16:creationId xmlns:a16="http://schemas.microsoft.com/office/drawing/2014/main" id="{25C5E0FE-E77F-489F-879C-FA44059ED3A9}"/>
              </a:ext>
            </a:extLst>
          </p:cNvPr>
          <p:cNvSpPr>
            <a:spLocks noGrp="1"/>
          </p:cNvSpPr>
          <p:nvPr>
            <p:ph type="title"/>
            <p:custDataLst>
              <p:tags r:id="rId23"/>
            </p:custDataLst>
          </p:nvPr>
        </p:nvSpPr>
        <p:spPr/>
        <p:txBody>
          <a:bodyPr/>
          <a:lstStyle/>
          <a:p>
            <a:r>
              <a:rPr lang="en-US"/>
              <a:t>Performance vs Ambitions</a:t>
            </a:r>
          </a:p>
        </p:txBody>
      </p:sp>
      <p:sp>
        <p:nvSpPr>
          <p:cNvPr id="10" name="Rectangle: Rounded Corners 9">
            <a:extLst>
              <a:ext uri="{FF2B5EF4-FFF2-40B4-BE49-F238E27FC236}">
                <a16:creationId xmlns:a16="http://schemas.microsoft.com/office/drawing/2014/main" id="{065D7893-655F-49E8-9D2D-D027CDF778AB}"/>
              </a:ext>
            </a:extLst>
          </p:cNvPr>
          <p:cNvSpPr/>
          <p:nvPr>
            <p:custDataLst>
              <p:tags r:id="rId24"/>
            </p:custDataLst>
          </p:nvPr>
        </p:nvSpPr>
        <p:spPr>
          <a:xfrm>
            <a:off x="662055" y="3485058"/>
            <a:ext cx="11181602" cy="1161748"/>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AE20F748-E04B-4480-96F2-0F8447706A69}"/>
              </a:ext>
            </a:extLst>
          </p:cNvPr>
          <p:cNvSpPr txBox="1"/>
          <p:nvPr>
            <p:custDataLst>
              <p:tags r:id="rId25"/>
            </p:custDataLst>
          </p:nvPr>
        </p:nvSpPr>
        <p:spPr>
          <a:xfrm rot="16200000">
            <a:off x="254795" y="3938973"/>
            <a:ext cx="1161748" cy="253916"/>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002856"/>
                </a:solidFill>
                <a:effectLst/>
                <a:uLnTx/>
                <a:uFillTx/>
                <a:latin typeface="Arial"/>
                <a:ea typeface="+mn-ea"/>
                <a:cs typeface="Arial" panose="020b0604020202020204" pitchFamily="34" charset="0"/>
              </a:rPr>
              <a:t>Ops Model</a:t>
            </a:r>
          </a:p>
        </p:txBody>
      </p:sp>
      <p:sp>
        <p:nvSpPr>
          <p:cNvPr id="53" name="TextBox 52">
            <a:extLst>
              <a:ext uri="{FF2B5EF4-FFF2-40B4-BE49-F238E27FC236}">
                <a16:creationId xmlns:a16="http://schemas.microsoft.com/office/drawing/2014/main" id="{8FB07048-E68E-494E-A258-E1F7001FA795}"/>
              </a:ext>
            </a:extLst>
          </p:cNvPr>
          <p:cNvSpPr txBox="1"/>
          <p:nvPr>
            <p:custDataLst>
              <p:tags r:id="rId26"/>
            </p:custDataLst>
          </p:nvPr>
        </p:nvSpPr>
        <p:spPr>
          <a:xfrm>
            <a:off x="1285957" y="969493"/>
            <a:ext cx="9931909" cy="400110"/>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rgbClr val="002856"/>
                </a:solidFill>
                <a:effectLst/>
                <a:uLnTx/>
                <a:uFillTx/>
                <a:latin typeface="Arial Black" panose="020b0a04020102020204"/>
                <a:ea typeface="+mn-ea"/>
                <a:cs typeface="Arial" panose="020b0604020202020204" pitchFamily="34" charset="0"/>
              </a:rPr>
              <a:t>Strategic Digital Priorities</a:t>
            </a:r>
          </a:p>
        </p:txBody>
      </p:sp>
      <p:sp>
        <p:nvSpPr>
          <p:cNvPr id="81" name="TextBox 80" descr="FONTCOLOR-IF=[Q_STRATEGIC_DIGITAL_PRIORITIES_OPTIMIZEASSETUTILIZATION_AMBITION]=1,#A6A6A6&#10;FONTCOLOR-IF=[Q_STRATEGIC_DIGITAL_PRIORITIES_OPTIMIZEASSETUTILIZATION_AMBITION]=3,#FFFFFF&#10;FONTCOLOR-IF=[Q_STRATEGIC_DIGITAL_PRIORITIES_OPTIMIZEASSETUTILIZATION_AMBITION]=4,#FFFFFF&#10;FONTCOLOR-IF=[Q_STRATEGIC_DIGITAL_PRIORITIES_OPTIMIZEASSETUTILIZATION_AMBITION]=&quot;&quot;,#A6A6A6&#10;FILLCOLOR-IF=[Q_STRATEGIC_DIGITAL_PRIORITIES_OPTIMIZEASSETUTILIZATION_AMBITION]=1,#D9D9D9&#10;FILLCOLOR-IF=[Q_STRATEGIC_DIGITAL_PRIORITIES_OPTIMIZEASSETUTILIZATION_AMBITION]=3,#A6A6A6&#10;FILLCOLOR-IF=[Q_STRATEGIC_DIGITAL_PRIORITIES_OPTIMIZEASSETUTILIZATION_AMBITION]=4,#595959&#10;FILLCOLOR-IF=[Q_STRATEGIC_DIGITAL_PRIORITIES_OPTIMIZEASSETUTILIZATION_AMBITION]=&quot;&quot;,#D9D9D9&#10;FONTCOLOR-IF=[_O_SDP_LABEL_6]=&quot;(Not in scope)&quot;,#A6A6A6&#10;FILLCOLOR-IF=[_O_SDP_LABEL_6]=&quot;(Not in scope)&quot;,#FFFFFF&#10;BORDERCOLOR-IF=[_O_SDP_LABEL_6]=&quot;(Not in scope)&quot;,#BFBFBF">
            <a:extLst>
              <a:ext uri="{FF2B5EF4-FFF2-40B4-BE49-F238E27FC236}">
                <a16:creationId xmlns:a16="http://schemas.microsoft.com/office/drawing/2014/main" id="{727B1235-D109-9D4D-8CC6-AF669EF74DDE}"/>
              </a:ext>
            </a:extLst>
          </p:cNvPr>
          <p:cNvSpPr txBox="1"/>
          <p:nvPr>
            <p:custDataLst>
              <p:tags r:id="rId27"/>
            </p:custDataLst>
          </p:nvPr>
        </p:nvSpPr>
        <p:spPr>
          <a:xfrm>
            <a:off x="7276757" y="3003924"/>
            <a:ext cx="1901952" cy="25146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2" name="TextBox 81" descr="FONTCOLOR-IF=[Q_STRATEGIC_DIGITAL_PRIORITIES_MINIMIZERISKS_AMBITION]=1,#A6A6A6&#10;FONTCOLOR-IF=[Q_STRATEGIC_DIGITAL_PRIORITIES_MINIMIZERISKS_AMBITION]=3,#FFFFFF&#10;FONTCOLOR-IF=[Q_STRATEGIC_DIGITAL_PRIORITIES_MINIMIZERISKS_AMBITION]=4,#FFFFFF&#10;FONTCOLOR-IF=[Q_STRATEGIC_DIGITAL_PRIORITIES_MINIMIZERISKS_AMBITION]=&quot;&quot;,#A6A6A6&#10;FILLCOLOR-IF=[Q_STRATEGIC_DIGITAL_PRIORITIES_MINIMIZERISKS_AMBITION]=1,#D9D9D9&#10;FILLCOLOR-IF=[Q_STRATEGIC_DIGITAL_PRIORITIES_MINIMIZERISKS_AMBITION]=3,#A6A6A6&#10;FILLCOLOR-IF=[Q_STRATEGIC_DIGITAL_PRIORITIES_MINIMIZERISKS_AMBITION]=4,#595959&#10;FILLCOLOR-IF=[Q_STRATEGIC_DIGITAL_PRIORITIES_MINIMIZERISKS_AMBITION]=&quot;&quot;,#D9D9D9&#10;FONTCOLOR-IF=[_O_SDP_LABEL_7]=&quot;(Not in scope)&quot;,#A6A6A6&#10;FILLCOLOR-IF=[_O_SDP_LABEL_7]=&quot;(Not in scope)&quot;,#FFFFFF&#10;BORDERCOLOR-IF=[_O_SDP_LABEL_7]=&quot;(Not in scope)&quot;,#BFBFBF">
            <a:extLst>
              <a:ext uri="{FF2B5EF4-FFF2-40B4-BE49-F238E27FC236}">
                <a16:creationId xmlns:a16="http://schemas.microsoft.com/office/drawing/2014/main" id="{B04E9B6E-22B5-A841-A054-A1E54D4D3CBB}"/>
              </a:ext>
            </a:extLst>
          </p:cNvPr>
          <p:cNvSpPr txBox="1"/>
          <p:nvPr>
            <p:custDataLst>
              <p:tags r:id="rId28"/>
            </p:custDataLst>
          </p:nvPr>
        </p:nvSpPr>
        <p:spPr>
          <a:xfrm>
            <a:off x="9315914" y="3003924"/>
            <a:ext cx="1901952" cy="25146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3" name="TextBox 82" descr="FONTCOLOR-IF=[Q_DIGITAL_OPERATING_MODEL_FUNDING_AMBITION]=1,#A6A6A6&#10;FONTCOLOR-IF=[Q_DIGITAL_OPERATING_MODEL_FUNDING_AMBITION]=3,#FFFFFF&#10;FONTCOLOR-IF=[Q_DIGITAL_OPERATING_MODEL_FUNDING_AMBITION]=4,#FFFFFF&#10;FONTCOLOR-IF=[Q_DIGITAL_OPERATING_MODEL_FUNDING_AMBITION]=&quot;&quot;,#A6A6A6&#10;FILLCOLOR-IF=[Q_DIGITAL_OPERATING_MODEL_FUNDING_AMBITION]=1,#D9D9D9&#10;FILLCOLOR-IF=[Q_DIGITAL_OPERATING_MODEL_FUNDING_AMBITION]=3,#A6A6A6&#10;FILLCOLOR-IF=[Q_DIGITAL_OPERATING_MODEL_FUNDING_AMBITION]=4,#595959&#10;FILLCOLOR-IF=[Q_DIGITAL_OPERATING_MODEL_FUNDING_AMBITION]=&quot;&quot;,#D9D9D9&#10;FONTCOLOR-IF=[_O_DOM_LABEL_1]=&quot;(Not in scope)&quot;,#A6A6A6&#10;FILLCOLOR-IF=[_O_DOM_LABEL_1]=&quot;(Not in scope)&quot;,#FFFFFF">
            <a:extLst>
              <a:ext uri="{FF2B5EF4-FFF2-40B4-BE49-F238E27FC236}">
                <a16:creationId xmlns:a16="http://schemas.microsoft.com/office/drawing/2014/main" id="{01877AE5-3844-A74E-9858-E7F0FAC98593}"/>
              </a:ext>
            </a:extLst>
          </p:cNvPr>
          <p:cNvSpPr txBox="1"/>
          <p:nvPr>
            <p:custDataLst>
              <p:tags r:id="rId29"/>
            </p:custDataLst>
          </p:nvPr>
        </p:nvSpPr>
        <p:spPr>
          <a:xfrm>
            <a:off x="1055952" y="4234274"/>
            <a:ext cx="1645920"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4" name="TextBox 83" descr="FONTCOLOR-IF=[Q_DIGITAL_OPERATING_MODEL_CULTURE_AMBITION]=1,#A6A6A6&#10;FONTCOLOR-IF=[Q_DIGITAL_OPERATING_MODEL_CULTURE_AMBITION]=3,#FFFFFF&#10;FONTCOLOR-IF=[Q_DIGITAL_OPERATING_MODEL_CULTURE_AMBITION]=4,#FFFFFF&#10;FONTCOLOR-IF=[Q_DIGITAL_OPERATING_MODEL_CULTURE_AMBITION]=&quot;&quot;,#A6A6A6&#10;FILLCOLOR-IF=[Q_DIGITAL_OPERATING_MODEL_CULTURE_AMBITION]=1,#D9D9D9&#10;FILLCOLOR-IF=[Q_DIGITAL_OPERATING_MODEL_CULTURE_AMBITION]=3,#A6A6A6&#10;FILLCOLOR-IF=[Q_DIGITAL_OPERATING_MODEL_CULTURE_AMBITION]=4,#595959&#10;FILLCOLOR-IF=[Q_DIGITAL_OPERATING_MODEL_CULTURE_AMBITION]=&quot;&quot;,#D9D9D9&#10;FONTCOLOR-IF=[_O_DOM_LABEL_2]=&quot;(Not in scope)&quot;,#A6A6A6&#10;FILLCOLOR-IF=[_O_DOM_LABEL_2]=&quot;(Not in scope)&quot;,#FFFFFF">
            <a:extLst>
              <a:ext uri="{FF2B5EF4-FFF2-40B4-BE49-F238E27FC236}">
                <a16:creationId xmlns:a16="http://schemas.microsoft.com/office/drawing/2014/main" id="{56424550-CE25-1E44-BA7D-07AC1A9B6A9E}"/>
              </a:ext>
            </a:extLst>
          </p:cNvPr>
          <p:cNvSpPr txBox="1"/>
          <p:nvPr>
            <p:custDataLst>
              <p:tags r:id="rId30"/>
            </p:custDataLst>
          </p:nvPr>
        </p:nvSpPr>
        <p:spPr>
          <a:xfrm>
            <a:off x="2834931" y="4234274"/>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85" name="TextBox 84" descr="FONTCOLOR-IF=[Q_DIGITAL_OPERATING_MODEL_ORGANIZATIONANDDECISIONRIGHTS_AMBITION]=1,#A6A6A6&#10;FONTCOLOR-IF=[Q_DIGITAL_OPERATING_MODEL_ORGANIZATIONANDDECISIONRIGHTS_AMBITION]=3,#FFFFFF&#10;FONTCOLOR-IF=[Q_DIGITAL_OPERATING_MODEL_ORGANIZATIONANDDECISIONRIGHTS_AMBITION]=4,#FFFFFF&#10;FONTCOLOR-IF=[Q_DIGITAL_OPERATING_MODEL_ORGANIZATIONANDDECISIONRIGHTS_AMBITION]=&quot;&quot;,#A6A6A6&#10;FILLCOLOR-IF=[Q_DIGITAL_OPERATING_MODEL_ORGANIZATIONANDDECISIONRIGHTS_AMBITION]=1,#D9D9D9&#10;FILLCOLOR-IF=[Q_DIGITAL_OPERATING_MODEL_ORGANIZATIONANDDECISIONRIGHTS_AMBITION]=3,#A6A6A6&#10;FILLCOLOR-IF=[Q_DIGITAL_OPERATING_MODEL_ORGANIZATIONANDDECISIONRIGHTS_AMBITION]=4,#595959&#10;FILLCOLOR-IF=[Q_DIGITAL_OPERATING_MODEL_ORGANIZATIONANDDECISIONRIGHTS_AMBITION]=&quot;&quot;,#D9D9D9&#10;FONTCOLOR-IF=[_O_DOM_LABEL_6]=&quot;(Not in scope)&quot;,#A6A6A6&#10;FILLCOLOR-IF=[_O_DOM_LABEL_6]=&quot;(Not in scope)&quot;,#FFFFFF">
            <a:extLst>
              <a:ext uri="{FF2B5EF4-FFF2-40B4-BE49-F238E27FC236}">
                <a16:creationId xmlns:a16="http://schemas.microsoft.com/office/drawing/2014/main" id="{F2EC870D-D9B8-F846-9B69-298E89E934A2}"/>
              </a:ext>
            </a:extLst>
          </p:cNvPr>
          <p:cNvSpPr txBox="1"/>
          <p:nvPr>
            <p:custDataLst>
              <p:tags r:id="rId31"/>
            </p:custDataLst>
          </p:nvPr>
        </p:nvSpPr>
        <p:spPr>
          <a:xfrm>
            <a:off x="4618618" y="4234274"/>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86" name="TextBox 85" descr="FONTCOLOR-IF=[Q_DIGITAL_OPERATING_MODEL_SOURCING_AMBITION]=1,#A6A6A6&#10;FONTCOLOR-IF=[Q_DIGITAL_OPERATING_MODEL_SOURCING_AMBITION]=3,#FFFFFF&#10;FONTCOLOR-IF=[Q_DIGITAL_OPERATING_MODEL_SOURCING_AMBITION]=4,#FFFFFF&#10;FONTCOLOR-IF=[Q_DIGITAL_OPERATING_MODEL_SOURCING_AMBITION]=&quot;&quot;,#A6A6A6&#10;FILLCOLOR-IF=[Q_DIGITAL_OPERATING_MODEL_SOURCING_AMBITION]=1,#D9D9D9&#10;FILLCOLOR-IF=[Q_DIGITAL_OPERATING_MODEL_SOURCING_AMBITION]=3,#A6A6A6&#10;FILLCOLOR-IF=[Q_DIGITAL_OPERATING_MODEL_SOURCING_AMBITION]=4,#595959&#10;FILLCOLOR-IF=[Q_DIGITAL_OPERATING_MODEL_SOURCING_AMBITION]=&quot;&quot;,#D9D9D9&#10;FONTCOLOR-IF=[_O_DOM_LABEL_4]=&quot;(Not in scope)&quot;,#A6A6A6&#10;FILLCOLOR-IF=[_O_DOM_LABEL_4]=&quot;(Not in scope)&quot;,#FFFFFF">
            <a:extLst>
              <a:ext uri="{FF2B5EF4-FFF2-40B4-BE49-F238E27FC236}">
                <a16:creationId xmlns:a16="http://schemas.microsoft.com/office/drawing/2014/main" id="{AF911EB3-96E9-EA4A-B71A-ADD02630B6BC}"/>
              </a:ext>
            </a:extLst>
          </p:cNvPr>
          <p:cNvSpPr txBox="1"/>
          <p:nvPr>
            <p:custDataLst>
              <p:tags r:id="rId32"/>
            </p:custDataLst>
          </p:nvPr>
        </p:nvSpPr>
        <p:spPr>
          <a:xfrm>
            <a:off x="6402394" y="4234274"/>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7" name="TextBox 86" descr="FONTCOLOR-IF=[Q_DIGITAL_OPERATING_MODEL_TALENTANDSKILLS_AMBITION]=1,#A6A6A6&#10;FONTCOLOR-IF=[Q_DIGITAL_OPERATING_MODEL_TALENTANDSKILLS_AMBITION]=3,#FFFFFF&#10;FONTCOLOR-IF=[Q_DIGITAL_OPERATING_MODEL_TALENTANDSKILLS_AMBITION]=4,#FFFFFF&#10;FONTCOLOR-IF=[Q_DIGITAL_OPERATING_MODEL_TALENTANDSKILLS_AMBITION]=&quot;&quot;,#A6A6A6&#10;FILLCOLOR-IF=[Q_DIGITAL_OPERATING_MODEL_TALENTANDSKILLS_AMBITION]=1,#D9D9D9&#10;FILLCOLOR-IF=[Q_DIGITAL_OPERATING_MODEL_TALENTANDSKILLS_AMBITION]=3,#A6A6A6&#10;FILLCOLOR-IF=[Q_DIGITAL_OPERATING_MODEL_TALENTANDSKILLS_AMBITION]=4,#595959&#10;FILLCOLOR-IF=[Q_DIGITAL_OPERATING_MODEL_TALENTANDSKILLS_AMBITION]=&quot;&quot;,#D9D9D9&#10;FONTCOLOR-IF=[_O_DOM_LABEL_3]=&quot;(Not in scope)&quot;,#A6A6A6&#10;FILLCOLOR-IF=[_O_DOM_LABEL_3]=&quot;(Not in scope)&quot;,#FFFFFF">
            <a:extLst>
              <a:ext uri="{FF2B5EF4-FFF2-40B4-BE49-F238E27FC236}">
                <a16:creationId xmlns:a16="http://schemas.microsoft.com/office/drawing/2014/main" id="{DA2614A9-D541-6944-B52A-9EAF58048F37}"/>
              </a:ext>
            </a:extLst>
          </p:cNvPr>
          <p:cNvSpPr txBox="1"/>
          <p:nvPr>
            <p:custDataLst>
              <p:tags r:id="rId33"/>
            </p:custDataLst>
          </p:nvPr>
        </p:nvSpPr>
        <p:spPr>
          <a:xfrm>
            <a:off x="8188961" y="4234274"/>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88" name="TextBox 87" descr="FONTCOLOR-IF=[Q_DIGITAL_OPERATING_MODEL_WAYSOFWORKING_AMBITION]=1,#A6A6A6&#10;FONTCOLOR-IF=[Q_DIGITAL_OPERATING_MODEL_WAYSOFWORKING_AMBITION]=3,#FFFFFF&#10;FONTCOLOR-IF=[Q_DIGITAL_OPERATING_MODEL_WAYSOFWORKING_AMBITION]=4,#FFFFFF&#10;FONTCOLOR-IF=[Q_DIGITAL_OPERATING_MODEL_WAYSOFWORKING_AMBITION]=&quot;&quot;,#A6A6A6&#10;FILLCOLOR-IF=[Q_DIGITAL_OPERATING_MODEL_WAYSOFWORKING_AMBITION]=1,#D9D9D9&#10;FILLCOLOR-IF=[Q_DIGITAL_OPERATING_MODEL_WAYSOFWORKING_AMBITION]=3,#A6A6A6&#10;FILLCOLOR-IF=[Q_DIGITAL_OPERATING_MODEL_WAYSOFWORKING_AMBITION]=4,#595959&#10;FILLCOLOR-IF=[Q_DIGITAL_OPERATING_MODEL_WAYSOFWORKING_AMBITION]=&quot;&quot;,#D9D9D9&#10;FONTCOLOR-IF=[_O_DOM_LABEL_5]=&quot;(Not in scope)&quot;,#A6A6A6&#10;FILLCOLOR-IF=[_O_DOM_LABEL_5]=&quot;(Not in scope)&quot;,#FFFFFF">
            <a:extLst>
              <a:ext uri="{FF2B5EF4-FFF2-40B4-BE49-F238E27FC236}">
                <a16:creationId xmlns:a16="http://schemas.microsoft.com/office/drawing/2014/main" id="{4A06A46C-335A-1345-A669-A8329AC951E6}"/>
              </a:ext>
            </a:extLst>
          </p:cNvPr>
          <p:cNvSpPr txBox="1"/>
          <p:nvPr>
            <p:custDataLst>
              <p:tags r:id="rId34"/>
            </p:custDataLst>
          </p:nvPr>
        </p:nvSpPr>
        <p:spPr>
          <a:xfrm>
            <a:off x="9951138" y="4234274"/>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9" name="Rectangle: Rounded Corners 9">
            <a:extLst>
              <a:ext uri="{FF2B5EF4-FFF2-40B4-BE49-F238E27FC236}">
                <a16:creationId xmlns:a16="http://schemas.microsoft.com/office/drawing/2014/main" id="{98317DA3-7E84-AE40-8671-8AD80B921F09}"/>
              </a:ext>
            </a:extLst>
          </p:cNvPr>
          <p:cNvSpPr/>
          <p:nvPr>
            <p:custDataLst>
              <p:tags r:id="rId35"/>
            </p:custDataLst>
          </p:nvPr>
        </p:nvSpPr>
        <p:spPr>
          <a:xfrm>
            <a:off x="662055" y="4753241"/>
            <a:ext cx="11181602" cy="1161748"/>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white"/>
              </a:solidFill>
              <a:effectLst/>
              <a:uLnTx/>
              <a:uFillTx/>
              <a:latin typeface="Arial"/>
              <a:ea typeface="+mn-ea"/>
              <a:cs typeface="+mn-cs"/>
            </a:endParaRPr>
          </a:p>
        </p:txBody>
      </p:sp>
      <p:sp>
        <p:nvSpPr>
          <p:cNvPr id="90" name="TextBox 89">
            <a:extLst>
              <a:ext uri="{FF2B5EF4-FFF2-40B4-BE49-F238E27FC236}">
                <a16:creationId xmlns:a16="http://schemas.microsoft.com/office/drawing/2014/main" id="{EDDDA548-C472-B24A-8503-BCD6137CD0C4}"/>
              </a:ext>
            </a:extLst>
          </p:cNvPr>
          <p:cNvSpPr txBox="1"/>
          <p:nvPr>
            <p:custDataLst>
              <p:tags r:id="rId36"/>
            </p:custDataLst>
          </p:nvPr>
        </p:nvSpPr>
        <p:spPr>
          <a:xfrm rot="16200000">
            <a:off x="254795" y="5207156"/>
            <a:ext cx="1161748" cy="253916"/>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002856"/>
                </a:solidFill>
                <a:effectLst/>
                <a:uLnTx/>
                <a:uFillTx/>
                <a:latin typeface="Arial"/>
                <a:ea typeface="+mn-ea"/>
                <a:cs typeface="+mn-cs"/>
              </a:rPr>
              <a:t>Tech Platform</a:t>
            </a:r>
          </a:p>
        </p:txBody>
      </p:sp>
      <p:sp>
        <p:nvSpPr>
          <p:cNvPr id="100" name="TextBox 99" descr="FONTCOLOR-IF=[Q_DIGITAL_TECHNOLOGY_PLATFORM_CLOUDANDDEVOPSTOOLCHAIN_AMBITION]=1,#A6A6A6&#10;FONTCOLOR-IF=[Q_DIGITAL_TECHNOLOGY_PLATFORM_CLOUDANDDEVOPSTOOLCHAIN_AMBITION]=3,#FFFFFF&#10;FONTCOLOR-IF=[Q_DIGITAL_TECHNOLOGY_PLATFORM_CLOUDANDDEVOPSTOOLCHAIN_AMBITION]=4,#FFFFFF&#10;FONTCOLOR-IF=[Q_DIGITAL_TECHNOLOGY_PLATFORM_CLOUDANDDEVOPSTOOLCHAIN_AMBITION]=&quot;&quot;,#A6A6A6&#10;FILLCOLOR-IF=[Q_DIGITAL_TECHNOLOGY_PLATFORM_CLOUDANDDEVOPSTOOLCHAIN_AMBITION]=1,#D9D9D9&#10;FILLCOLOR-IF=[Q_DIGITAL_TECHNOLOGY_PLATFORM_CLOUDANDDEVOPSTOOLCHAIN_AMBITION]=3,#A6A6A6&#10;FILLCOLOR-IF=[Q_DIGITAL_TECHNOLOGY_PLATFORM_CLOUDANDDEVOPSTOOLCHAIN_AMBITION]=4,#595959&#10;FILLCOLOR-IF=[Q_DIGITAL_TECHNOLOGY_PLATFORM_CLOUDANDDEVOPSTOOLCHAIN_AMBITION]=&quot;&quot;,#D9D9D9&#10;FONTCOLOR-IF=[_O_DTP_LABEL_1]=&quot;(Not in scope)&quot;,#A6A6A6&#10;FILLCOLOR-IF=[_O_DTP_LABEL_1]=&quot;(Not in scope)&quot;,#FFFFFF">
            <a:extLst>
              <a:ext uri="{FF2B5EF4-FFF2-40B4-BE49-F238E27FC236}">
                <a16:creationId xmlns:a16="http://schemas.microsoft.com/office/drawing/2014/main" id="{DB330094-DAFD-CC4C-9F5D-5456B592DB5F}"/>
              </a:ext>
            </a:extLst>
          </p:cNvPr>
          <p:cNvSpPr txBox="1"/>
          <p:nvPr>
            <p:custDataLst>
              <p:tags r:id="rId37"/>
            </p:custDataLst>
          </p:nvPr>
        </p:nvSpPr>
        <p:spPr>
          <a:xfrm>
            <a:off x="1055952"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1" name="TextBox 100" descr="FONTCOLOR-IF=[Q_DIGITAL_TECHNOLOGY_PLATFORM_AIANDDATAANALYTICSPLATFORM_AMBITION]=1,#A6A6A6&#10;FONTCOLOR-IF=[Q_DIGITAL_TECHNOLOGY_PLATFORM_AIANDDATAANALYTICSPLATFORM_AMBITION]=3,#FFFFFF&#10;FONTCOLOR-IF=[Q_DIGITAL_TECHNOLOGY_PLATFORM_AIANDDATAANALYTICSPLATFORM_AMBITION]=4,#FFFFFF&#10;FONTCOLOR-IF=[Q_DIGITAL_TECHNOLOGY_PLATFORM_AIANDDATAANALYTICSPLATFORM_AMBITION]=&quot;&quot;,#A6A6A6&#10;FILLCOLOR-IF=[Q_DIGITAL_TECHNOLOGY_PLATFORM_AIANDDATAANALYTICSPLATFORM_AMBITION]=1,#D9D9D9&#10;FILLCOLOR-IF=[Q_DIGITAL_TECHNOLOGY_PLATFORM_AIANDDATAANALYTICSPLATFORM_AMBITION]=3,#A6A6A6&#10;FILLCOLOR-IF=[Q_DIGITAL_TECHNOLOGY_PLATFORM_AIANDDATAANALYTICSPLATFORM_AMBITION]=4,#595959&#10;FILLCOLOR-IF=[Q_DIGITAL_TECHNOLOGY_PLATFORM_AIANDDATAANALYTICSPLATFORM_AMBITION]=&quot;&quot;,#D9D9D9&#10;FONTCOLOR-IF=[_O_DTP_LABEL_2]=&quot;(Not in scope)&quot;,#A6A6A6&#10;FILLCOLOR-IF=[_O_DTP_LABEL_2]=&quot;(Not in scope)&quot;,#FFFFFF">
            <a:extLst>
              <a:ext uri="{FF2B5EF4-FFF2-40B4-BE49-F238E27FC236}">
                <a16:creationId xmlns:a16="http://schemas.microsoft.com/office/drawing/2014/main" id="{B35A548A-983F-0D40-BAEA-D5ACEA3707D8}"/>
              </a:ext>
            </a:extLst>
          </p:cNvPr>
          <p:cNvSpPr txBox="1"/>
          <p:nvPr>
            <p:custDataLst>
              <p:tags r:id="rId38"/>
            </p:custDataLst>
          </p:nvPr>
        </p:nvSpPr>
        <p:spPr>
          <a:xfrm>
            <a:off x="2834931"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2" name="TextBox 101" descr="FONTCOLOR-IF=[Q_DIGITAL_TECHNOLOGY_PLATFORM_CUSTOMERPLATFORM_AMBITION]=1,#A6A6A6&#10;FONTCOLOR-IF=[Q_DIGITAL_TECHNOLOGY_PLATFORM_CUSTOMERPLATFORM_AMBITION]=3,#FFFFFF&#10;FONTCOLOR-IF=[Q_DIGITAL_TECHNOLOGY_PLATFORM_CUSTOMERPLATFORM_AMBITION]=4,#FFFFFF&#10;FONTCOLOR-IF=[Q_DIGITAL_TECHNOLOGY_PLATFORM_CUSTOMERPLATFORM_AMBITION]=&quot;&quot;,#A6A6A6&#10;FILLCOLOR-IF=[Q_DIGITAL_TECHNOLOGY_PLATFORM_CUSTOMERPLATFORM_AMBITION]=1,#D9D9D9&#10;FILLCOLOR-IF=[Q_DIGITAL_TECHNOLOGY_PLATFORM_CUSTOMERPLATFORM_AMBITION]=3,#A6A6A6&#10;FILLCOLOR-IF=[Q_DIGITAL_TECHNOLOGY_PLATFORM_CUSTOMERPLATFORM_AMBITION]=4,#595959&#10;FILLCOLOR-IF=[Q_DIGITAL_TECHNOLOGY_PLATFORM_CUSTOMERPLATFORM_AMBITION]=&quot;&quot;,#D9D9D9&#10;FONTCOLOR-IF=[_O_DTP_LABEL_3]=&quot;(Not in scope)&quot;,#A6A6A6&#10;FILLCOLOR-IF=[_O_DTP_LABEL_3]=&quot;(Not in scope)&quot;,#FFFFFF">
            <a:extLst>
              <a:ext uri="{FF2B5EF4-FFF2-40B4-BE49-F238E27FC236}">
                <a16:creationId xmlns:a16="http://schemas.microsoft.com/office/drawing/2014/main" id="{24EBFED7-82A8-F74E-9168-E0ED762BAB93}"/>
              </a:ext>
            </a:extLst>
          </p:cNvPr>
          <p:cNvSpPr txBox="1"/>
          <p:nvPr>
            <p:custDataLst>
              <p:tags r:id="rId39"/>
            </p:custDataLst>
          </p:nvPr>
        </p:nvSpPr>
        <p:spPr>
          <a:xfrm>
            <a:off x="4618618" y="5502457"/>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104" name="TextBox 103" descr="FONTCOLOR-IF=[Q_DIGITAL_TECHNOLOGY_PLATFORM_IOT_AMBITION]=1,#A6A6A6&#10;FONTCOLOR-IF=[Q_DIGITAL_TECHNOLOGY_PLATFORM_IOT_AMBITION]=3,#FFFFFF&#10;FONTCOLOR-IF=[Q_DIGITAL_TECHNOLOGY_PLATFORM_IOT_AMBITION]=4,#FFFFFF&#10;FONTCOLOR-IF=[Q_DIGITAL_TECHNOLOGY_PLATFORM_IOT_AMBITION]=&quot;&quot;,#A6A6A6&#10;FILLCOLOR-IF=[Q_DIGITAL_TECHNOLOGY_PLATFORM_IOT_AMBITION]=1,#D9D9D9&#10;FILLCOLOR-IF=[Q_DIGITAL_TECHNOLOGY_PLATFORM_IOT_AMBITION]=3,#A6A6A6&#10;FILLCOLOR-IF=[Q_DIGITAL_TECHNOLOGY_PLATFORM_IOT_AMBITION]=4,#595959&#10;FILLCOLOR-IF=[Q_DIGITAL_TECHNOLOGY_PLATFORM_IOT_AMBITION]=&quot;&quot;,#D9D9D9&#10;FONTCOLOR-IF=[_O_DTP_LABEL_5]=&quot;(Not in scope)&quot;,#A6A6A6&#10;FILLCOLOR-IF=[_O_DTP_LABEL_5]=&quot;(Not in scope)&quot;,#FFFFFF">
            <a:extLst>
              <a:ext uri="{FF2B5EF4-FFF2-40B4-BE49-F238E27FC236}">
                <a16:creationId xmlns:a16="http://schemas.microsoft.com/office/drawing/2014/main" id="{EFD50B49-BC3D-1243-ACBC-7290E0F5886E}"/>
              </a:ext>
            </a:extLst>
          </p:cNvPr>
          <p:cNvSpPr txBox="1"/>
          <p:nvPr>
            <p:custDataLst>
              <p:tags r:id="rId40"/>
            </p:custDataLst>
          </p:nvPr>
        </p:nvSpPr>
        <p:spPr>
          <a:xfrm>
            <a:off x="8188961"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5" name="TextBox 104" descr="FONTCOLOR-IF=[Q_DIGITAL_TECHNOLOGY_PLATFORM_SECURITYPLATFORM_AMBITION]=1,#A6A6A6&#10;FONTCOLOR-IF=[Q_DIGITAL_TECHNOLOGY_PLATFORM_SECURITYPLATFORM_AMBITION]=3,#FFFFFF&#10;FONTCOLOR-IF=[Q_DIGITAL_TECHNOLOGY_PLATFORM_SECURITYPLATFORM_AMBITION]=4,#FFFFFF&#10;FONTCOLOR-IF=[Q_DIGITAL_TECHNOLOGY_PLATFORM_SECURITYPLATFORM_AMBITION]=&quot;&quot;,#A6A6A6&#10;FILLCOLOR-IF=[Q_DIGITAL_TECHNOLOGY_PLATFORM_SECURITYPLATFORM_AMBITION]=1,#D9D9D9&#10;FILLCOLOR-IF=[Q_DIGITAL_TECHNOLOGY_PLATFORM_SECURITYPLATFORM_AMBITION]=3,#A6A6A6&#10;FILLCOLOR-IF=[Q_DIGITAL_TECHNOLOGY_PLATFORM_SECURITYPLATFORM_AMBITION]=4,#595959&#10;FILLCOLOR-IF=[Q_DIGITAL_TECHNOLOGY_PLATFORM_SECURITYPLATFORM_AMBITION]=&quot;&quot;,#D9D9D9&#10;FONTCOLOR-IF=[_O_DTP_LABEL_6]=&quot;(Not in scope)&quot;,#A6A6A6&#10;FILLCOLOR-IF=[_O_DTP_LABEL_6]=&quot;(Not in scope)&quot;,#FFFFFF">
            <a:extLst>
              <a:ext uri="{FF2B5EF4-FFF2-40B4-BE49-F238E27FC236}">
                <a16:creationId xmlns:a16="http://schemas.microsoft.com/office/drawing/2014/main" id="{2503AF1F-84C7-4A4B-B6E9-B830D67E2E0A}"/>
              </a:ext>
            </a:extLst>
          </p:cNvPr>
          <p:cNvSpPr txBox="1"/>
          <p:nvPr>
            <p:custDataLst>
              <p:tags r:id="rId41"/>
            </p:custDataLst>
          </p:nvPr>
        </p:nvSpPr>
        <p:spPr>
          <a:xfrm>
            <a:off x="9951138"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7" name="Arrow: Pentagon 13">
            <a:extLst>
              <a:ext uri="{FF2B5EF4-FFF2-40B4-BE49-F238E27FC236}">
                <a16:creationId xmlns:a16="http://schemas.microsoft.com/office/drawing/2014/main" id="{BC96B273-D8B4-8948-AC6C-65A691FF09FE}"/>
              </a:ext>
            </a:extLst>
          </p:cNvPr>
          <p:cNvSpPr/>
          <p:nvPr>
            <p:custDataLst>
              <p:tags r:id="rId42"/>
            </p:custDataLst>
          </p:nvPr>
        </p:nvSpPr>
        <p:spPr>
          <a:xfrm rot="16200000" flipH="1">
            <a:off x="-452028" y="4632550"/>
            <a:ext cx="1804850" cy="288877"/>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Black" panose="020b0a04020102020204"/>
                <a:ea typeface="+mn-ea"/>
                <a:cs typeface="+mn-cs"/>
              </a:rPr>
              <a:t>Digital Enablers</a:t>
            </a:r>
          </a:p>
        </p:txBody>
      </p:sp>
      <p:sp>
        <p:nvSpPr>
          <p:cNvPr id="109" name="TextBox 108" descr="FONTCOLOR-IF=[Q_DIGITAL_TECHNOLOGY_PLATFORM_ECOSYSTEMSANDAPIPLATFORM_AMBITION]=1,#A6A6A6&#10;FONTCOLOR-IF=[Q_DIGITAL_TECHNOLOGY_PLATFORM_ECOSYSTEMSANDAPIPLATFORM_AMBITION]=3,#FFFFFF&#10;FONTCOLOR-IF=[Q_DIGITAL_TECHNOLOGY_PLATFORM_ECOSYSTEMSANDAPIPLATFORM_AMBITION]=4,#FFFFFF&#10;FONTCOLOR-IF=[Q_DIGITAL_TECHNOLOGY_PLATFORM_ECOSYSTEMSANDAPIPLATFORM_AMBITION]=&quot;&quot;,#A6A6A6&#10;FILLCOLOR-IF=[Q_DIGITAL_TECHNOLOGY_PLATFORM_ECOSYSTEMSANDAPIPLATFORM_AMBITION]=1,#D9D9D9&#10;FILLCOLOR-IF=[Q_DIGITAL_TECHNOLOGY_PLATFORM_ECOSYSTEMSANDAPIPLATFORM_AMBITION]=3,#A6A6A6&#10;FILLCOLOR-IF=[Q_DIGITAL_TECHNOLOGY_PLATFORM_ECOSYSTEMSANDAPIPLATFORM_AMBITION]=4,#595959&#10;FILLCOLOR-IF=[Q_DIGITAL_TECHNOLOGY_PLATFORM_ECOSYSTEMSANDAPIPLATFORM_AMBITION]=&quot;&quot;,#D9D9D9&#10;FONTCOLOR-IF=[_O_DTP_LABEL_4]=&quot;(Not in scope)&quot;,#A6A6A6&#10;FILLCOLOR-IF=[_O_DTP_LABEL_4]=&quot;(Not in scope)&quot;,#FFFFFF">
            <a:extLst>
              <a:ext uri="{FF2B5EF4-FFF2-40B4-BE49-F238E27FC236}">
                <a16:creationId xmlns:a16="http://schemas.microsoft.com/office/drawing/2014/main" id="{D866CE3D-2D9D-3746-B593-1A3774803227}"/>
              </a:ext>
            </a:extLst>
          </p:cNvPr>
          <p:cNvSpPr txBox="1"/>
          <p:nvPr>
            <p:custDataLst>
              <p:tags r:id="rId43"/>
            </p:custDataLst>
          </p:nvPr>
        </p:nvSpPr>
        <p:spPr>
          <a:xfrm>
            <a:off x="6402394" y="5502457"/>
            <a:ext cx="1648311" cy="228600"/>
          </a:xfrm>
          <a:prstGeom prst="rect">
            <a:avLst/>
          </a:prstGeom>
          <a:solidFill>
            <a:schemeClr val="bg1"/>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mn-cs"/>
              </a:rPr>
              <a:t>Ambition: Foundational</a:t>
            </a:r>
          </a:p>
        </p:txBody>
      </p:sp>
      <p:sp>
        <p:nvSpPr>
          <p:cNvPr id="194" name="TextBox 193" descr="FONTCOLOR-IF=[_O_STRATEGIC_DIGITAL_PRIORITIES_DIGITALNEWREVENUE_AMBITION]=1,#A6A6A6&#10;FONTCOLOR-IF=[_O_STRATEGIC_DIGITAL_PRIORITIES_DIGITALNEWREVENUE_AMBITION]=3,#FFFFFF&#10;FONTCOLOR-IF=[_O_STRATEGIC_DIGITAL_PRIORITIES_DIGITALNEWREVENUE_AMBITION]=4,#FFFFFF&#10;FONTCOLOR-IF=[_O_STRATEGIC_DIGITAL_PRIORITIES_DIGITALNEWREVENUE_AMBITION]=&quot;&quot;,#A6A6A6&#10;FILLCOLOR-IF=[_O_STRATEGIC_DIGITAL_PRIORITIES_DIGITALNEWREVENUE_AMBITION]=1,#D9D9D9&#10;FILLCOLOR-IF=[_O_STRATEGIC_DIGITAL_PRIORITIES_DIGITALNEWREVENUE_AMBITION]=3,#A6A6A6&#10;FILLCOLOR-IF=[_O_STRATEGIC_DIGITAL_PRIORITIES_DIGITALNEWREVENUE_AMBITION]=4,#595959&#10;FILLCOLOR-IF=[_O_STRATEGIC_DIGITAL_PRIORITIES_DIGITALNEWREVENUE_AMBITION]=&quot;&quot;,#D9D9D9&#10;FONTCOLOR-IF=[_O_SDP_LABEL_1]=&quot;(Not in scope)&quot;,#A6A6A6&#10;FILLCOLOR-IF=[_O_SDP_LABEL_1]=&quot;(Not in scope)&quot;,#FFFFFF&#10;BORDERCOLOR-IF=[_O_SDP_LABEL_1]=&quot;(Not in scope)&quot;,#BFBFBF">
            <a:extLst>
              <a:ext uri="{FF2B5EF4-FFF2-40B4-BE49-F238E27FC236}">
                <a16:creationId xmlns:a16="http://schemas.microsoft.com/office/drawing/2014/main" id="{8BECF66A-6A41-407B-BB7E-994E2992B981}"/>
              </a:ext>
            </a:extLst>
          </p:cNvPr>
          <p:cNvSpPr txBox="1"/>
          <p:nvPr>
            <p:custDataLst>
              <p:tags r:id="rId44"/>
            </p:custDataLst>
          </p:nvPr>
        </p:nvSpPr>
        <p:spPr>
          <a:xfrm>
            <a:off x="1296776" y="3003924"/>
            <a:ext cx="1901952" cy="25146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195" name="TextBox 194" descr="FONTCOLOR-IF=[_O_STRATEGIC_DIGITAL_PRIORITIES_CUSTOMEREXPERIENCE_AMBITION]=1,#A6A6A6&#10;FONTCOLOR-IF=[_O_STRATEGIC_DIGITAL_PRIORITIES_CUSTOMEREXPERIENCE_AMBITION]=3,#FFFFFF&#10;FONTCOLOR-IF=[_O_STRATEGIC_DIGITAL_PRIORITIES_CUSTOMEREXPERIENCE_AMBITION]=4,#FFFFFF&#10;FONTCOLOR-IF=[_O_STRATEGIC_DIGITAL_PRIORITIES_CUSTOMEREXPERIENCE_AMBITION]=&quot;&quot;,#A6A6A6&#10;FILLCOLOR-IF=[_O_STRATEGIC_DIGITAL_PRIORITIES_CUSTOMEREXPERIENCE_AMBITION]=1,#D9D9D9&#10;FILLCOLOR-IF=[_O_STRATEGIC_DIGITAL_PRIORITIES_CUSTOMEREXPERIENCE_AMBITION]=3,#A6A6A6&#10;FILLCOLOR-IF=[_O_STRATEGIC_DIGITAL_PRIORITIES_CUSTOMEREXPERIENCE_AMBITION]=4,#595959&#10;FILLCOLOR-IF=[_O_STRATEGIC_DIGITAL_PRIORITIES_CUSTOMEREXPERIENCE_AMBITION]=&quot;&quot;,#D9D9D9&#10;FONTCOLOR-IF=[_O_SDP_LABEL_3]=&quot;(Not in scope)&quot;,#A6A6A6&#10;FILLCOLOR-IF=[_O_SDP_LABEL_3]=&quot;(Not in scope)&quot;,#FFFFFF&#10;BORDERCOLOR-IF=[_O_SDP_LABEL_3]=&quot;(Not in scope)&quot;,#BFBFBF">
            <a:extLst>
              <a:ext uri="{FF2B5EF4-FFF2-40B4-BE49-F238E27FC236}">
                <a16:creationId xmlns:a16="http://schemas.microsoft.com/office/drawing/2014/main" id="{57E2992D-C8BD-4126-B786-BE023744A06E}"/>
              </a:ext>
            </a:extLst>
          </p:cNvPr>
          <p:cNvSpPr txBox="1"/>
          <p:nvPr>
            <p:custDataLst>
              <p:tags r:id="rId45"/>
            </p:custDataLst>
          </p:nvPr>
        </p:nvSpPr>
        <p:spPr>
          <a:xfrm>
            <a:off x="3300224" y="3003924"/>
            <a:ext cx="1901952" cy="25146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196" name="TextBox 195" descr="FONTCOLOR-IF=[Q_STRATEGIC_DIGITAL_PRIORITIES_ACHIEVEOPERATIONALEXCELLENCE_AMBITION]=1,#A6A6A6&#10;FONTCOLOR-IF=[Q_STRATEGIC_DIGITAL_PRIORITIES_ACHIEVEOPERATIONALEXCELLENCE_AMBITION]=3,#FFFFFF&#10;FONTCOLOR-IF=[Q_STRATEGIC_DIGITAL_PRIORITIES_ACHIEVEOPERATIONALEXCELLENCE_AMBITION]=4,#FFFFFF&#10;FONTCOLOR-IF=[Q_STRATEGIC_DIGITAL_PRIORITIES_ACHIEVEOPERATIONALEXCELLENCE_AMBITION]=&quot;&quot;,#A6A6A6&#10;FILLCOLOR-IF=[Q_STRATEGIC_DIGITAL_PRIORITIES_ACHIEVEOPERATIONALEXCELLENCE_AMBITION]=1,#D9D9D9&#10;FILLCOLOR-IF=[Q_STRATEGIC_DIGITAL_PRIORITIES_ACHIEVEOPERATIONALEXCELLENCE_AMBITION]=3,#A6A6A6&#10;FILLCOLOR-IF=[Q_STRATEGIC_DIGITAL_PRIORITIES_ACHIEVEOPERATIONALEXCELLENCE_AMBITION]=4,#595959&#10;FILLCOLOR-IF=[Q_STRATEGIC_DIGITAL_PRIORITIES_ACHIEVEOPERATIONALEXCELLENCE_AMBITION]=&quot;&quot;,#D9D9D9&#10;FONTCOLOR-IF=[_O_SDP_LABEL_5]=&quot;(Not in scope)&quot;,#A6A6A6&#10;FILLCOLOR-IF=[_O_SDP_LABEL_5]=&quot;(Not in scope)&quot;,#FFFFFF&#10;BORDERCOLOR-IF=[_O_SDP_LABEL_5]=&quot;(Not in scope)&quot;,#BFBFBF">
            <a:extLst>
              <a:ext uri="{FF2B5EF4-FFF2-40B4-BE49-F238E27FC236}">
                <a16:creationId xmlns:a16="http://schemas.microsoft.com/office/drawing/2014/main" id="{81033181-B450-4B4C-8FAA-D2F9C3325F55}"/>
              </a:ext>
            </a:extLst>
          </p:cNvPr>
          <p:cNvSpPr txBox="1"/>
          <p:nvPr>
            <p:custDataLst>
              <p:tags r:id="rId46"/>
            </p:custDataLst>
          </p:nvPr>
        </p:nvSpPr>
        <p:spPr>
          <a:xfrm>
            <a:off x="5313687" y="3003924"/>
            <a:ext cx="1901952" cy="25146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309" name="Rectangle 308" descr="FILLCOLOR-IF=[Q_DIGITAL_OPERATING_MODEL_FUNDING_AMBITION]=&quot;&quot;,#FFFFFF&#10;FILLCOLOR-IF=[Q_DIGITAL_OPERATING_MODEL_FUNDING_AMBITION]=1,#FFFFFF&#10;FONTCOLOR-IF=[Q_DIGITAL_OPERATING_MODEL_FUNDING_AMBITION]=1,#A6A6A6&#10;FONTCOLOR-IF=[Q_DIGITAL_OPERATING_MODEL_FUNDING_AMBITION]=&quot;&quot;,#A6A6A6&#10;FONTCOLOR-IF=[_O_DOM_LABEL_1]=&quot;(Not in scope)&quot;,#A6A6A6&#10;FILLCOLOR-IF=[_O_DOM_LABEL_1]=&quot;(Not in scope)&quot;,#FFFFFF">
            <a:extLst>
              <a:ext uri="{FF2B5EF4-FFF2-40B4-BE49-F238E27FC236}">
                <a16:creationId xmlns:a16="http://schemas.microsoft.com/office/drawing/2014/main" id="{760C6CFA-7FD2-42AF-B6A0-42FA3FCF2CCE}"/>
              </a:ext>
            </a:extLst>
          </p:cNvPr>
          <p:cNvSpPr/>
          <p:nvPr>
            <p:custDataLst>
              <p:tags r:id="rId47"/>
            </p:custDataLst>
          </p:nvPr>
        </p:nvSpPr>
        <p:spPr>
          <a:xfrm>
            <a:off x="1055953" y="366694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Funding</a:t>
            </a:r>
          </a:p>
        </p:txBody>
      </p:sp>
      <p:sp>
        <p:nvSpPr>
          <p:cNvPr id="311" name="Rectangle 310" descr="FILLCOLOR-IF=[Q_DIGITAL_OPERATING_MODEL_ORGANIZATIONANDDECISIONRIGHTS_AMBITION]=&quot;&quot;,#FFFFFF&#10;FILLCOLOR-IF=[Q_DIGITAL_OPERATING_MODEL_ORGANIZATIONANDDECISIONRIGHTS_AMBITION]=1,#FFFFFF&#10;FONTCOLOR-IF=[Q_DIGITAL_OPERATING_MODEL_ORGANIZATIONANDDECISIONRIGHTS_AMBITION]=1,#A6A6A6&#10;FONTCOLOR-IF=[Q_DIGITAL_OPERATING_MODEL_ORGANIZATIONANDDECISIONRIGHTS_AMBITION]=&quot;&quot;,#A6A6A6&#10;FONTCOLOR-IF=[_O_DOM_LABEL_6]=&quot;(Not in scope)&quot;,#A6A6A6&#10;FILLCOLOR-IF=[_O_DOM_LABEL_6]=&quot;(Not in scope)&quot;,#FFFFFF">
            <a:extLst>
              <a:ext uri="{FF2B5EF4-FFF2-40B4-BE49-F238E27FC236}">
                <a16:creationId xmlns:a16="http://schemas.microsoft.com/office/drawing/2014/main" id="{D3FBE33B-62F8-49CC-9D9A-5C40ACC18430}"/>
              </a:ext>
            </a:extLst>
          </p:cNvPr>
          <p:cNvSpPr/>
          <p:nvPr>
            <p:custDataLst>
              <p:tags r:id="rId48"/>
            </p:custDataLst>
          </p:nvPr>
        </p:nvSpPr>
        <p:spPr>
          <a:xfrm>
            <a:off x="4619173" y="366694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Organization </a:t>
            </a:r>
            <a:br>
              <a:rPr kumimoji="0" lang="en-US" sz="1200" b="1" i="0" u="none" strike="noStrike" kern="1200" cap="none" spc="0" normalizeH="0" baseline="0" noProof="0">
                <a:ln>
                  <a:noFill/>
                </a:ln>
                <a:solidFill>
                  <a:prstClr val="white"/>
                </a:solidFill>
                <a:effectLst/>
                <a:uLnTx/>
                <a:uFillTx/>
                <a:latin typeface="Arial"/>
                <a:ea typeface="+mn-ea"/>
                <a:cs typeface="+mn-cs"/>
              </a:rPr>
            </a:br>
            <a:r>
              <a:rPr kumimoji="0" lang="en-US" sz="1200" b="1" i="0" u="none" strike="noStrike" kern="1200" cap="none" spc="0" normalizeH="0" baseline="0" noProof="0">
                <a:ln>
                  <a:noFill/>
                </a:ln>
                <a:solidFill>
                  <a:prstClr val="white"/>
                </a:solidFill>
                <a:effectLst/>
                <a:uLnTx/>
                <a:uFillTx/>
                <a:latin typeface="Arial"/>
                <a:ea typeface="+mn-ea"/>
                <a:cs typeface="+mn-cs"/>
              </a:rPr>
              <a:t>and Decision Rights</a:t>
            </a:r>
          </a:p>
        </p:txBody>
      </p:sp>
      <p:sp>
        <p:nvSpPr>
          <p:cNvPr id="312" name="Rectangle 311" descr="FILLCOLOR-IF=[Q_DIGITAL_OPERATING_MODEL_SOURCING_AMBITION]=&quot;&quot;,#FFFFFF&#10;FILLCOLOR-IF=[Q_DIGITAL_OPERATING_MODEL_SOURCING_AMBITION]=1,#FFFFFF&#10;FONTCOLOR-IF=[Q_DIGITAL_OPERATING_MODEL_SOURCING_AMBITION]=1,#A6A6A6&#10;FONTCOLOR-IF=[Q_DIGITAL_OPERATING_MODEL_SOURCING_AMBITION]=&quot;&quot;,#A6A6A6&#10;FONTCOLOR-IF=[_O_DOM_LABEL_4]=&quot;(Not in scope)&quot;,#A6A6A6&#10;FILLCOLOR-IF=[_O_DOM_LABEL_4]=&quot;(Not in scope)&quot;,#FFFFFF">
            <a:extLst>
              <a:ext uri="{FF2B5EF4-FFF2-40B4-BE49-F238E27FC236}">
                <a16:creationId xmlns:a16="http://schemas.microsoft.com/office/drawing/2014/main" id="{C6A5A74A-132C-491B-83C7-738A142AF4EA}"/>
              </a:ext>
            </a:extLst>
          </p:cNvPr>
          <p:cNvSpPr/>
          <p:nvPr>
            <p:custDataLst>
              <p:tags r:id="rId49"/>
            </p:custDataLst>
          </p:nvPr>
        </p:nvSpPr>
        <p:spPr>
          <a:xfrm>
            <a:off x="6402394" y="3665612"/>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Sourcing</a:t>
            </a:r>
          </a:p>
        </p:txBody>
      </p:sp>
      <p:sp>
        <p:nvSpPr>
          <p:cNvPr id="313" name="Rectangle 312" descr="FILLCOLOR-IF=[Q_DIGITAL_OPERATING_MODEL_TALENTANDSKILLS_AMBITION]=&quot;&quot;,#FFFFFF&#10;FILLCOLOR-IF=[Q_DIGITAL_OPERATING_MODEL_TALENTANDSKILLS_AMBITION]=1,#FFFFFF&#10;FONTCOLOR-IF=[Q_DIGITAL_OPERATING_MODEL_TALENTANDSKILLS_AMBITION]=1,#A6A6A6&#10;FONTCOLOR-IF=[Q_DIGITAL_OPERATING_MODEL_TALENTANDSKILLS_AMBITION]=&quot;&quot;,#A6A6A6&#10;FONTCOLOR-IF=[_O_DOM_LABEL_3]=&quot;(Not in scope)&quot;,#A6A6A6&#10;FILLCOLOR-IF=[_O_DOM_LABEL_3]=&quot;(Not in scope)&quot;,#FFFFFF">
            <a:extLst>
              <a:ext uri="{FF2B5EF4-FFF2-40B4-BE49-F238E27FC236}">
                <a16:creationId xmlns:a16="http://schemas.microsoft.com/office/drawing/2014/main" id="{2AFF6EAD-CBD2-476E-8F38-C97A8D447A0C}"/>
              </a:ext>
            </a:extLst>
          </p:cNvPr>
          <p:cNvSpPr/>
          <p:nvPr>
            <p:custDataLst>
              <p:tags r:id="rId50"/>
            </p:custDataLst>
          </p:nvPr>
        </p:nvSpPr>
        <p:spPr>
          <a:xfrm>
            <a:off x="8188961" y="3665612"/>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Talent and Skills</a:t>
            </a:r>
          </a:p>
        </p:txBody>
      </p:sp>
      <p:sp>
        <p:nvSpPr>
          <p:cNvPr id="314" name="Rectangle 313" descr="FILLCOLOR-IF=[Q_DIGITAL_OPERATING_MODEL_WAYSOFWORKING_AMBITION]=&quot;&quot;,#FFFFFF&#10;FILLCOLOR-IF=[Q_DIGITAL_OPERATING_MODEL_WAYSOFWORKING_AMBITION]=1,#FFFFFF&#10;FONTCOLOR-IF=[Q_DIGITAL_OPERATING_MODEL_WAYSOFWORKING_AMBITION]=1,#A6A6A6&#10;FONTCOLOR-IF=[Q_DIGITAL_OPERATING_MODEL_WAYSOFWORKING_AMBITION]=&quot;&quot;,#A6A6A6&#10;FONTCOLOR-IF=[_O_DOM_LABEL_5]=&quot;(Not in scope)&quot;,#A6A6A6&#10;FILLCOLOR-IF=[_O_DOM_LABEL_5]=&quot;(Not in scope)&quot;,#FFFFFF">
            <a:extLst>
              <a:ext uri="{FF2B5EF4-FFF2-40B4-BE49-F238E27FC236}">
                <a16:creationId xmlns:a16="http://schemas.microsoft.com/office/drawing/2014/main" id="{AEA1B545-FD41-4B4C-ABCD-8EC89017DAEC}"/>
              </a:ext>
            </a:extLst>
          </p:cNvPr>
          <p:cNvSpPr/>
          <p:nvPr>
            <p:custDataLst>
              <p:tags r:id="rId51"/>
            </p:custDataLst>
          </p:nvPr>
        </p:nvSpPr>
        <p:spPr>
          <a:xfrm>
            <a:off x="9951138" y="366694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Ways of Working</a:t>
            </a:r>
          </a:p>
        </p:txBody>
      </p:sp>
      <p:sp>
        <p:nvSpPr>
          <p:cNvPr id="315" name="Rectangle 314" descr="FILLCOLOR-IF=[Q_DIGITAL_TECHNOLOGY_PLATFORM_CLOUDANDDEVOPSTOOLCHAIN_AMBITION]=&quot;&quot;,#FFFFFF&#10;FILLCOLOR-IF=[Q_DIGITAL_TECHNOLOGY_PLATFORM_CLOUDANDDEVOPSTOOLCHAIN_AMBITION]=1,#FFFFFF&#10;FONTCOLOR-IF=[Q_DIGITAL_TECHNOLOGY_PLATFORM_CLOUDANDDEVOPSTOOLCHAIN_AMBITION]=1,#A6A6A6&#10;FONTCOLOR-IF=[Q_DIGITAL_TECHNOLOGY_PLATFORM_CLOUDANDDEVOPSTOOLCHAIN_AMBITION]=&quot;&quot;,#A6A6A6&#10;FONTCOLOR-IF=[_O_DTP_LABEL_1]=&quot;(Not in scope)&quot;,#A6A6A6&#10;FILLCOLOR-IF=[_O_DTP_LABEL_1]=&quot;(Not in scope)&quot;,#FFFFFF">
            <a:extLst>
              <a:ext uri="{FF2B5EF4-FFF2-40B4-BE49-F238E27FC236}">
                <a16:creationId xmlns:a16="http://schemas.microsoft.com/office/drawing/2014/main" id="{E839A1B9-DACB-4EB7-BCD3-A202B65F8A4B}"/>
              </a:ext>
            </a:extLst>
          </p:cNvPr>
          <p:cNvSpPr/>
          <p:nvPr>
            <p:custDataLst>
              <p:tags r:id="rId52"/>
            </p:custDataLst>
          </p:nvPr>
        </p:nvSpPr>
        <p:spPr>
          <a:xfrm>
            <a:off x="1055953" y="4935123"/>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Cloud and </a:t>
            </a:r>
            <a:br>
              <a:rPr kumimoji="0" lang="en-US" sz="1200" b="1" i="0" u="none" strike="noStrike" kern="1200" cap="none" spc="0" normalizeH="0" baseline="0" noProof="0">
                <a:ln>
                  <a:noFill/>
                </a:ln>
                <a:solidFill>
                  <a:prstClr val="white"/>
                </a:solidFill>
                <a:effectLst/>
                <a:uLnTx/>
                <a:uFillTx/>
                <a:latin typeface="Arial"/>
                <a:ea typeface="+mn-ea"/>
                <a:cs typeface="+mn-cs"/>
              </a:rPr>
            </a:br>
            <a:r>
              <a:rPr kumimoji="0" lang="en-US" sz="1200" b="1" i="0" u="none" strike="noStrike" kern="1200" cap="none" spc="0" normalizeH="0" baseline="0" noProof="0">
                <a:ln>
                  <a:noFill/>
                </a:ln>
                <a:solidFill>
                  <a:prstClr val="white"/>
                </a:solidFill>
                <a:effectLst/>
                <a:uLnTx/>
                <a:uFillTx/>
                <a:latin typeface="Arial"/>
                <a:ea typeface="+mn-ea"/>
                <a:cs typeface="+mn-cs"/>
              </a:rPr>
              <a:t>DevOps Toolchain</a:t>
            </a:r>
          </a:p>
        </p:txBody>
      </p:sp>
      <p:sp>
        <p:nvSpPr>
          <p:cNvPr id="316" name="Rectangle 315" descr="FILLCOLOR-IF=[Q_DIGITAL_TECHNOLOGY_PLATFORM_AIANDDATAANALYTICSPLATFORM_AMBITION]=&quot;&quot;,#FFFFFF&#10;FILLCOLOR-IF=[Q_DIGITAL_TECHNOLOGY_PLATFORM_AIANDDATAANALYTICSPLATFORM_AMBITION]=1,#FFFFFF&#10;FONTCOLOR-IF=[Q_DIGITAL_TECHNOLOGY_PLATFORM_AIANDDATAANALYTICSPLATFORM_AMBITION]=1,#A6A6A6&#10;FONTCOLOR-IF=[Q_DIGITAL_TECHNOLOGY_PLATFORM_AIANDDATAANALYTICSPLATFORM_AMBITION]=&quot;&quot;,#A6A6A6&#10;FONTCOLOR-IF=[_O_DTP_LABEL_2]=&quot;(Not in scope)&quot;,#A6A6A6&#10;FILLCOLOR-IF=[_O_DTP_LABEL_2]=&quot;(Not in scope)&quot;,#FFFFFF">
            <a:extLst>
              <a:ext uri="{FF2B5EF4-FFF2-40B4-BE49-F238E27FC236}">
                <a16:creationId xmlns:a16="http://schemas.microsoft.com/office/drawing/2014/main" id="{482E9E5B-28E2-40FA-B59F-809A5A776717}"/>
              </a:ext>
            </a:extLst>
          </p:cNvPr>
          <p:cNvSpPr/>
          <p:nvPr>
            <p:custDataLst>
              <p:tags r:id="rId53"/>
            </p:custDataLst>
          </p:nvPr>
        </p:nvSpPr>
        <p:spPr>
          <a:xfrm>
            <a:off x="2836056" y="4935123"/>
            <a:ext cx="1648679" cy="548640"/>
          </a:xfrm>
          <a:prstGeom prst="rect">
            <a:avLst/>
          </a:prstGeom>
          <a:solidFill>
            <a:srgbClr val="00285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AI and Data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Analytics Platform</a:t>
            </a:r>
          </a:p>
        </p:txBody>
      </p:sp>
      <p:sp>
        <p:nvSpPr>
          <p:cNvPr id="317" name="Rectangle 316" descr="FILLCOLOR-IF=[Q_DIGITAL_TECHNOLOGY_PLATFORM_CUSTOMERPLATFORM_AMBITION]=&quot;&quot;,#FFFFFF&#10;FILLCOLOR-IF=[Q_DIGITAL_TECHNOLOGY_PLATFORM_CUSTOMERPLATFORM_AMBITION]=1,#FFFFFF&#10;FONTCOLOR-IF=[Q_DIGITAL_TECHNOLOGY_PLATFORM_CUSTOMERPLATFORM_AMBITION]=1,#A6A6A6&#10;FONTCOLOR-IF=[Q_DIGITAL_TECHNOLOGY_PLATFORM_CUSTOMERPLATFORM_AMBITION]=&quot;&quot;,#A6A6A6&#10;FONTCOLOR-IF=[_O_DTP_LABEL_3]=&quot;(Not in scope)&quot;,#A6A6A6&#10;FILLCOLOR-IF=[_O_DTP_LABEL_3]=&quot;(Not in scope)&quot;,#FFFFFF">
            <a:extLst>
              <a:ext uri="{FF2B5EF4-FFF2-40B4-BE49-F238E27FC236}">
                <a16:creationId xmlns:a16="http://schemas.microsoft.com/office/drawing/2014/main" id="{218F9EF1-6AD7-4548-8E54-E420F6FECE16}"/>
              </a:ext>
            </a:extLst>
          </p:cNvPr>
          <p:cNvSpPr/>
          <p:nvPr>
            <p:custDataLst>
              <p:tags r:id="rId54"/>
            </p:custDataLst>
          </p:nvPr>
        </p:nvSpPr>
        <p:spPr>
          <a:xfrm>
            <a:off x="4619173" y="4935123"/>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Customer Platform</a:t>
            </a:r>
          </a:p>
        </p:txBody>
      </p:sp>
      <p:sp>
        <p:nvSpPr>
          <p:cNvPr id="318" name="Rectangle 317" descr="FILLCOLOR-IF=[Q_DIGITAL_TECHNOLOGY_PLATFORM_ECOSYSTEMSANDAPIPLATFORM_AMBITION]=&quot;&quot;,#FFFFFF&#10;FILLCOLOR-IF=[Q_DIGITAL_TECHNOLOGY_PLATFORM_ECOSYSTEMSANDAPIPLATFORM_AMBITION]=1,#FFFFFF&#10;FONTCOLOR-IF=[Q_DIGITAL_TECHNOLOGY_PLATFORM_ECOSYSTEMSANDAPIPLATFORM_AMBITION]=1,#A6A6A6&#10;FONTCOLOR-IF=[Q_DIGITAL_TECHNOLOGY_PLATFORM_ECOSYSTEMSANDAPIPLATFORM_AMBITION]=&quot;&quot;,#A6A6A6&#10;FONTCOLOR-IF=[_O_DTP_LABEL_4]=&quot;(Not in scope)&quot;,#A6A6A6&#10;FILLCOLOR-IF=[_O_DTP_LABEL_4]=&quot;(Not in scope)&quot;,#FFFFFF">
            <a:extLst>
              <a:ext uri="{FF2B5EF4-FFF2-40B4-BE49-F238E27FC236}">
                <a16:creationId xmlns:a16="http://schemas.microsoft.com/office/drawing/2014/main" id="{B72C8B6E-241D-4346-89AC-653550B549B9}"/>
              </a:ext>
            </a:extLst>
          </p:cNvPr>
          <p:cNvSpPr/>
          <p:nvPr>
            <p:custDataLst>
              <p:tags r:id="rId55"/>
            </p:custDataLst>
          </p:nvPr>
        </p:nvSpPr>
        <p:spPr>
          <a:xfrm>
            <a:off x="6402394" y="4935123"/>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Ecosystems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and API Platform</a:t>
            </a:r>
          </a:p>
        </p:txBody>
      </p:sp>
      <p:sp>
        <p:nvSpPr>
          <p:cNvPr id="319" name="Rectangle 318" descr="FILLCOLOR-IF=[Q_DIGITAL_TECHNOLOGY_PLATFORM_IOT_AMBITION]=&quot;&quot;,#FFFFFF&#10;FILLCOLOR-IF=[Q_DIGITAL_TECHNOLOGY_PLATFORM_IOT_AMBITION]=1,#FFFFFF&#10;FONTCOLOR-IF=[Q_DIGITAL_TECHNOLOGY_PLATFORM_IOT_AMBITION]=1,#A6A6A6&#10;FONTCOLOR-IF=[Q_DIGITAL_TECHNOLOGY_PLATFORM_IOT_AMBITION]=&quot;&quot;,#A6A6A6&#10;FONTCOLOR-IF=[_O_DTP_LABEL_5]=&quot;(Not in scope)&quot;,#A6A6A6&#10;FILLCOLOR-IF=[_O_DTP_LABEL_5]=&quot;(Not in scope)&quot;,#FFFFFF">
            <a:extLst>
              <a:ext uri="{FF2B5EF4-FFF2-40B4-BE49-F238E27FC236}">
                <a16:creationId xmlns:a16="http://schemas.microsoft.com/office/drawing/2014/main" id="{4BE8D2AB-94F4-4ECB-8934-63347DF37696}"/>
              </a:ext>
            </a:extLst>
          </p:cNvPr>
          <p:cNvSpPr/>
          <p:nvPr>
            <p:custDataLst>
              <p:tags r:id="rId56"/>
            </p:custDataLst>
          </p:nvPr>
        </p:nvSpPr>
        <p:spPr>
          <a:xfrm>
            <a:off x="8188961" y="4933795"/>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IoT Platform </a:t>
            </a:r>
          </a:p>
        </p:txBody>
      </p:sp>
      <p:sp>
        <p:nvSpPr>
          <p:cNvPr id="320" name="Rectangle 319" descr="FILLCOLOR-IF=[Q_DIGITAL_TECHNOLOGY_PLATFORM_SECURITYPLATFORM_AMBITION]=&quot;&quot;,#FFFFFF&#10;FILLCOLOR-IF=[Q_DIGITAL_TECHNOLOGY_PLATFORM_SECURITYPLATFORM_AMBITION]=1,#FFFFFF&#10;FONTCOLOR-IF=[Q_DIGITAL_TECHNOLOGY_PLATFORM_SECURITYPLATFORM_AMBITION]=1,#A6A6A6&#10;FONTCOLOR-IF=[Q_DIGITAL_TECHNOLOGY_PLATFORM_SECURITYPLATFORM_AMBITION]=&quot;&quot;,#A6A6A6&#10;FONTCOLOR-IF=[_O_DTP_LABEL_6]=&quot;(Not in scope)&quot;,#A6A6A6&#10;FILLCOLOR-IF=[_O_DTP_LABEL_6]=&quot;(Not in scope)&quot;,#FFFFFF">
            <a:extLst>
              <a:ext uri="{FF2B5EF4-FFF2-40B4-BE49-F238E27FC236}">
                <a16:creationId xmlns:a16="http://schemas.microsoft.com/office/drawing/2014/main" id="{DFD6E95B-0024-49EF-87DF-BAB7B7ADB46E}"/>
              </a:ext>
            </a:extLst>
          </p:cNvPr>
          <p:cNvSpPr/>
          <p:nvPr>
            <p:custDataLst>
              <p:tags r:id="rId57"/>
            </p:custDataLst>
          </p:nvPr>
        </p:nvSpPr>
        <p:spPr>
          <a:xfrm>
            <a:off x="9951138" y="4933795"/>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Security Platform</a:t>
            </a:r>
          </a:p>
        </p:txBody>
      </p:sp>
      <p:sp>
        <p:nvSpPr>
          <p:cNvPr id="310" name="Rectangle 309" descr="FILLCOLOR-IF=[Q_DIGITAL_OPERATING_MODEL_CULTURE_AMBITION]=&quot;&quot;,#FFFFFF&#10;FILLCOLOR-IF=[Q_DIGITAL_OPERATING_MODEL_CULTURE_AMBITION]=1,#FFFFFF&#10;FONTCOLOR-IF=[Q_DIGITAL_OPERATING_MODEL_CULTURE_AMBITION]=1,#A6A6A6&#10;FONTCOLOR-IF=[Q_DIGITAL_OPERATING_MODEL_CULTURE_AMBITION]=&quot;&quot;,#A6A6A6&#10;FONTCOLOR-IF=[_O_DOM_LABEL_2]=&quot;(Not in scope)&quot;,#A6A6A6&#10;FILLCOLOR-IF=[_O_DOM_LABEL_2]=&quot;(Not in scope)&quot;,#FFFFFF">
            <a:extLst>
              <a:ext uri="{FF2B5EF4-FFF2-40B4-BE49-F238E27FC236}">
                <a16:creationId xmlns:a16="http://schemas.microsoft.com/office/drawing/2014/main" id="{834931EA-0EAC-4735-8C25-9D0190CAF2CB}"/>
              </a:ext>
            </a:extLst>
          </p:cNvPr>
          <p:cNvSpPr/>
          <p:nvPr>
            <p:custDataLst>
              <p:tags r:id="rId58"/>
            </p:custDataLst>
          </p:nvPr>
        </p:nvSpPr>
        <p:spPr>
          <a:xfrm>
            <a:off x="2836055" y="3665612"/>
            <a:ext cx="1648679" cy="548640"/>
          </a:xfrm>
          <a:prstGeom prst="rect">
            <a:avLst/>
          </a:prstGeom>
          <a:solidFill>
            <a:srgbClr val="00285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Culture</a:t>
            </a:r>
          </a:p>
        </p:txBody>
      </p:sp>
      <p:sp>
        <p:nvSpPr>
          <p:cNvPr id="353" name="TextBox 352">
            <a:extLst>
              <a:ext uri="{FF2B5EF4-FFF2-40B4-BE49-F238E27FC236}">
                <a16:creationId xmlns:a16="http://schemas.microsoft.com/office/drawing/2014/main" id="{E1F632AF-81AA-4EC2-A242-A9D1E7D55466}"/>
              </a:ext>
            </a:extLst>
          </p:cNvPr>
          <p:cNvSpPr txBox="1"/>
          <p:nvPr>
            <p:custDataLst>
              <p:tags r:id="rId59"/>
            </p:custDataLst>
          </p:nvPr>
        </p:nvSpPr>
        <p:spPr>
          <a:xfrm>
            <a:off x="2520494" y="6086128"/>
            <a:ext cx="1408128" cy="23083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Arial" panose="020b0604020202020204" pitchFamily="34" charset="0"/>
              </a:rPr>
              <a:t>All KPIs miss ambition</a:t>
            </a:r>
          </a:p>
        </p:txBody>
      </p:sp>
      <p:pic>
        <p:nvPicPr>
          <p:cNvPr id="354" name="Graphic 353">
            <a:extLst>
              <a:ext uri="{FF2B5EF4-FFF2-40B4-BE49-F238E27FC236}">
                <a16:creationId xmlns:a16="http://schemas.microsoft.com/office/drawing/2014/main" id="{0B9E7872-481D-4961-A4AE-EB0EE82213E4}"/>
              </a:ext>
            </a:extLst>
          </p:cNvPr>
          <p:cNvPicPr>
            <a:picLocks noChangeAspect="1"/>
          </p:cNvPicPr>
          <p:nvPr>
            <p:custDataLst>
              <p:tags r:id="rId62"/>
            </p:custDataLst>
          </p:nvPr>
        </p:nvPicPr>
        <p:blipFill>
          <a:blip r:embed="rId60">
            <a:extLst>
              <a:ext uri="{96DAC541-7B7A-43D3-8B79-37D633B846F1}">
                <asvg:svgBlip xmlns:asvg="http://schemas.microsoft.com/office/drawing/2016/SVG/main" r:embed="rId61"/>
              </a:ext>
              <a:ext uri="{28A0092B-C50C-407E-A947-70E740481C1C}">
                <a14:useLocalDpi xmlns:a14="http://schemas.microsoft.com/office/drawing/2010/main" val="0"/>
              </a:ext>
            </a:extLst>
          </a:blip>
          <a:stretch>
            <a:fillRect/>
          </a:stretch>
        </p:blipFill>
        <p:spPr>
          <a:xfrm>
            <a:off x="2203783" y="6076575"/>
            <a:ext cx="264600" cy="264600"/>
          </a:xfrm>
          <a:prstGeom prst="rect">
            <a:avLst/>
          </a:prstGeom>
        </p:spPr>
      </p:pic>
      <p:grpSp>
        <p:nvGrpSpPr>
          <p:cNvPr id="355" name="Group 354">
            <a:extLst>
              <a:ext uri="{FF2B5EF4-FFF2-40B4-BE49-F238E27FC236}">
                <a16:creationId xmlns:a16="http://schemas.microsoft.com/office/drawing/2014/main" id="{0C2AB196-CED2-4089-B51A-6698B50919C7}"/>
              </a:ext>
            </a:extLst>
          </p:cNvPr>
          <p:cNvGrpSpPr/>
          <p:nvPr>
            <p:custDataLst>
              <p:tags r:id="rId63"/>
            </p:custDataLst>
          </p:nvPr>
        </p:nvGrpSpPr>
        <p:grpSpPr>
          <a:xfrm>
            <a:off x="3908797" y="6085862"/>
            <a:ext cx="2358311" cy="266798"/>
            <a:chOff x="8359042" y="982356"/>
            <a:chExt cx="2358311" cy="266798"/>
          </a:xfrm>
        </p:grpSpPr>
        <p:sp>
          <p:nvSpPr>
            <p:cNvPr id="356" name="TextBox 355">
              <a:extLst>
                <a:ext uri="{FF2B5EF4-FFF2-40B4-BE49-F238E27FC236}">
                  <a16:creationId xmlns:a16="http://schemas.microsoft.com/office/drawing/2014/main" id="{19F8C443-B24A-4D10-8CC4-A9186E0C78EE}"/>
                </a:ext>
              </a:extLst>
            </p:cNvPr>
            <p:cNvSpPr txBox="1"/>
            <p:nvPr>
              <p:custDataLst>
                <p:tags r:id="rId64"/>
              </p:custDataLst>
            </p:nvPr>
          </p:nvSpPr>
          <p:spPr>
            <a:xfrm>
              <a:off x="8624617" y="987646"/>
              <a:ext cx="2092736" cy="230832"/>
            </a:xfrm>
            <a:prstGeom prst="rect">
              <a:avLst/>
            </a:prstGeom>
            <a:solidFill>
              <a:schemeClr val="bg1"/>
            </a:solid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Arial Narrow" panose="020b0604020202020204" pitchFamily="34" charset="0"/>
                </a:rPr>
                <a:t>  All KPIs meet or exceed ambition</a:t>
              </a:r>
            </a:p>
          </p:txBody>
        </p:sp>
        <p:pic>
          <p:nvPicPr>
            <p:cNvPr id="357" name="Graphic 356">
              <a:extLst>
                <a:ext uri="{FF2B5EF4-FFF2-40B4-BE49-F238E27FC236}">
                  <a16:creationId xmlns:a16="http://schemas.microsoft.com/office/drawing/2014/main" id="{F5A81AE5-6DA1-4570-AE6A-E914EAB6469C}"/>
                </a:ext>
              </a:extLst>
            </p:cNvPr>
            <p:cNvPicPr>
              <a:picLocks noChangeAspect="1"/>
            </p:cNvPicPr>
            <p:nvPr>
              <p:custDataLst>
                <p:tags r:id="rId67"/>
              </p:custDataLst>
            </p:nvPr>
          </p:nvPicPr>
          <p:blipFill>
            <a:blip r:embed="rId65">
              <a:extLst>
                <a:ext uri="{96DAC541-7B7A-43D3-8B79-37D633B846F1}">
                  <asvg:svgBlip xmlns:asvg="http://schemas.microsoft.com/office/drawing/2016/SVG/main" r:embed="rId66"/>
                </a:ext>
                <a:ext uri="{28A0092B-C50C-407E-A947-70E740481C1C}">
                  <a14:useLocalDpi xmlns:a14="http://schemas.microsoft.com/office/drawing/2010/main" val="0"/>
                </a:ext>
              </a:extLst>
            </a:blip>
            <a:stretch>
              <a:fillRect/>
            </a:stretch>
          </p:blipFill>
          <p:spPr>
            <a:xfrm>
              <a:off x="8359042" y="982356"/>
              <a:ext cx="266798" cy="266798"/>
            </a:xfrm>
            <a:prstGeom prst="rect">
              <a:avLst/>
            </a:prstGeom>
          </p:spPr>
        </p:pic>
      </p:grpSp>
      <p:grpSp>
        <p:nvGrpSpPr>
          <p:cNvPr id="358" name="Group 357">
            <a:extLst>
              <a:ext uri="{FF2B5EF4-FFF2-40B4-BE49-F238E27FC236}">
                <a16:creationId xmlns:a16="http://schemas.microsoft.com/office/drawing/2014/main" id="{BE253838-486B-4B45-BB53-3F5F580153B2}"/>
              </a:ext>
            </a:extLst>
          </p:cNvPr>
          <p:cNvGrpSpPr/>
          <p:nvPr>
            <p:custDataLst>
              <p:tags r:id="rId68"/>
            </p:custDataLst>
          </p:nvPr>
        </p:nvGrpSpPr>
        <p:grpSpPr>
          <a:xfrm>
            <a:off x="6215634" y="6082292"/>
            <a:ext cx="1163423" cy="230832"/>
            <a:chOff x="6600016" y="6082292"/>
            <a:chExt cx="1163423" cy="230832"/>
          </a:xfrm>
        </p:grpSpPr>
        <p:sp>
          <p:nvSpPr>
            <p:cNvPr id="359" name="TextBox 358">
              <a:extLst>
                <a:ext uri="{FF2B5EF4-FFF2-40B4-BE49-F238E27FC236}">
                  <a16:creationId xmlns:a16="http://schemas.microsoft.com/office/drawing/2014/main" id="{0B078D8E-293B-457A-BCEF-2961C6A4A7A6}"/>
                </a:ext>
              </a:extLst>
            </p:cNvPr>
            <p:cNvSpPr txBox="1"/>
            <p:nvPr>
              <p:custDataLst>
                <p:tags r:id="rId69"/>
              </p:custDataLst>
            </p:nvPr>
          </p:nvSpPr>
          <p:spPr>
            <a:xfrm>
              <a:off x="6858899" y="6082292"/>
              <a:ext cx="904540" cy="230832"/>
            </a:xfrm>
            <a:prstGeom prst="rect">
              <a:avLst/>
            </a:prstGeom>
            <a:solidFill>
              <a:schemeClr val="bg1"/>
            </a:solid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Arial Narrow" panose="020b0604020202020204" pitchFamily="34" charset="0"/>
                </a:rPr>
                <a:t> Mixed</a:t>
              </a:r>
            </a:p>
          </p:txBody>
        </p:sp>
        <p:pic>
          <p:nvPicPr>
            <p:cNvPr id="360" name="Graphic 359">
              <a:extLst>
                <a:ext uri="{FF2B5EF4-FFF2-40B4-BE49-F238E27FC236}">
                  <a16:creationId xmlns:a16="http://schemas.microsoft.com/office/drawing/2014/main" id="{2367ACC0-8AEF-4E4F-B93C-8E18BB5FF8DC}"/>
                </a:ext>
              </a:extLst>
            </p:cNvPr>
            <p:cNvPicPr>
              <a:picLocks noChangeAspect="1"/>
            </p:cNvPicPr>
            <p:nvPr>
              <p:custDataLst>
                <p:tags r:id="rId72"/>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6600016" y="6103098"/>
              <a:ext cx="206772" cy="206772"/>
            </a:xfrm>
            <a:prstGeom prst="rect">
              <a:avLst/>
            </a:prstGeom>
          </p:spPr>
        </p:pic>
      </p:grpSp>
      <p:grpSp>
        <p:nvGrpSpPr>
          <p:cNvPr id="361" name="Group 360">
            <a:extLst>
              <a:ext uri="{FF2B5EF4-FFF2-40B4-BE49-F238E27FC236}">
                <a16:creationId xmlns:a16="http://schemas.microsoft.com/office/drawing/2014/main" id="{E83F2477-973D-453B-8BBF-A80F6675727E}"/>
              </a:ext>
            </a:extLst>
          </p:cNvPr>
          <p:cNvGrpSpPr/>
          <p:nvPr>
            <p:custDataLst>
              <p:tags r:id="rId73"/>
            </p:custDataLst>
          </p:nvPr>
        </p:nvGrpSpPr>
        <p:grpSpPr>
          <a:xfrm>
            <a:off x="7028518" y="6071003"/>
            <a:ext cx="281395" cy="279219"/>
            <a:chOff x="7539717" y="6071003"/>
            <a:chExt cx="281395" cy="279219"/>
          </a:xfrm>
        </p:grpSpPr>
        <p:sp>
          <p:nvSpPr>
            <p:cNvPr id="362" name="Oval 361">
              <a:extLst>
                <a:ext uri="{FF2B5EF4-FFF2-40B4-BE49-F238E27FC236}">
                  <a16:creationId xmlns:a16="http://schemas.microsoft.com/office/drawing/2014/main" id="{4B2C0BEB-D64A-432A-A987-7FB66C8813F5}"/>
                </a:ext>
              </a:extLst>
            </p:cNvPr>
            <p:cNvSpPr/>
            <p:nvPr>
              <p:custDataLst>
                <p:tags r:id="rId74"/>
              </p:custDataLst>
            </p:nvPr>
          </p:nvSpPr>
          <p:spPr>
            <a:xfrm>
              <a:off x="7539717" y="6071003"/>
              <a:ext cx="279219" cy="2792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800" b="0" i="0" u="none" strike="noStrike" kern="1200" cap="none" spc="0" normalizeH="0" baseline="0" noProof="0">
                <a:ln>
                  <a:noFill/>
                </a:ln>
                <a:solidFill>
                  <a:prstClr val="white"/>
                </a:solidFill>
                <a:effectLst/>
                <a:uLnTx/>
                <a:uFillTx/>
                <a:latin typeface="Arial"/>
                <a:ea typeface="+mn-ea"/>
                <a:cs typeface="+mn-cs"/>
              </a:endParaRPr>
            </a:p>
          </p:txBody>
        </p:sp>
        <p:sp>
          <p:nvSpPr>
            <p:cNvPr id="363" name="Oval 362">
              <a:extLst>
                <a:ext uri="{FF2B5EF4-FFF2-40B4-BE49-F238E27FC236}">
                  <a16:creationId xmlns:a16="http://schemas.microsoft.com/office/drawing/2014/main" id="{46E1334E-B43E-4843-8C5C-08E5DEF99EC9}"/>
                </a:ext>
              </a:extLst>
            </p:cNvPr>
            <p:cNvSpPr/>
            <p:nvPr>
              <p:custDataLst>
                <p:tags r:id="rId75"/>
              </p:custDataLst>
            </p:nvPr>
          </p:nvSpPr>
          <p:spPr>
            <a:xfrm>
              <a:off x="7572095" y="6103381"/>
              <a:ext cx="214463" cy="21446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800" b="0" i="0" u="none" strike="noStrike" kern="1200" cap="none" spc="0" normalizeH="0" baseline="0" noProof="0">
                <a:ln>
                  <a:noFill/>
                </a:ln>
                <a:solidFill>
                  <a:prstClr val="white"/>
                </a:solidFill>
                <a:effectLst/>
                <a:uLnTx/>
                <a:uFillTx/>
                <a:latin typeface="Arial"/>
                <a:ea typeface="+mn-ea"/>
                <a:cs typeface="+mn-cs"/>
              </a:endParaRPr>
            </a:p>
          </p:txBody>
        </p:sp>
        <p:sp>
          <p:nvSpPr>
            <p:cNvPr id="364" name="TextBox 363">
              <a:extLst>
                <a:ext uri="{FF2B5EF4-FFF2-40B4-BE49-F238E27FC236}">
                  <a16:creationId xmlns:a16="http://schemas.microsoft.com/office/drawing/2014/main" id="{FBBD1B2D-E19A-435E-9C0D-23820A020B77}"/>
                </a:ext>
              </a:extLst>
            </p:cNvPr>
            <p:cNvSpPr txBox="1"/>
            <p:nvPr>
              <p:custDataLst>
                <p:tags r:id="rId76"/>
              </p:custDataLst>
            </p:nvPr>
          </p:nvSpPr>
          <p:spPr>
            <a:xfrm>
              <a:off x="7541893" y="6079060"/>
              <a:ext cx="279219" cy="261610"/>
            </a:xfrm>
            <a:prstGeom prst="rect">
              <a:avLst/>
            </a:prstGeom>
            <a:noFill/>
          </p:spPr>
          <p:txBody>
            <a:bodyPr wrap="square" lIns="0" rIns="0" rtlCol="0" anchor="ctr">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100" b="1" i="0" u="none" strike="noStrike" kern="1200" cap="none" spc="0" normalizeH="0" baseline="0" noProof="0">
                  <a:ln>
                    <a:noFill/>
                  </a:ln>
                  <a:solidFill>
                    <a:prstClr val="white"/>
                  </a:solidFill>
                  <a:effectLst/>
                  <a:uLnTx/>
                  <a:uFillTx/>
                  <a:latin typeface="Arial Black" panose="020b0a04020102020204"/>
                  <a:ea typeface="+mn-ea"/>
                  <a:cs typeface="+mn-cs"/>
                </a:rPr>
                <a:t>?</a:t>
              </a:r>
            </a:p>
          </p:txBody>
        </p:sp>
      </p:grpSp>
      <p:sp>
        <p:nvSpPr>
          <p:cNvPr id="365" name="TextBox 364">
            <a:extLst>
              <a:ext uri="{FF2B5EF4-FFF2-40B4-BE49-F238E27FC236}">
                <a16:creationId xmlns:a16="http://schemas.microsoft.com/office/drawing/2014/main" id="{20D83190-4901-4656-AC35-B57A6A419A1F}"/>
              </a:ext>
            </a:extLst>
          </p:cNvPr>
          <p:cNvSpPr txBox="1"/>
          <p:nvPr>
            <p:custDataLst>
              <p:tags r:id="rId77"/>
            </p:custDataLst>
          </p:nvPr>
        </p:nvSpPr>
        <p:spPr>
          <a:xfrm>
            <a:off x="7346049" y="6078626"/>
            <a:ext cx="1018321" cy="23083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Arial Narrow" panose="020b0604020202020204" pitchFamily="34" charset="0"/>
              </a:rPr>
              <a:t>Not Answered</a:t>
            </a:r>
          </a:p>
        </p:txBody>
      </p:sp>
      <p:sp>
        <p:nvSpPr>
          <p:cNvPr id="366" name="TextBox 365">
            <a:extLst>
              <a:ext uri="{FF2B5EF4-FFF2-40B4-BE49-F238E27FC236}">
                <a16:creationId xmlns:a16="http://schemas.microsoft.com/office/drawing/2014/main" id="{9E921820-F4C6-4587-8E8F-EC5504086487}"/>
              </a:ext>
            </a:extLst>
          </p:cNvPr>
          <p:cNvSpPr txBox="1"/>
          <p:nvPr>
            <p:custDataLst>
              <p:tags r:id="rId78"/>
            </p:custDataLst>
          </p:nvPr>
        </p:nvSpPr>
        <p:spPr>
          <a:xfrm>
            <a:off x="8601569" y="6082292"/>
            <a:ext cx="1883732" cy="23083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Arial Narrow" panose="020b0604020202020204" pitchFamily="34" charset="0"/>
              </a:rPr>
              <a:t>No Benchmark Available Yet</a:t>
            </a:r>
          </a:p>
        </p:txBody>
      </p:sp>
      <p:grpSp>
        <p:nvGrpSpPr>
          <p:cNvPr id="367" name="Group 366">
            <a:extLst>
              <a:ext uri="{FF2B5EF4-FFF2-40B4-BE49-F238E27FC236}">
                <a16:creationId xmlns:a16="http://schemas.microsoft.com/office/drawing/2014/main" id="{E0AB4BBB-43DB-41A9-9373-881E2AC52026}"/>
              </a:ext>
            </a:extLst>
          </p:cNvPr>
          <p:cNvGrpSpPr/>
          <p:nvPr>
            <p:custDataLst>
              <p:tags r:id="rId79"/>
            </p:custDataLst>
          </p:nvPr>
        </p:nvGrpSpPr>
        <p:grpSpPr>
          <a:xfrm>
            <a:off x="8285802" y="6061775"/>
            <a:ext cx="292709" cy="292709"/>
            <a:chOff x="10359665" y="2743021"/>
            <a:chExt cx="582849" cy="582849"/>
          </a:xfrm>
        </p:grpSpPr>
        <p:grpSp>
          <p:nvGrpSpPr>
            <p:cNvPr id="368" name="Group 367">
              <a:extLst>
                <a:ext uri="{FF2B5EF4-FFF2-40B4-BE49-F238E27FC236}">
                  <a16:creationId xmlns:a16="http://schemas.microsoft.com/office/drawing/2014/main" id="{E8ECDEB5-B665-40B2-AB5B-C98D0362BB6F}"/>
                </a:ext>
              </a:extLst>
            </p:cNvPr>
            <p:cNvGrpSpPr/>
            <p:nvPr>
              <p:custDataLst>
                <p:tags r:id="rId80"/>
              </p:custDataLst>
            </p:nvPr>
          </p:nvGrpSpPr>
          <p:grpSpPr>
            <a:xfrm>
              <a:off x="10359665" y="2743021"/>
              <a:ext cx="582849" cy="582849"/>
              <a:chOff x="7907296" y="182847"/>
              <a:chExt cx="582849" cy="582849"/>
            </a:xfrm>
          </p:grpSpPr>
          <p:sp>
            <p:nvSpPr>
              <p:cNvPr id="370" name="Oval 369">
                <a:extLst>
                  <a:ext uri="{FF2B5EF4-FFF2-40B4-BE49-F238E27FC236}">
                    <a16:creationId xmlns:a16="http://schemas.microsoft.com/office/drawing/2014/main" id="{BE7AD381-1E00-4C00-ADC5-387C88746D57}"/>
                  </a:ext>
                </a:extLst>
              </p:cNvPr>
              <p:cNvSpPr/>
              <p:nvPr>
                <p:custDataLst>
                  <p:tags r:id="rId81"/>
                </p:custDataLst>
              </p:nvPr>
            </p:nvSpPr>
            <p:spPr>
              <a:xfrm>
                <a:off x="7907296" y="182847"/>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371" name="Oval 370">
                <a:extLst>
                  <a:ext uri="{FF2B5EF4-FFF2-40B4-BE49-F238E27FC236}">
                    <a16:creationId xmlns:a16="http://schemas.microsoft.com/office/drawing/2014/main" id="{EE94491A-F60C-4D7A-86C6-529F07063F02}"/>
                  </a:ext>
                </a:extLst>
              </p:cNvPr>
              <p:cNvSpPr/>
              <p:nvPr>
                <p:custDataLst>
                  <p:tags r:id="rId82"/>
                </p:custDataLst>
              </p:nvPr>
            </p:nvSpPr>
            <p:spPr>
              <a:xfrm>
                <a:off x="7974883" y="250434"/>
                <a:ext cx="447675" cy="447675"/>
              </a:xfrm>
              <a:prstGeom prst="ellips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pic>
          <p:nvPicPr>
            <p:cNvPr id="369" name="Picture 368">
              <a:extLst>
                <a:ext uri="{FF2B5EF4-FFF2-40B4-BE49-F238E27FC236}">
                  <a16:creationId xmlns:a16="http://schemas.microsoft.com/office/drawing/2014/main" id="{DC9340EB-A7F6-444B-8978-4E31D28AD27E}"/>
                </a:ext>
              </a:extLst>
            </p:cNvPr>
            <p:cNvPicPr>
              <a:picLocks noChangeAspect="1"/>
            </p:cNvPicPr>
            <p:nvPr>
              <p:custDataLst>
                <p:tags r:id="rId84"/>
              </p:custDataLst>
            </p:nvPr>
          </p:nvPicPr>
          <p:blipFill>
            <a:blip r:embed="rId83"/>
            <a:stretch>
              <a:fillRect/>
            </a:stretch>
          </p:blipFill>
          <p:spPr>
            <a:xfrm>
              <a:off x="10484840" y="2865520"/>
              <a:ext cx="337769" cy="336307"/>
            </a:xfrm>
            <a:prstGeom prst="rect">
              <a:avLst/>
            </a:prstGeom>
          </p:spPr>
        </p:pic>
      </p:grpSp>
      <p:grpSp>
        <p:nvGrpSpPr>
          <p:cNvPr id="178" name="Group 177" descr="HIDE-IF=[_O_PERF_VS_AMB_DIM_3]&lt;&gt;0&#10;HIDE-IF=[_O_SDP_LABEL_3]=&quot;(Not in scope)&quot;&#10;HIDE-IF=[Q_STRATEGIC_DIGITAL_PRIORITIES_CUSTOMEREXPERIENCE_AMBITION]=1&#10;">
            <a:extLst>
              <a:ext uri="{FF2B5EF4-FFF2-40B4-BE49-F238E27FC236}">
                <a16:creationId xmlns:a16="http://schemas.microsoft.com/office/drawing/2014/main" id="{15AF0F72-23E6-4A36-A387-822A8A895697}"/>
              </a:ext>
            </a:extLst>
          </p:cNvPr>
          <p:cNvGrpSpPr/>
          <p:nvPr>
            <p:custDataLst>
              <p:tags r:id="rId85"/>
            </p:custDataLst>
          </p:nvPr>
        </p:nvGrpSpPr>
        <p:grpSpPr>
          <a:xfrm>
            <a:off x="4507992" y="1365507"/>
            <a:ext cx="582849" cy="582849"/>
            <a:chOff x="5954158" y="1879329"/>
            <a:chExt cx="582849" cy="582849"/>
          </a:xfrm>
        </p:grpSpPr>
        <p:sp>
          <p:nvSpPr>
            <p:cNvPr id="179" name="Oval 178">
              <a:extLst>
                <a:ext uri="{FF2B5EF4-FFF2-40B4-BE49-F238E27FC236}">
                  <a16:creationId xmlns:a16="http://schemas.microsoft.com/office/drawing/2014/main" id="{81E17F56-8C6F-48A0-B54C-D083E1755204}"/>
                </a:ext>
              </a:extLst>
            </p:cNvPr>
            <p:cNvSpPr/>
            <p:nvPr>
              <p:custDataLst>
                <p:tags r:id="rId86"/>
              </p:custDataLst>
            </p:nvPr>
          </p:nvSpPr>
          <p:spPr>
            <a:xfrm>
              <a:off x="5954158" y="1879329"/>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180" name="Graphic 179">
              <a:extLst>
                <a:ext uri="{FF2B5EF4-FFF2-40B4-BE49-F238E27FC236}">
                  <a16:creationId xmlns:a16="http://schemas.microsoft.com/office/drawing/2014/main" id="{6C2F5B91-1B13-45CC-AB23-9E41C8BB4C12}"/>
                </a:ext>
              </a:extLst>
            </p:cNvPr>
            <p:cNvPicPr>
              <a:picLocks noChangeAspect="1"/>
            </p:cNvPicPr>
            <p:nvPr>
              <p:custDataLst>
                <p:tags r:id="rId87"/>
              </p:custDataLst>
            </p:nvPr>
          </p:nvPicPr>
          <p:blipFill>
            <a:blip r:embed="rId60">
              <a:extLst>
                <a:ext uri="{96DAC541-7B7A-43D3-8B79-37D633B846F1}">
                  <asvg:svgBlip xmlns:asvg="http://schemas.microsoft.com/office/drawing/2016/SVG/main" r:embed="rId61"/>
                </a:ext>
                <a:ext uri="{28A0092B-C50C-407E-A947-70E740481C1C}">
                  <a14:useLocalDpi xmlns:a14="http://schemas.microsoft.com/office/drawing/2010/main" val="0"/>
                </a:ext>
              </a:extLst>
            </a:blip>
            <a:stretch>
              <a:fillRect/>
            </a:stretch>
          </p:blipFill>
          <p:spPr>
            <a:xfrm>
              <a:off x="5976991" y="1903537"/>
              <a:ext cx="540459" cy="540459"/>
            </a:xfrm>
            <a:prstGeom prst="rect">
              <a:avLst/>
            </a:prstGeom>
          </p:spPr>
        </p:pic>
      </p:grpSp>
      <p:grpSp>
        <p:nvGrpSpPr>
          <p:cNvPr id="184" name="Group 183" descr="HIDE-IF=[_O_PERF_VS_AMB_DIM_5]&lt;&gt;-1&#10;HIDE-IF=[_O_SDP_LABEL_5]=&quot;(Not in scope)&quot;&#10;HIDE-IF=[Q_STRATEGIC_DIGITAL_PRIORITIES_ACHIEVEOPERATIONALEXCELLENCE_AMBITION]=1&#10;HIDE-IF=[Q_STRATEGIC_DIGITAL_PRIORITIES_ACHIEVEOPERATIONALEXCELLENCE_AMBITION]=&quot;&quot;">
            <a:extLst>
              <a:ext uri="{FF2B5EF4-FFF2-40B4-BE49-F238E27FC236}">
                <a16:creationId xmlns:a16="http://schemas.microsoft.com/office/drawing/2014/main" id="{67711DCF-A716-464E-B1F9-9E5CCBE404FE}"/>
              </a:ext>
            </a:extLst>
          </p:cNvPr>
          <p:cNvGrpSpPr/>
          <p:nvPr>
            <p:custDataLst>
              <p:tags r:id="rId88"/>
            </p:custDataLst>
          </p:nvPr>
        </p:nvGrpSpPr>
        <p:grpSpPr>
          <a:xfrm>
            <a:off x="6492240" y="1365507"/>
            <a:ext cx="582849" cy="582849"/>
            <a:chOff x="10561785" y="1312941"/>
            <a:chExt cx="582849" cy="582849"/>
          </a:xfrm>
        </p:grpSpPr>
        <p:sp>
          <p:nvSpPr>
            <p:cNvPr id="185" name="Oval 184">
              <a:extLst>
                <a:ext uri="{FF2B5EF4-FFF2-40B4-BE49-F238E27FC236}">
                  <a16:creationId xmlns:a16="http://schemas.microsoft.com/office/drawing/2014/main" id="{9A3CF22B-3568-4ECF-99D5-05C641BB2613}"/>
                </a:ext>
              </a:extLst>
            </p:cNvPr>
            <p:cNvSpPr/>
            <p:nvPr>
              <p:custDataLst>
                <p:tags r:id="rId89"/>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186" name="Graphic 185">
              <a:extLst>
                <a:ext uri="{FF2B5EF4-FFF2-40B4-BE49-F238E27FC236}">
                  <a16:creationId xmlns:a16="http://schemas.microsoft.com/office/drawing/2014/main" id="{2238B092-1EE9-44FB-9C93-AEEA28590C9D}"/>
                </a:ext>
              </a:extLst>
            </p:cNvPr>
            <p:cNvPicPr>
              <a:picLocks noChangeAspect="1"/>
            </p:cNvPicPr>
            <p:nvPr>
              <p:custDataLst>
                <p:tags r:id="rId90"/>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159" name="Group 158" descr="HIDE-IF=[_O_PERF_VS_AMB_DIM_1]&lt;&gt;1&#10;HIDE-IF=[_O_SDP_LABEL_1]=&quot;(Not in scope)&quot;&#10;HIDE-IF=[Q_STRATEGIC_DIGITAL_PRIORITIES_DIGITALNEWREVENUE_AMBITION]=1&#10;">
            <a:extLst>
              <a:ext uri="{FF2B5EF4-FFF2-40B4-BE49-F238E27FC236}">
                <a16:creationId xmlns:a16="http://schemas.microsoft.com/office/drawing/2014/main" id="{9826F756-D655-484C-93F9-D0C541079D41}"/>
              </a:ext>
            </a:extLst>
          </p:cNvPr>
          <p:cNvGrpSpPr/>
          <p:nvPr>
            <p:custDataLst>
              <p:tags r:id="rId91"/>
            </p:custDataLst>
          </p:nvPr>
        </p:nvGrpSpPr>
        <p:grpSpPr>
          <a:xfrm>
            <a:off x="2541319" y="1378950"/>
            <a:ext cx="569407" cy="569406"/>
            <a:chOff x="3965528" y="1686514"/>
            <a:chExt cx="569407" cy="569406"/>
          </a:xfrm>
        </p:grpSpPr>
        <p:sp>
          <p:nvSpPr>
            <p:cNvPr id="160" name="Oval 159">
              <a:extLst>
                <a:ext uri="{FF2B5EF4-FFF2-40B4-BE49-F238E27FC236}">
                  <a16:creationId xmlns:a16="http://schemas.microsoft.com/office/drawing/2014/main" id="{9C75F3D6-F350-4B59-BE31-A76E5C27CCC1}"/>
                </a:ext>
              </a:extLst>
            </p:cNvPr>
            <p:cNvSpPr/>
            <p:nvPr>
              <p:custDataLst>
                <p:tags r:id="rId92"/>
              </p:custDataLst>
            </p:nvPr>
          </p:nvSpPr>
          <p:spPr>
            <a:xfrm>
              <a:off x="3965528" y="1686514"/>
              <a:ext cx="569407" cy="569406"/>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161" name="Graphic 160">
              <a:extLst>
                <a:ext uri="{FF2B5EF4-FFF2-40B4-BE49-F238E27FC236}">
                  <a16:creationId xmlns:a16="http://schemas.microsoft.com/office/drawing/2014/main" id="{3230DC7A-2632-4C88-BFD8-AD9BF02B9986}"/>
                </a:ext>
              </a:extLst>
            </p:cNvPr>
            <p:cNvPicPr>
              <a:picLocks noChangeAspect="1"/>
            </p:cNvPicPr>
            <p:nvPr>
              <p:custDataLst>
                <p:tags r:id="rId93"/>
              </p:custDataLst>
            </p:nvPr>
          </p:nvPicPr>
          <p:blipFill>
            <a:blip r:embed="rId65">
              <a:extLst>
                <a:ext uri="{96DAC541-7B7A-43D3-8B79-37D633B846F1}">
                  <asvg:svgBlip xmlns:asvg="http://schemas.microsoft.com/office/drawing/2016/SVG/main" r:embed="rId66"/>
                </a:ext>
                <a:ext uri="{28A0092B-C50C-407E-A947-70E740481C1C}">
                  <a14:useLocalDpi xmlns:a14="http://schemas.microsoft.com/office/drawing/2010/main" val="0"/>
                </a:ext>
              </a:extLst>
            </a:blip>
            <a:stretch>
              <a:fillRect/>
            </a:stretch>
          </p:blipFill>
          <p:spPr>
            <a:xfrm>
              <a:off x="3978488" y="1699474"/>
              <a:ext cx="543487" cy="543487"/>
            </a:xfrm>
            <a:prstGeom prst="rect">
              <a:avLst/>
            </a:prstGeom>
          </p:spPr>
        </p:pic>
      </p:grpSp>
      <p:grpSp>
        <p:nvGrpSpPr>
          <p:cNvPr id="172" name="Group 171" descr="HIDE-IF=[_O_PERF_VS_AMB_DIM_6]&lt;&gt;1&#10;HIDE-IF=[_O_SDP_LABEL_6]=&quot;(Not in scope)&quot;&#10;HIDE-IF=[Q_STRATEGIC_DIGITAL_PRIORITIES_OPTIMIZEASSETUTILIZATION_AMBITION]=1&#10;HIDE-IF=[Q_STRATEGIC_DIGITAL_PRIORITIES_OPTIMIZEASSETUTILIZATION_AMBITION]=&quot;&quot;">
            <a:extLst>
              <a:ext uri="{FF2B5EF4-FFF2-40B4-BE49-F238E27FC236}">
                <a16:creationId xmlns:a16="http://schemas.microsoft.com/office/drawing/2014/main" id="{926BB039-5C44-4967-816D-9DEC867C9529}"/>
              </a:ext>
            </a:extLst>
          </p:cNvPr>
          <p:cNvGrpSpPr/>
          <p:nvPr>
            <p:custDataLst>
              <p:tags r:id="rId94"/>
            </p:custDataLst>
          </p:nvPr>
        </p:nvGrpSpPr>
        <p:grpSpPr>
          <a:xfrm>
            <a:off x="8577072" y="1378950"/>
            <a:ext cx="569407" cy="569406"/>
            <a:chOff x="3965528" y="1686514"/>
            <a:chExt cx="569407" cy="569406"/>
          </a:xfrm>
        </p:grpSpPr>
        <p:sp>
          <p:nvSpPr>
            <p:cNvPr id="173" name="Oval 172">
              <a:extLst>
                <a:ext uri="{FF2B5EF4-FFF2-40B4-BE49-F238E27FC236}">
                  <a16:creationId xmlns:a16="http://schemas.microsoft.com/office/drawing/2014/main" id="{8ADB0A51-1E78-415A-8E56-E532C846C0F0}"/>
                </a:ext>
              </a:extLst>
            </p:cNvPr>
            <p:cNvSpPr/>
            <p:nvPr>
              <p:custDataLst>
                <p:tags r:id="rId95"/>
              </p:custDataLst>
            </p:nvPr>
          </p:nvSpPr>
          <p:spPr>
            <a:xfrm>
              <a:off x="3965528" y="1686514"/>
              <a:ext cx="569407" cy="569406"/>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174" name="Graphic 173">
              <a:extLst>
                <a:ext uri="{FF2B5EF4-FFF2-40B4-BE49-F238E27FC236}">
                  <a16:creationId xmlns:a16="http://schemas.microsoft.com/office/drawing/2014/main" id="{B6DD6E3A-59C2-4379-90CE-6107028E1C9A}"/>
                </a:ext>
              </a:extLst>
            </p:cNvPr>
            <p:cNvPicPr>
              <a:picLocks noChangeAspect="1"/>
            </p:cNvPicPr>
            <p:nvPr>
              <p:custDataLst>
                <p:tags r:id="rId96"/>
              </p:custDataLst>
            </p:nvPr>
          </p:nvPicPr>
          <p:blipFill>
            <a:blip r:embed="rId65">
              <a:extLst>
                <a:ext uri="{96DAC541-7B7A-43D3-8B79-37D633B846F1}">
                  <asvg:svgBlip xmlns:asvg="http://schemas.microsoft.com/office/drawing/2016/SVG/main" r:embed="rId66"/>
                </a:ext>
                <a:ext uri="{28A0092B-C50C-407E-A947-70E740481C1C}">
                  <a14:useLocalDpi xmlns:a14="http://schemas.microsoft.com/office/drawing/2010/main" val="0"/>
                </a:ext>
              </a:extLst>
            </a:blip>
            <a:stretch>
              <a:fillRect/>
            </a:stretch>
          </p:blipFill>
          <p:spPr>
            <a:xfrm>
              <a:off x="3978488" y="1699474"/>
              <a:ext cx="543487" cy="543487"/>
            </a:xfrm>
            <a:prstGeom prst="rect">
              <a:avLst/>
            </a:prstGeom>
          </p:spPr>
        </p:pic>
      </p:grpSp>
      <p:grpSp>
        <p:nvGrpSpPr>
          <p:cNvPr id="169" name="Group 168" descr="HIDE-IF=[_O_PERF_VS_AMB_DIM_7]&lt;&gt;1&#10;HIDE-IF=[_O_SDP_LABEL_7]=&quot;(Not in scope)&quot;&#10;HIDE-IF=[Q_STRATEGIC_DIGITAL_PRIORITIES_MINIMIZERISKS_AMBITION]=1&#10;HIDE-IF=[Q_STRATEGIC_DIGITAL_PRIORITIES_MINIMIZERISKS_AMBITION]=&quot;&quot;">
            <a:extLst>
              <a:ext uri="{FF2B5EF4-FFF2-40B4-BE49-F238E27FC236}">
                <a16:creationId xmlns:a16="http://schemas.microsoft.com/office/drawing/2014/main" id="{CF161E81-DF50-494A-83D1-6D09ACFAFFD6}"/>
              </a:ext>
            </a:extLst>
          </p:cNvPr>
          <p:cNvGrpSpPr/>
          <p:nvPr>
            <p:custDataLst>
              <p:tags r:id="rId97"/>
            </p:custDataLst>
          </p:nvPr>
        </p:nvGrpSpPr>
        <p:grpSpPr>
          <a:xfrm>
            <a:off x="10561320" y="1378950"/>
            <a:ext cx="569407" cy="569406"/>
            <a:chOff x="3965528" y="1686514"/>
            <a:chExt cx="569407" cy="569406"/>
          </a:xfrm>
        </p:grpSpPr>
        <p:sp>
          <p:nvSpPr>
            <p:cNvPr id="170" name="Oval 169">
              <a:extLst>
                <a:ext uri="{FF2B5EF4-FFF2-40B4-BE49-F238E27FC236}">
                  <a16:creationId xmlns:a16="http://schemas.microsoft.com/office/drawing/2014/main" id="{8DAA426B-A6F1-492E-BFF3-53CFF644E824}"/>
                </a:ext>
              </a:extLst>
            </p:cNvPr>
            <p:cNvSpPr/>
            <p:nvPr>
              <p:custDataLst>
                <p:tags r:id="rId98"/>
              </p:custDataLst>
            </p:nvPr>
          </p:nvSpPr>
          <p:spPr>
            <a:xfrm>
              <a:off x="3965528" y="1686514"/>
              <a:ext cx="569407" cy="569406"/>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171" name="Graphic 170">
              <a:extLst>
                <a:ext uri="{FF2B5EF4-FFF2-40B4-BE49-F238E27FC236}">
                  <a16:creationId xmlns:a16="http://schemas.microsoft.com/office/drawing/2014/main" id="{1A28B593-F05A-419C-8715-258809C10569}"/>
                </a:ext>
              </a:extLst>
            </p:cNvPr>
            <p:cNvPicPr>
              <a:picLocks noChangeAspect="1"/>
            </p:cNvPicPr>
            <p:nvPr>
              <p:custDataLst>
                <p:tags r:id="rId99"/>
              </p:custDataLst>
            </p:nvPr>
          </p:nvPicPr>
          <p:blipFill>
            <a:blip r:embed="rId65">
              <a:extLst>
                <a:ext uri="{96DAC541-7B7A-43D3-8B79-37D633B846F1}">
                  <asvg:svgBlip xmlns:asvg="http://schemas.microsoft.com/office/drawing/2016/SVG/main" r:embed="rId66"/>
                </a:ext>
                <a:ext uri="{28A0092B-C50C-407E-A947-70E740481C1C}">
                  <a14:useLocalDpi xmlns:a14="http://schemas.microsoft.com/office/drawing/2010/main" val="0"/>
                </a:ext>
              </a:extLst>
            </a:blip>
            <a:stretch>
              <a:fillRect/>
            </a:stretch>
          </p:blipFill>
          <p:spPr>
            <a:xfrm>
              <a:off x="3978488" y="1699474"/>
              <a:ext cx="543487" cy="543487"/>
            </a:xfrm>
            <a:prstGeom prst="rect">
              <a:avLst/>
            </a:prstGeom>
          </p:spPr>
        </p:pic>
      </p:grpSp>
      <p:grpSp>
        <p:nvGrpSpPr>
          <p:cNvPr id="281" name="Group 280" descr="HIDE-IF=[_O_PERF_VS_AMB_DIM_8]&lt;&gt;1&#10;HIDE-IF=[_O_DOM_LABEL_1]=&quot;(Not in scope)&quot;&#10;HIDE-IF=[Q_DIGITAL_OPERATING_MODEL_FUNDING_AMBITION]=1&#10;HIDE-IF=[Q_DIGITAL_OPERATING_MODEL_FUNDING_AMBITION]=&quot;&quot;">
            <a:extLst>
              <a:ext uri="{FF2B5EF4-FFF2-40B4-BE49-F238E27FC236}">
                <a16:creationId xmlns:a16="http://schemas.microsoft.com/office/drawing/2014/main" id="{227C714E-DA3B-403C-B953-AB4E1C308439}"/>
              </a:ext>
            </a:extLst>
          </p:cNvPr>
          <p:cNvGrpSpPr/>
          <p:nvPr>
            <p:custDataLst>
              <p:tags r:id="rId100"/>
            </p:custDataLst>
          </p:nvPr>
        </p:nvGrpSpPr>
        <p:grpSpPr>
          <a:xfrm>
            <a:off x="2340864" y="3445133"/>
            <a:ext cx="450055" cy="450054"/>
            <a:chOff x="10895425" y="936181"/>
            <a:chExt cx="358685" cy="358684"/>
          </a:xfrm>
        </p:grpSpPr>
        <p:sp>
          <p:nvSpPr>
            <p:cNvPr id="282" name="Oval 281">
              <a:extLst>
                <a:ext uri="{FF2B5EF4-FFF2-40B4-BE49-F238E27FC236}">
                  <a16:creationId xmlns:a16="http://schemas.microsoft.com/office/drawing/2014/main" id="{0F412CEA-0D21-450B-A429-0A7ED0D51B10}"/>
                </a:ext>
              </a:extLst>
            </p:cNvPr>
            <p:cNvSpPr/>
            <p:nvPr>
              <p:custDataLst>
                <p:tags r:id="rId101"/>
              </p:custDataLst>
            </p:nvPr>
          </p:nvSpPr>
          <p:spPr>
            <a:xfrm>
              <a:off x="10895425" y="936181"/>
              <a:ext cx="358685" cy="358684"/>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83" name="Graphic 282">
              <a:extLst>
                <a:ext uri="{FF2B5EF4-FFF2-40B4-BE49-F238E27FC236}">
                  <a16:creationId xmlns:a16="http://schemas.microsoft.com/office/drawing/2014/main" id="{51663C6C-6D7E-41A0-B96D-933FEA9AEBF9}"/>
                </a:ext>
              </a:extLst>
            </p:cNvPr>
            <p:cNvPicPr>
              <a:picLocks noChangeAspect="1"/>
            </p:cNvPicPr>
            <p:nvPr>
              <p:custDataLst>
                <p:tags r:id="rId102"/>
              </p:custDataLst>
            </p:nvPr>
          </p:nvPicPr>
          <p:blipFill>
            <a:blip r:embed="rId65">
              <a:extLst>
                <a:ext uri="{96DAC541-7B7A-43D3-8B79-37D633B846F1}">
                  <asvg:svgBlip xmlns:asvg="http://schemas.microsoft.com/office/drawing/2016/SVG/main" r:embed="rId66"/>
                </a:ext>
                <a:ext uri="{28A0092B-C50C-407E-A947-70E740481C1C}">
                  <a14:useLocalDpi xmlns:a14="http://schemas.microsoft.com/office/drawing/2010/main" val="0"/>
                </a:ext>
              </a:extLst>
            </a:blip>
            <a:stretch>
              <a:fillRect/>
            </a:stretch>
          </p:blipFill>
          <p:spPr>
            <a:xfrm>
              <a:off x="10909607" y="950363"/>
              <a:ext cx="330321" cy="330321"/>
            </a:xfrm>
            <a:prstGeom prst="rect">
              <a:avLst/>
            </a:prstGeom>
          </p:spPr>
        </p:pic>
      </p:grpSp>
      <p:grpSp>
        <p:nvGrpSpPr>
          <p:cNvPr id="230" name="Group 229" descr="HIDE-IF=[_O_PERF_VS_AMB_DIM_13]&lt;&gt;-1&#10;HIDE-IF=[_O_DOM_LABEL_6]=&quot;(Not in scope)&quot;&#10;HIDE-IF=[Q_DIGITAL_OPERATING_MODEL_ORGANIZATIONANDDECISIONRIGHTS_AMBITION]=1&#10;HIDE-IF=[Q_DIGITAL_OPERATING_MODEL_ORGANIZATIONANDDECISIONRIGHTS_AMBITION]=&quot;&quot;">
            <a:extLst>
              <a:ext uri="{FF2B5EF4-FFF2-40B4-BE49-F238E27FC236}">
                <a16:creationId xmlns:a16="http://schemas.microsoft.com/office/drawing/2014/main" id="{CC0714EE-4C94-47FC-9D10-9A9C1D5B7048}"/>
              </a:ext>
            </a:extLst>
          </p:cNvPr>
          <p:cNvGrpSpPr/>
          <p:nvPr>
            <p:custDataLst>
              <p:tags r:id="rId103"/>
            </p:custDataLst>
          </p:nvPr>
        </p:nvGrpSpPr>
        <p:grpSpPr>
          <a:xfrm>
            <a:off x="5908154" y="3445132"/>
            <a:ext cx="450055" cy="450055"/>
            <a:chOff x="10561785" y="1312941"/>
            <a:chExt cx="582849" cy="582849"/>
          </a:xfrm>
        </p:grpSpPr>
        <p:sp>
          <p:nvSpPr>
            <p:cNvPr id="231" name="Oval 230">
              <a:extLst>
                <a:ext uri="{FF2B5EF4-FFF2-40B4-BE49-F238E27FC236}">
                  <a16:creationId xmlns:a16="http://schemas.microsoft.com/office/drawing/2014/main" id="{071E32AB-6C3B-41AB-B840-E3378615B55E}"/>
                </a:ext>
              </a:extLst>
            </p:cNvPr>
            <p:cNvSpPr/>
            <p:nvPr>
              <p:custDataLst>
                <p:tags r:id="rId104"/>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32" name="Graphic 231">
              <a:extLst>
                <a:ext uri="{FF2B5EF4-FFF2-40B4-BE49-F238E27FC236}">
                  <a16:creationId xmlns:a16="http://schemas.microsoft.com/office/drawing/2014/main" id="{F7FA1C3B-9C57-4711-8ADE-A2001F3D5E21}"/>
                </a:ext>
              </a:extLst>
            </p:cNvPr>
            <p:cNvPicPr>
              <a:picLocks noChangeAspect="1"/>
            </p:cNvPicPr>
            <p:nvPr>
              <p:custDataLst>
                <p:tags r:id="rId105"/>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242" name="Group 241" descr="HIDE-IF=[_O_PERF_VS_AMB_DIM_11]&lt;&gt;-1&#10;HIDE-IF=[_O_DOM_LABEL_4]=&quot;(Not in scope)&quot;&#10;HIDE-IF=[Q_DIGITAL_OPERATING_MODEL_SOURCING_AMBITION]=1&#10;HIDE-IF=[Q_DIGITAL_OPERATING_MODEL_SOURCING_AMBITION]=&quot;&quot;">
            <a:extLst>
              <a:ext uri="{FF2B5EF4-FFF2-40B4-BE49-F238E27FC236}">
                <a16:creationId xmlns:a16="http://schemas.microsoft.com/office/drawing/2014/main" id="{F68D510A-179D-430B-9CF8-7D213FB304BC}"/>
              </a:ext>
            </a:extLst>
          </p:cNvPr>
          <p:cNvGrpSpPr/>
          <p:nvPr>
            <p:custDataLst>
              <p:tags r:id="rId106"/>
            </p:custDataLst>
          </p:nvPr>
        </p:nvGrpSpPr>
        <p:grpSpPr>
          <a:xfrm>
            <a:off x="7700378" y="3445132"/>
            <a:ext cx="450055" cy="450055"/>
            <a:chOff x="10561785" y="1312941"/>
            <a:chExt cx="582849" cy="582849"/>
          </a:xfrm>
        </p:grpSpPr>
        <p:sp>
          <p:nvSpPr>
            <p:cNvPr id="243" name="Oval 242">
              <a:extLst>
                <a:ext uri="{FF2B5EF4-FFF2-40B4-BE49-F238E27FC236}">
                  <a16:creationId xmlns:a16="http://schemas.microsoft.com/office/drawing/2014/main" id="{535FE260-6307-4879-985E-D21EF42F240A}"/>
                </a:ext>
              </a:extLst>
            </p:cNvPr>
            <p:cNvSpPr/>
            <p:nvPr>
              <p:custDataLst>
                <p:tags r:id="rId107"/>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44" name="Graphic 243">
              <a:extLst>
                <a:ext uri="{FF2B5EF4-FFF2-40B4-BE49-F238E27FC236}">
                  <a16:creationId xmlns:a16="http://schemas.microsoft.com/office/drawing/2014/main" id="{DA3854D7-7852-4664-9F32-4235D62E4A5D}"/>
                </a:ext>
              </a:extLst>
            </p:cNvPr>
            <p:cNvPicPr>
              <a:picLocks noChangeAspect="1"/>
            </p:cNvPicPr>
            <p:nvPr>
              <p:custDataLst>
                <p:tags r:id="rId108"/>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236" name="Group 235" descr="HIDE-IF=[_O_PERF_VS_AMB_DIM_10]&lt;&gt;-1&#10;HIDE-IF=[_O_DOM_LABEL_3]=&quot;(Not in scope)&quot;&#10;HIDE-IF=[Q_DIGITAL_OPERATING_MODEL_TALENTANDSKILLS_AMBITION]=1&#10;HIDE-IF=[Q_DIGITAL_OPERATING_MODEL_TALENTANDSKILLS_AMBITION]=&quot;&quot;">
            <a:extLst>
              <a:ext uri="{FF2B5EF4-FFF2-40B4-BE49-F238E27FC236}">
                <a16:creationId xmlns:a16="http://schemas.microsoft.com/office/drawing/2014/main" id="{F1A4997E-EEBA-464D-A94D-A07016725257}"/>
              </a:ext>
            </a:extLst>
          </p:cNvPr>
          <p:cNvGrpSpPr/>
          <p:nvPr>
            <p:custDataLst>
              <p:tags r:id="rId109"/>
            </p:custDataLst>
          </p:nvPr>
        </p:nvGrpSpPr>
        <p:grpSpPr>
          <a:xfrm>
            <a:off x="9465170" y="3445132"/>
            <a:ext cx="450055" cy="450055"/>
            <a:chOff x="10561785" y="1312941"/>
            <a:chExt cx="582849" cy="582849"/>
          </a:xfrm>
        </p:grpSpPr>
        <p:sp>
          <p:nvSpPr>
            <p:cNvPr id="237" name="Oval 236">
              <a:extLst>
                <a:ext uri="{FF2B5EF4-FFF2-40B4-BE49-F238E27FC236}">
                  <a16:creationId xmlns:a16="http://schemas.microsoft.com/office/drawing/2014/main" id="{5DF2EE3A-DF62-44FD-AEDF-E91AF021A676}"/>
                </a:ext>
              </a:extLst>
            </p:cNvPr>
            <p:cNvSpPr/>
            <p:nvPr>
              <p:custDataLst>
                <p:tags r:id="rId110"/>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38" name="Graphic 237">
              <a:extLst>
                <a:ext uri="{FF2B5EF4-FFF2-40B4-BE49-F238E27FC236}">
                  <a16:creationId xmlns:a16="http://schemas.microsoft.com/office/drawing/2014/main" id="{B3BDD06A-C00C-4523-8F71-CD383E389697}"/>
                </a:ext>
              </a:extLst>
            </p:cNvPr>
            <p:cNvPicPr>
              <a:picLocks noChangeAspect="1"/>
            </p:cNvPicPr>
            <p:nvPr>
              <p:custDataLst>
                <p:tags r:id="rId111"/>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233" name="Group 232" descr="HIDE-IF=[_O_PERF_VS_AMB_DIM_12]&lt;&gt;-1&#10;HIDE-IF=[_O_DOM_LABEL_5]=&quot;(Not in scope)&quot;&#10;HIDE-IF=[Q_DIGITAL_OPERATING_MODEL_WAYSOFWORKING_AMBITION]=1&#10;HIDE-IF=[Q_DIGITAL_OPERATING_MODEL_WAYSOFWORKING_AMBITION]=&quot;&quot;">
            <a:extLst>
              <a:ext uri="{FF2B5EF4-FFF2-40B4-BE49-F238E27FC236}">
                <a16:creationId xmlns:a16="http://schemas.microsoft.com/office/drawing/2014/main" id="{69964637-A749-4F74-86CB-DABF02B180A3}"/>
              </a:ext>
            </a:extLst>
          </p:cNvPr>
          <p:cNvGrpSpPr/>
          <p:nvPr>
            <p:custDataLst>
              <p:tags r:id="rId112"/>
            </p:custDataLst>
          </p:nvPr>
        </p:nvGrpSpPr>
        <p:grpSpPr>
          <a:xfrm>
            <a:off x="11239106" y="3445132"/>
            <a:ext cx="450055" cy="450055"/>
            <a:chOff x="10561785" y="1312941"/>
            <a:chExt cx="582849" cy="582849"/>
          </a:xfrm>
        </p:grpSpPr>
        <p:sp>
          <p:nvSpPr>
            <p:cNvPr id="234" name="Oval 233">
              <a:extLst>
                <a:ext uri="{FF2B5EF4-FFF2-40B4-BE49-F238E27FC236}">
                  <a16:creationId xmlns:a16="http://schemas.microsoft.com/office/drawing/2014/main" id="{9F1B612D-C444-408A-93A9-842FEF0881C9}"/>
                </a:ext>
              </a:extLst>
            </p:cNvPr>
            <p:cNvSpPr/>
            <p:nvPr>
              <p:custDataLst>
                <p:tags r:id="rId113"/>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35" name="Graphic 234">
              <a:extLst>
                <a:ext uri="{FF2B5EF4-FFF2-40B4-BE49-F238E27FC236}">
                  <a16:creationId xmlns:a16="http://schemas.microsoft.com/office/drawing/2014/main" id="{B075AB8D-91BD-495F-A6A9-1DC8316385A9}"/>
                </a:ext>
              </a:extLst>
            </p:cNvPr>
            <p:cNvPicPr>
              <a:picLocks noChangeAspect="1"/>
            </p:cNvPicPr>
            <p:nvPr>
              <p:custDataLst>
                <p:tags r:id="rId114"/>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227" name="Group 226" descr="HIDE-IF=[_O_PERF_VS_AMB_DIM_9]&lt;&gt;-1&#10;HIDE-IF=[_O_DOM_LABEL_2]=&quot;(Not in scope)&quot;&#10;HIDE-IF=[Q_DIGITAL_OPERATING_MODEL_CULTURE_AMBITION]=1&#10;HIDE-IF=[Q_DIGITAL_OPERATING_MODEL_CULTURE_AMBITION]=&quot;&quot;">
            <a:extLst>
              <a:ext uri="{FF2B5EF4-FFF2-40B4-BE49-F238E27FC236}">
                <a16:creationId xmlns:a16="http://schemas.microsoft.com/office/drawing/2014/main" id="{E6A12DEA-9A01-4041-AF00-435F8E2EB71A}"/>
              </a:ext>
            </a:extLst>
          </p:cNvPr>
          <p:cNvGrpSpPr/>
          <p:nvPr>
            <p:custDataLst>
              <p:tags r:id="rId115"/>
            </p:custDataLst>
          </p:nvPr>
        </p:nvGrpSpPr>
        <p:grpSpPr>
          <a:xfrm>
            <a:off x="4087556" y="3445132"/>
            <a:ext cx="450055" cy="450055"/>
            <a:chOff x="10561785" y="1312941"/>
            <a:chExt cx="582849" cy="582849"/>
          </a:xfrm>
        </p:grpSpPr>
        <p:sp>
          <p:nvSpPr>
            <p:cNvPr id="228" name="Oval 227">
              <a:extLst>
                <a:ext uri="{FF2B5EF4-FFF2-40B4-BE49-F238E27FC236}">
                  <a16:creationId xmlns:a16="http://schemas.microsoft.com/office/drawing/2014/main" id="{9FCD903C-858B-4790-B885-3020014A4490}"/>
                </a:ext>
              </a:extLst>
            </p:cNvPr>
            <p:cNvSpPr/>
            <p:nvPr>
              <p:custDataLst>
                <p:tags r:id="rId116"/>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29" name="Graphic 228">
              <a:extLst>
                <a:ext uri="{FF2B5EF4-FFF2-40B4-BE49-F238E27FC236}">
                  <a16:creationId xmlns:a16="http://schemas.microsoft.com/office/drawing/2014/main" id="{0ABE1DA2-2EF0-487D-8A7F-FC2EBF8335F1}"/>
                </a:ext>
              </a:extLst>
            </p:cNvPr>
            <p:cNvPicPr>
              <a:picLocks noChangeAspect="1"/>
            </p:cNvPicPr>
            <p:nvPr>
              <p:custDataLst>
                <p:tags r:id="rId117"/>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257" name="Group 256" descr="HIDE-IF=[_O_PERF_VS_AMB_DIM_18]&lt;&gt;0&#10;HIDE-IF=[_O_DTP_LABEL_5]=&quot;(Not in scope)&quot;&#10;HIDE-IF=[Q_DIGITAL_TECHNOLOGY_PLATFORM_IOT_AMBITION]=1&#10;HIDE-IF=[Q_DIGITAL_TECHNOLOGY_PLATFORM_IOT_AMBITION]=&quot;&quot;&#10;">
            <a:extLst>
              <a:ext uri="{FF2B5EF4-FFF2-40B4-BE49-F238E27FC236}">
                <a16:creationId xmlns:a16="http://schemas.microsoft.com/office/drawing/2014/main" id="{7BC4D2E5-E4C4-41BC-ACDA-9E3050E112A5}"/>
              </a:ext>
            </a:extLst>
          </p:cNvPr>
          <p:cNvGrpSpPr/>
          <p:nvPr>
            <p:custDataLst>
              <p:tags r:id="rId118"/>
            </p:custDataLst>
          </p:nvPr>
        </p:nvGrpSpPr>
        <p:grpSpPr>
          <a:xfrm>
            <a:off x="9467430" y="4664778"/>
            <a:ext cx="450055" cy="450055"/>
            <a:chOff x="7974627" y="1106672"/>
            <a:chExt cx="358684" cy="358684"/>
          </a:xfrm>
        </p:grpSpPr>
        <p:sp>
          <p:nvSpPr>
            <p:cNvPr id="258" name="Oval 257">
              <a:extLst>
                <a:ext uri="{FF2B5EF4-FFF2-40B4-BE49-F238E27FC236}">
                  <a16:creationId xmlns:a16="http://schemas.microsoft.com/office/drawing/2014/main" id="{E6386EF2-B4CE-42BB-8208-23DB86C54346}"/>
                </a:ext>
              </a:extLst>
            </p:cNvPr>
            <p:cNvSpPr/>
            <p:nvPr>
              <p:custDataLst>
                <p:tags r:id="rId119"/>
              </p:custDataLst>
            </p:nvPr>
          </p:nvSpPr>
          <p:spPr>
            <a:xfrm>
              <a:off x="7974627" y="1106672"/>
              <a:ext cx="358684" cy="35868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59" name="Graphic 258">
              <a:extLst>
                <a:ext uri="{FF2B5EF4-FFF2-40B4-BE49-F238E27FC236}">
                  <a16:creationId xmlns:a16="http://schemas.microsoft.com/office/drawing/2014/main" id="{3E65D6DB-CBA0-465A-8F17-33F50129101E}"/>
                </a:ext>
              </a:extLst>
            </p:cNvPr>
            <p:cNvPicPr>
              <a:picLocks noChangeAspect="1"/>
            </p:cNvPicPr>
            <p:nvPr>
              <p:custDataLst>
                <p:tags r:id="rId120"/>
              </p:custDataLst>
            </p:nvPr>
          </p:nvPicPr>
          <p:blipFill>
            <a:blip r:embed="rId60">
              <a:extLst>
                <a:ext uri="{96DAC541-7B7A-43D3-8B79-37D633B846F1}">
                  <asvg:svgBlip xmlns:asvg="http://schemas.microsoft.com/office/drawing/2016/SVG/main" r:embed="rId61"/>
                </a:ext>
                <a:ext uri="{28A0092B-C50C-407E-A947-70E740481C1C}">
                  <a14:useLocalDpi xmlns:a14="http://schemas.microsoft.com/office/drawing/2010/main" val="0"/>
                </a:ext>
              </a:extLst>
            </a:blip>
            <a:stretch>
              <a:fillRect/>
            </a:stretch>
          </p:blipFill>
          <p:spPr>
            <a:xfrm>
              <a:off x="7987671" y="1119716"/>
              <a:ext cx="332597" cy="332597"/>
            </a:xfrm>
            <a:prstGeom prst="rect">
              <a:avLst/>
            </a:prstGeom>
          </p:spPr>
        </p:pic>
      </p:grpSp>
      <p:grpSp>
        <p:nvGrpSpPr>
          <p:cNvPr id="272" name="Group 271" descr="HIDE-IF=[_O_PERF_VS_AMB_DIM_17]&lt;&gt;1&#10;HIDE-IF=[_O_DTP_LABEL_4]=&quot;(Not in scope)&quot;&#10;HIDE-IF=[Q_DIGITAL_TECHNOLOGY_PLATFORM_ECOSYSTEMSANDAPIPLATFORM_AMBITION]=1&#10;HIDE-IF=[Q_DIGITAL_TECHNOLOGY_PLATFORM_ECOSYSTEMSANDAPIPLATFORM_AMBITION]=&quot;&quot;">
            <a:extLst>
              <a:ext uri="{FF2B5EF4-FFF2-40B4-BE49-F238E27FC236}">
                <a16:creationId xmlns:a16="http://schemas.microsoft.com/office/drawing/2014/main" id="{95A51213-DAB1-4F38-9F60-B7018FF3DD2E}"/>
              </a:ext>
            </a:extLst>
          </p:cNvPr>
          <p:cNvGrpSpPr/>
          <p:nvPr>
            <p:custDataLst>
              <p:tags r:id="rId121"/>
            </p:custDataLst>
          </p:nvPr>
        </p:nvGrpSpPr>
        <p:grpSpPr>
          <a:xfrm>
            <a:off x="7720926" y="4664778"/>
            <a:ext cx="450055" cy="450054"/>
            <a:chOff x="10895425" y="936181"/>
            <a:chExt cx="358685" cy="358684"/>
          </a:xfrm>
        </p:grpSpPr>
        <p:sp>
          <p:nvSpPr>
            <p:cNvPr id="273" name="Oval 272">
              <a:extLst>
                <a:ext uri="{FF2B5EF4-FFF2-40B4-BE49-F238E27FC236}">
                  <a16:creationId xmlns:a16="http://schemas.microsoft.com/office/drawing/2014/main" id="{1B9BBCD3-986C-43F8-AD87-633F603C7506}"/>
                </a:ext>
              </a:extLst>
            </p:cNvPr>
            <p:cNvSpPr/>
            <p:nvPr>
              <p:custDataLst>
                <p:tags r:id="rId122"/>
              </p:custDataLst>
            </p:nvPr>
          </p:nvSpPr>
          <p:spPr>
            <a:xfrm>
              <a:off x="10895425" y="936181"/>
              <a:ext cx="358685" cy="358684"/>
            </a:xfrm>
            <a:prstGeom prst="ellipse">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274" name="Graphic 273">
              <a:extLst>
                <a:ext uri="{FF2B5EF4-FFF2-40B4-BE49-F238E27FC236}">
                  <a16:creationId xmlns:a16="http://schemas.microsoft.com/office/drawing/2014/main" id="{9F318EEB-9A65-4A46-93CE-5D74D8D2713B}"/>
                </a:ext>
              </a:extLst>
            </p:cNvPr>
            <p:cNvPicPr>
              <a:picLocks noChangeAspect="1"/>
            </p:cNvPicPr>
            <p:nvPr>
              <p:custDataLst>
                <p:tags r:id="rId123"/>
              </p:custDataLst>
            </p:nvPr>
          </p:nvPicPr>
          <p:blipFill>
            <a:blip r:embed="rId65">
              <a:extLst>
                <a:ext uri="{96DAC541-7B7A-43D3-8B79-37D633B846F1}">
                  <asvg:svgBlip xmlns:asvg="http://schemas.microsoft.com/office/drawing/2016/SVG/main" r:embed="rId66"/>
                </a:ext>
                <a:ext uri="{28A0092B-C50C-407E-A947-70E740481C1C}">
                  <a14:useLocalDpi xmlns:a14="http://schemas.microsoft.com/office/drawing/2010/main" val="0"/>
                </a:ext>
              </a:extLst>
            </a:blip>
            <a:stretch>
              <a:fillRect/>
            </a:stretch>
          </p:blipFill>
          <p:spPr>
            <a:xfrm>
              <a:off x="10909607" y="950363"/>
              <a:ext cx="330321" cy="330321"/>
            </a:xfrm>
            <a:prstGeom prst="rect">
              <a:avLst/>
            </a:prstGeom>
          </p:spPr>
        </p:pic>
      </p:grpSp>
      <p:grpSp>
        <p:nvGrpSpPr>
          <p:cNvPr id="513" name="Group 512" descr="HIDE-IF=[_O_PERF_VS_AMB_DIM_19]&lt;&gt;-1&#10;HIDE-IF=[_O_DTP_LABEL_6]=&quot;(Not in scope)&quot;&#10;HIDE-IF=[Q_DIGITAL_TECHNOLOGY_PLATFORM_SECURITYPLATFORM_AMBITION]=1&#10;HIDE-IF=[Q_DIGITAL_TECHNOLOGY_PLATFORM_SECURITYPLATFORM_AMBITION]=&quot;&quot;">
            <a:extLst>
              <a:ext uri="{FF2B5EF4-FFF2-40B4-BE49-F238E27FC236}">
                <a16:creationId xmlns:a16="http://schemas.microsoft.com/office/drawing/2014/main" id="{B06A5D3B-44D2-4B44-B8B1-879D3A48A85A}"/>
              </a:ext>
            </a:extLst>
          </p:cNvPr>
          <p:cNvGrpSpPr/>
          <p:nvPr>
            <p:custDataLst>
              <p:tags r:id="rId124"/>
            </p:custDataLst>
          </p:nvPr>
        </p:nvGrpSpPr>
        <p:grpSpPr>
          <a:xfrm>
            <a:off x="11220818" y="4664778"/>
            <a:ext cx="450055" cy="450055"/>
            <a:chOff x="10561785" y="1312941"/>
            <a:chExt cx="582849" cy="582849"/>
          </a:xfrm>
        </p:grpSpPr>
        <p:sp>
          <p:nvSpPr>
            <p:cNvPr id="514" name="Oval 513">
              <a:extLst>
                <a:ext uri="{FF2B5EF4-FFF2-40B4-BE49-F238E27FC236}">
                  <a16:creationId xmlns:a16="http://schemas.microsoft.com/office/drawing/2014/main" id="{C91DC255-DAC7-4E05-B212-5BE52DC12426}"/>
                </a:ext>
              </a:extLst>
            </p:cNvPr>
            <p:cNvSpPr/>
            <p:nvPr>
              <p:custDataLst>
                <p:tags r:id="rId125"/>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515" name="Graphic 514">
              <a:extLst>
                <a:ext uri="{FF2B5EF4-FFF2-40B4-BE49-F238E27FC236}">
                  <a16:creationId xmlns:a16="http://schemas.microsoft.com/office/drawing/2014/main" id="{EC585DCE-2454-40B1-B081-838719A277BB}"/>
                </a:ext>
              </a:extLst>
            </p:cNvPr>
            <p:cNvPicPr>
              <a:picLocks noChangeAspect="1"/>
            </p:cNvPicPr>
            <p:nvPr>
              <p:custDataLst>
                <p:tags r:id="rId126"/>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519" name="Group 518" descr="HIDE-IF=[_O_PERF_VS_AMB_DIM_14]&lt;&gt;-1&#10;HIDE-IF=[_O_DTP_LABEL_1]=&quot;(Not in scope)&quot;&#10;HIDE-IF=[Q_DIGITAL_TECHNOLOGY_PLATFORM_CLOUDANDDEVOPSTOOLCHAIN_AMBITION]=1&#10;HIDE-IF=[Q_DIGITAL_TECHNOLOGY_PLATFORM_CLOUDANDDEVOPSTOOLCHAIN_AMBITION]=&quot;&quot;">
            <a:extLst>
              <a:ext uri="{FF2B5EF4-FFF2-40B4-BE49-F238E27FC236}">
                <a16:creationId xmlns:a16="http://schemas.microsoft.com/office/drawing/2014/main" id="{47345923-4E6B-4760-8B37-96FC1451F2F7}"/>
              </a:ext>
            </a:extLst>
          </p:cNvPr>
          <p:cNvGrpSpPr/>
          <p:nvPr>
            <p:custDataLst>
              <p:tags r:id="rId127"/>
            </p:custDataLst>
          </p:nvPr>
        </p:nvGrpSpPr>
        <p:grpSpPr>
          <a:xfrm>
            <a:off x="2369426" y="4664778"/>
            <a:ext cx="450055" cy="450055"/>
            <a:chOff x="10561785" y="1312941"/>
            <a:chExt cx="582849" cy="582849"/>
          </a:xfrm>
        </p:grpSpPr>
        <p:sp>
          <p:nvSpPr>
            <p:cNvPr id="520" name="Oval 519">
              <a:extLst>
                <a:ext uri="{FF2B5EF4-FFF2-40B4-BE49-F238E27FC236}">
                  <a16:creationId xmlns:a16="http://schemas.microsoft.com/office/drawing/2014/main" id="{5A4F26F0-4B78-4E70-9686-92BB356A1238}"/>
                </a:ext>
              </a:extLst>
            </p:cNvPr>
            <p:cNvSpPr/>
            <p:nvPr>
              <p:custDataLst>
                <p:tags r:id="rId128"/>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521" name="Graphic 520">
              <a:extLst>
                <a:ext uri="{FF2B5EF4-FFF2-40B4-BE49-F238E27FC236}">
                  <a16:creationId xmlns:a16="http://schemas.microsoft.com/office/drawing/2014/main" id="{BD48B648-B16A-409C-AFCC-557E66BE32A3}"/>
                </a:ext>
              </a:extLst>
            </p:cNvPr>
            <p:cNvPicPr>
              <a:picLocks noChangeAspect="1"/>
            </p:cNvPicPr>
            <p:nvPr>
              <p:custDataLst>
                <p:tags r:id="rId129"/>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522" name="Group 521" descr="HIDE-IF=[_O_PERF_VS_AMB_DIM_16]&lt;&gt;-1&#10;HIDE-IF=[_O_DTP_LABEL_3]=&quot;(Not in scope)&quot;&#10;HIDE-IF=[Q_DIGITAL_TECHNOLOGY_PLATFORM_CUSTOMERPLATFORM_AMBITION]=1&#10;HIDE-IF=[Q_DIGITAL_TECHNOLOGY_PLATFORM_CUSTOMERPLATFORM_AMBITION]=&quot;&quot;">
            <a:extLst>
              <a:ext uri="{FF2B5EF4-FFF2-40B4-BE49-F238E27FC236}">
                <a16:creationId xmlns:a16="http://schemas.microsoft.com/office/drawing/2014/main" id="{55866CF8-36A9-4823-A4A6-732C749DC743}"/>
              </a:ext>
            </a:extLst>
          </p:cNvPr>
          <p:cNvGrpSpPr/>
          <p:nvPr>
            <p:custDataLst>
              <p:tags r:id="rId130"/>
            </p:custDataLst>
          </p:nvPr>
        </p:nvGrpSpPr>
        <p:grpSpPr>
          <a:xfrm>
            <a:off x="5926442" y="4664778"/>
            <a:ext cx="450055" cy="450055"/>
            <a:chOff x="10561785" y="1312941"/>
            <a:chExt cx="582849" cy="582849"/>
          </a:xfrm>
        </p:grpSpPr>
        <p:sp>
          <p:nvSpPr>
            <p:cNvPr id="523" name="Oval 522">
              <a:extLst>
                <a:ext uri="{FF2B5EF4-FFF2-40B4-BE49-F238E27FC236}">
                  <a16:creationId xmlns:a16="http://schemas.microsoft.com/office/drawing/2014/main" id="{7583AECF-B22A-466D-85D6-58CD10407031}"/>
                </a:ext>
              </a:extLst>
            </p:cNvPr>
            <p:cNvSpPr/>
            <p:nvPr>
              <p:custDataLst>
                <p:tags r:id="rId131"/>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524" name="Graphic 523">
              <a:extLst>
                <a:ext uri="{FF2B5EF4-FFF2-40B4-BE49-F238E27FC236}">
                  <a16:creationId xmlns:a16="http://schemas.microsoft.com/office/drawing/2014/main" id="{CAB27A26-0067-4DE7-9992-47F492B0A305}"/>
                </a:ext>
              </a:extLst>
            </p:cNvPr>
            <p:cNvPicPr>
              <a:picLocks noChangeAspect="1"/>
            </p:cNvPicPr>
            <p:nvPr>
              <p:custDataLst>
                <p:tags r:id="rId132"/>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grpSp>
        <p:nvGrpSpPr>
          <p:cNvPr id="528" name="Group 527" descr="HIDE-IF=[_O_PERF_VS_AMB_DIM_15]&lt;&gt;-1&#10;HIDE-IF=[_O_DTP_LABEL_2]=&quot;(Not in scope)&quot;&#10;HIDE-IF=[Q_DIGITAL_TECHNOLOGY_PLATFORM_AIANDDATAANALYTICSPLATFORM_AMBITION]=1&#10;HIDE-IF=[Q_DIGITAL_TECHNOLOGY_PLATFORM_AIANDDATAANALYTICSPLATFORM_AMBITION]=&quot;&quot;">
            <a:extLst>
              <a:ext uri="{FF2B5EF4-FFF2-40B4-BE49-F238E27FC236}">
                <a16:creationId xmlns:a16="http://schemas.microsoft.com/office/drawing/2014/main" id="{C56B1763-6315-4722-95DF-D4EECC4849DE}"/>
              </a:ext>
            </a:extLst>
          </p:cNvPr>
          <p:cNvGrpSpPr/>
          <p:nvPr>
            <p:custDataLst>
              <p:tags r:id="rId133"/>
            </p:custDataLst>
          </p:nvPr>
        </p:nvGrpSpPr>
        <p:grpSpPr>
          <a:xfrm>
            <a:off x="4134218" y="4664778"/>
            <a:ext cx="450055" cy="450055"/>
            <a:chOff x="10561785" y="1312941"/>
            <a:chExt cx="582849" cy="582849"/>
          </a:xfrm>
        </p:grpSpPr>
        <p:sp>
          <p:nvSpPr>
            <p:cNvPr id="529" name="Oval 528">
              <a:extLst>
                <a:ext uri="{FF2B5EF4-FFF2-40B4-BE49-F238E27FC236}">
                  <a16:creationId xmlns:a16="http://schemas.microsoft.com/office/drawing/2014/main" id="{B95D9C0E-3F19-4073-8BC4-FB3932796EAC}"/>
                </a:ext>
              </a:extLst>
            </p:cNvPr>
            <p:cNvSpPr/>
            <p:nvPr>
              <p:custDataLst>
                <p:tags r:id="rId134"/>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530" name="Graphic 529">
              <a:extLst>
                <a:ext uri="{FF2B5EF4-FFF2-40B4-BE49-F238E27FC236}">
                  <a16:creationId xmlns:a16="http://schemas.microsoft.com/office/drawing/2014/main" id="{E207AB3C-0CC4-422B-8E31-366208E50976}"/>
                </a:ext>
              </a:extLst>
            </p:cNvPr>
            <p:cNvPicPr>
              <a:picLocks noChangeAspect="1"/>
            </p:cNvPicPr>
            <p:nvPr>
              <p:custDataLst>
                <p:tags r:id="rId135"/>
              </p:custDataLst>
            </p:nvPr>
          </p:nvPicPr>
          <p:blipFill>
            <a:blip r:embed="rId70">
              <a:extLst>
                <a:ext uri="{96DAC541-7B7A-43D3-8B79-37D633B846F1}">
                  <asvg:svgBlip xmlns:asvg="http://schemas.microsoft.com/office/drawing/2016/SVG/main" r:embed="rId71"/>
                </a:ext>
                <a:ext uri="{28A0092B-C50C-407E-A947-70E740481C1C}">
                  <a14:useLocalDpi xmlns:a14="http://schemas.microsoft.com/office/drawing/2010/main" val="0"/>
                </a:ext>
              </a:extLst>
            </a:blip>
            <a:stretch>
              <a:fillRect/>
            </a:stretch>
          </p:blipFill>
          <p:spPr>
            <a:xfrm>
              <a:off x="10614351" y="1365507"/>
              <a:ext cx="477717" cy="477717"/>
            </a:xfrm>
            <a:prstGeom prst="rect">
              <a:avLst/>
            </a:prstGeom>
          </p:spPr>
        </p:pic>
      </p:grpSp>
      <p:sp>
        <p:nvSpPr>
          <p:cNvPr id="5" name="TextBox 4">
            <a:extLst>
              <a:ext uri="{FF2B5EF4-FFF2-40B4-BE49-F238E27FC236}">
                <a16:creationId xmlns:a16="http://schemas.microsoft.com/office/drawing/2014/main" id="{58366A03-208D-E11D-90EF-846F6AFFD147}"/>
              </a:ext>
            </a:extLst>
          </p:cNvPr>
          <p:cNvSpPr txBox="1"/>
          <p:nvPr>
            <p:custDataLst>
              <p:tags r:id="rId136"/>
            </p:custDataLst>
          </p:nvPr>
        </p:nvSpPr>
        <p:spPr>
          <a:xfrm>
            <a:off x="3901134" y="632189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lang="en-US" sz="900">
                <a:solidFill>
                  <a:prstClr val="black"/>
                </a:solidFill>
                <a:latin typeface="Arial"/>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Tree>
    <p:extLst>
      <p:ext uri="{BB962C8B-B14F-4D97-AF65-F5344CB8AC3E}">
        <p14:creationId val="292335721"/>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4"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Strategic Digital Priorities Summary (1/3)</a:t>
            </a:r>
          </a:p>
        </p:txBody>
      </p:sp>
      <p:sp>
        <p:nvSpPr>
          <p:cNvPr id="7" name="TextBox 6">
            <a:extLst>
              <a:ext uri="{FF2B5EF4-FFF2-40B4-BE49-F238E27FC236}">
                <a16:creationId xmlns:a16="http://schemas.microsoft.com/office/drawing/2014/main" id="{79D2E00C-8837-4FC4-8476-95948A1BC5F3}"/>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lang="en-US" sz="900">
                <a:solidFill>
                  <a:prstClr val="black"/>
                </a:solidFill>
                <a:latin typeface="Arial"/>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2729179"/>
        </p:xfrm>
        <a:graphic>
          <a:graphicData uri="http://schemas.openxmlformats.org/drawingml/2006/table">
            <a:tbl>
              <a:tblPr bandRow="1">
                <a:tableStyleId>{6E25E649-3F16-4E02-A733-19D2CDBF48F0}</a:tableStyleId>
              </a:tblPr>
              <a:tblGrid>
                <a:gridCol w="2552700"/>
                <a:gridCol w="5029200"/>
              </a:tblGrid>
              <a:tr h="0">
                <a:tc>
                  <a:txBody>
                    <a:bodyPr anchor="ctr"/>
                    <a:lstStyle/>
                    <a:p>
                      <a:r>
                        <a:rPr sz="1600" b="1">
                          <a:solidFill>
                            <a:srgbClr val="002856"/>
                          </a:solidFill>
                        </a:rPr>
                        <a:t>Generate New Digital Revenue</a:t>
                      </a:r>
                    </a:p>
                    <a:p>
                      <a:pPr>
                        <a:spcBef>
                          <a:spcPct val="83000"/>
                        </a:spcBef>
                      </a:pPr>
                      <a:r>
                        <a:rPr sz="1200">
                          <a:solidFill>
                            <a:srgbClr val="FFFFFF"/>
                          </a:solidFill>
                          <a:highlight>
                            <a:srgbClr val="595959"/>
                          </a:highlight>
                        </a:rPr>
                        <a:t>  Ambition: </a:t>
                      </a:r>
                      <a:r>
                        <a:rPr sz="1200" b="1">
                          <a:solidFill>
                            <a:srgbClr val="FFFFFF"/>
                          </a:solidFill>
                          <a:highlight>
                            <a:srgbClr val="595959"/>
                          </a:highlight>
                        </a:rPr>
                        <a:t>Industry Leader </a:t>
                      </a:r>
                      <a:r>
                        <a:rPr sz="1200" b="1">
                          <a:solidFill>
                            <a:srgbClr val="595959"/>
                          </a:solidFill>
                          <a:highlight>
                            <a:srgbClr val="595959"/>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FEDA6E"/>
                    </a:solidFill>
                  </a:tcPr>
                </a:tc>
                <a:tc>
                  <a:txBody>
                    <a:bodyPr/>
                    <a:lstStyle/>
                    <a:p>
                      <a:pPr algn="r">
                        <a:spcBef>
                          <a:spcPct val="36000"/>
                        </a:spcBef>
                        <a:spcAft>
                          <a:spcPct val="0"/>
                        </a:spcAft>
                      </a:pPr>
                      <a:r>
                        <a:rPr sz="1400">
                          <a:solidFill>
                            <a:srgbClr val="000000"/>
                          </a:solidFill>
                        </a:rPr>
                        <a:t>Direct Sales From Digital Channels (%)</a:t>
                      </a:r>
                    </a:p>
                    <a:p>
                      <a:pPr algn="r">
                        <a:spcBef>
                          <a:spcPct val="36000"/>
                        </a:spcBef>
                        <a:spcAft>
                          <a:spcPct val="0"/>
                        </a:spcAft>
                      </a:pPr>
                      <a:r>
                        <a:rPr sz="1400">
                          <a:solidFill>
                            <a:srgbClr val="000000"/>
                          </a:solidFill>
                        </a:rPr>
                        <a:t>Revenue From Digital Product and Services (%)</a:t>
                      </a:r>
                    </a:p>
                    <a:p>
                      <a:pPr algn="r">
                        <a:spcBef>
                          <a:spcPct val="36000"/>
                        </a:spcBef>
                        <a:spcAft>
                          <a:spcPct val="0"/>
                        </a:spcAft>
                      </a:pPr>
                      <a:r>
                        <a:rPr sz="1400">
                          <a:solidFill>
                            <a:srgbClr val="000000"/>
                          </a:solidFill>
                        </a:rPr>
                        <a:t>Revenue From "as a Service" Model (%)</a:t>
                      </a:r>
                    </a:p>
                    <a:p>
                      <a:pPr algn="r">
                        <a:spcBef>
                          <a:spcPct val="36000"/>
                        </a:spcBef>
                        <a:spcAft>
                          <a:spcPct val="0"/>
                        </a:spcAft>
                      </a:pPr>
                      <a:r>
                        <a:rPr sz="1400">
                          <a:solidFill>
                            <a:srgbClr val="000000"/>
                          </a:solidFill>
                        </a:rPr>
                        <a:t>Revenue From Platform Business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anchor="ctr"/>
                    <a:lstStyle/>
                    <a:p>
                      <a:r>
                        <a:rPr sz="1600" b="1">
                          <a:solidFill>
                            <a:srgbClr val="002856"/>
                          </a:solidFill>
                        </a:rPr>
                        <a:t>Customer Experience</a:t>
                      </a:r>
                    </a:p>
                    <a:p>
                      <a:pPr>
                        <a:spcBef>
                          <a:spcPct val="83000"/>
                        </a:spcBef>
                      </a:pPr>
                      <a:r>
                        <a:rPr sz="1200">
                          <a:solidFill>
                            <a:srgbClr val="FFFFFF"/>
                          </a:solidFill>
                          <a:highlight>
                            <a:srgbClr val="595959"/>
                          </a:highlight>
                        </a:rPr>
                        <a:t>  Ambition: </a:t>
                      </a:r>
                      <a:r>
                        <a:rPr sz="1200" b="1">
                          <a:solidFill>
                            <a:srgbClr val="FFFFFF"/>
                          </a:solidFill>
                          <a:highlight>
                            <a:srgbClr val="595959"/>
                          </a:highlight>
                        </a:rPr>
                        <a:t>Industry Leader </a:t>
                      </a:r>
                      <a:r>
                        <a:rPr sz="1200" b="1">
                          <a:solidFill>
                            <a:srgbClr val="595959"/>
                          </a:solidFill>
                          <a:highlight>
                            <a:srgbClr val="595959"/>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FEDA6E"/>
                    </a:solidFill>
                  </a:tcPr>
                </a:tc>
                <a:tc>
                  <a:txBody>
                    <a:bodyPr/>
                    <a:lstStyle/>
                    <a:p>
                      <a:pPr algn="r">
                        <a:spcBef>
                          <a:spcPct val="36000"/>
                        </a:spcBef>
                        <a:spcAft>
                          <a:spcPct val="0"/>
                        </a:spcAft>
                      </a:pPr>
                      <a:r>
                        <a:rPr sz="1400">
                          <a:solidFill>
                            <a:srgbClr val="000000"/>
                          </a:solidFill>
                        </a:rPr>
                        <a:t>Customer Service Requests Completed Through Digital...</a:t>
                      </a:r>
                    </a:p>
                    <a:p>
                      <a:pPr algn="r">
                        <a:spcBef>
                          <a:spcPct val="36000"/>
                        </a:spcBef>
                        <a:spcAft>
                          <a:spcPct val="0"/>
                        </a:spcAft>
                      </a:pPr>
                      <a:r>
                        <a:rPr sz="1400">
                          <a:solidFill>
                            <a:srgbClr val="000000"/>
                          </a:solidFill>
                        </a:rPr>
                        <a:t>Churn Rate B2B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1483157"/>
        </p:xfrm>
        <a:graphic>
          <a:graphicData uri="http://schemas.openxmlformats.org/drawingml/2006/chart">
            <c:chart xmlns:c="http://schemas.openxmlformats.org/drawingml/2006/chart" r:id="rId16"/>
          </a:graphicData>
        </a:graphic>
      </p:graphicFrame>
      <p:graphicFrame>
        <p:nvGraphicFramePr>
          <p:cNvPr id="83" name="ChartObject" title=""/>
          <p:cNvGraphicFramePr>
            <a:graphicFrameLocks noDrilldown="1"/>
          </p:cNvGraphicFramePr>
          <p:nvPr>
            <p:custDataLst>
              <p:tags r:id="rId17"/>
            </p:custDataLst>
          </p:nvPr>
        </p:nvGraphicFramePr>
        <p:xfrm>
          <a:off x="8064500" y="2833929"/>
          <a:ext cx="3810000" cy="1279550"/>
        </p:xfrm>
        <a:graphic>
          <a:graphicData uri="http://schemas.openxmlformats.org/drawingml/2006/chart">
            <c:chart xmlns:c="http://schemas.openxmlformats.org/drawingml/2006/chart" r:id="rId18"/>
          </a:graphicData>
        </a:graphic>
      </p:graphicFrame>
    </p:spTree>
    <p:extLst>
      <p:ext uri="{BB962C8B-B14F-4D97-AF65-F5344CB8AC3E}">
        <p14:creationId val="3096066469"/>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5"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Strategic Digital Priorities Summary (2/3)</a:t>
            </a:r>
          </a:p>
        </p:txBody>
      </p:sp>
      <p:sp>
        <p:nvSpPr>
          <p:cNvPr id="7" name="TextBox 6">
            <a:extLst>
              <a:ext uri="{FF2B5EF4-FFF2-40B4-BE49-F238E27FC236}">
                <a16:creationId xmlns:a16="http://schemas.microsoft.com/office/drawing/2014/main" id="{79D2E00C-8837-4FC4-8476-95948A1BC5F3}"/>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lang="en-US" sz="900">
                <a:solidFill>
                  <a:prstClr val="black"/>
                </a:solidFill>
                <a:latin typeface="Arial"/>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4180027"/>
        </p:xfrm>
        <a:graphic>
          <a:graphicData uri="http://schemas.openxmlformats.org/drawingml/2006/table">
            <a:tbl>
              <a:tblPr bandRow="1">
                <a:tableStyleId>{6E25E649-3F16-4E02-A733-19D2CDBF48F0}</a:tableStyleId>
              </a:tblPr>
              <a:tblGrid>
                <a:gridCol w="2552700"/>
                <a:gridCol w="5029200"/>
              </a:tblGrid>
              <a:tr h="0">
                <a:tc>
                  <a:txBody>
                    <a:bodyPr vert="horz" wrap="square" anchor="ctr"/>
                    <a:lstStyle/>
                    <a:p>
                      <a:r>
                        <a:rPr sz="1600" b="1">
                          <a:solidFill>
                            <a:srgbClr val="002856"/>
                          </a:solidFill>
                        </a:rPr>
                        <a:t>Achieve Operational Excellence</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FEDA6E"/>
                    </a:solidFill>
                  </a:tcPr>
                </a:tc>
                <a:tc>
                  <a:txBody>
                    <a:bodyPr vert="horz" wrap="square"/>
                    <a:lstStyle/>
                    <a:p>
                      <a:pPr algn="r">
                        <a:spcBef>
                          <a:spcPct val="36000"/>
                        </a:spcBef>
                        <a:spcAft>
                          <a:spcPct val="0"/>
                        </a:spcAft>
                      </a:pPr>
                      <a:r>
                        <a:rPr sz="1400">
                          <a:solidFill>
                            <a:srgbClr val="000000"/>
                          </a:solidFill>
                        </a:rPr>
                        <a:t>Factory Defect Rate (%)</a:t>
                      </a:r>
                    </a:p>
                    <a:p>
                      <a:pPr algn="r">
                        <a:spcBef>
                          <a:spcPct val="36000"/>
                        </a:spcBef>
                        <a:spcAft>
                          <a:spcPct val="0"/>
                        </a:spcAft>
                      </a:pPr>
                      <a:r>
                        <a:rPr sz="1400">
                          <a:solidFill>
                            <a:srgbClr val="000000"/>
                          </a:solidFill>
                        </a:rPr>
                        <a:t>Time to Market for a Brand-New Product (months)</a:t>
                      </a:r>
                    </a:p>
                    <a:p>
                      <a:pPr algn="r">
                        <a:spcBef>
                          <a:spcPct val="36000"/>
                        </a:spcBef>
                        <a:spcAft>
                          <a:spcPct val="0"/>
                        </a:spcAft>
                      </a:pPr>
                      <a:r>
                        <a:rPr sz="1400">
                          <a:solidFill>
                            <a:srgbClr val="000000"/>
                          </a:solidFill>
                        </a:rPr>
                        <a:t>Remote IT Workforce Adoption (%)</a:t>
                      </a:r>
                    </a:p>
                    <a:p>
                      <a:pPr algn="r">
                        <a:spcBef>
                          <a:spcPct val="36000"/>
                        </a:spcBef>
                        <a:spcAft>
                          <a:spcPct val="0"/>
                        </a:spcAft>
                      </a:pPr>
                      <a:r>
                        <a:rPr sz="1400">
                          <a:solidFill>
                            <a:srgbClr val="000000"/>
                          </a:solidFill>
                        </a:rPr>
                        <a:t>Demand Forecast Error (%)</a:t>
                      </a:r>
                    </a:p>
                    <a:p>
                      <a:pPr algn="r">
                        <a:spcBef>
                          <a:spcPct val="36000"/>
                        </a:spcBef>
                        <a:spcAft>
                          <a:spcPct val="0"/>
                        </a:spcAft>
                      </a:pPr>
                      <a:r>
                        <a:rPr sz="1400">
                          <a:solidFill>
                            <a:srgbClr val="000000"/>
                          </a:solidFill>
                        </a:rPr>
                        <a:t>Fully Digitized Enterprise Transactions (%)</a:t>
                      </a:r>
                    </a:p>
                    <a:p>
                      <a:pPr algn="r">
                        <a:spcBef>
                          <a:spcPct val="36000"/>
                        </a:spcBef>
                        <a:spcAft>
                          <a:spcPct val="0"/>
                        </a:spcAft>
                      </a:pPr>
                      <a:r>
                        <a:rPr sz="1400">
                          <a:solidFill>
                            <a:srgbClr val="000000"/>
                          </a:solidFill>
                        </a:rPr>
                        <a:t>Business Technologist Workforce (%)</a:t>
                      </a:r>
                    </a:p>
                    <a:p>
                      <a:pPr algn="r">
                        <a:spcBef>
                          <a:spcPct val="36000"/>
                        </a:spcBef>
                        <a:spcAft>
                          <a:spcPct val="0"/>
                        </a:spcAft>
                      </a:pPr>
                      <a:r>
                        <a:rPr sz="1400">
                          <a:solidFill>
                            <a:srgbClr val="000000"/>
                          </a:solidFill>
                        </a:rPr>
                        <a:t>Work-From-Home Adoption (%)</a:t>
                      </a:r>
                    </a:p>
                    <a:p>
                      <a:pPr algn="r">
                        <a:spcBef>
                          <a:spcPct val="36000"/>
                        </a:spcBef>
                        <a:spcAft>
                          <a:spcPct val="0"/>
                        </a:spcAft>
                      </a:pPr>
                      <a:r>
                        <a:rPr sz="1400">
                          <a:solidFill>
                            <a:srgbClr val="000000"/>
                          </a:solidFill>
                        </a:rPr>
                        <a:t>Digitally Enabled Field/Factory Workers (%)</a:t>
                      </a:r>
                    </a:p>
                    <a:p>
                      <a:pPr algn="r">
                        <a:spcBef>
                          <a:spcPct val="36000"/>
                        </a:spcBef>
                        <a:spcAft>
                          <a:spcPct val="0"/>
                        </a:spcAft>
                      </a:pPr>
                      <a:r>
                        <a:rPr sz="1400">
                          <a:solidFill>
                            <a:srgbClr val="000000"/>
                          </a:solidFill>
                        </a:rPr>
                        <a:t>Analytics-Enabled Workforce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vert="horz" wrap="square" anchor="ctr"/>
                    <a:lstStyle/>
                    <a:p>
                      <a:r>
                        <a:rPr sz="1600" b="1">
                          <a:solidFill>
                            <a:srgbClr val="002856"/>
                          </a:solidFill>
                        </a:rPr>
                        <a:t>Optimize Asset Utilization</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FEDA6E"/>
                    </a:solidFill>
                  </a:tcPr>
                </a:tc>
                <a:tc>
                  <a:txBody>
                    <a:bodyPr vert="horz" wrap="square"/>
                    <a:lstStyle/>
                    <a:p>
                      <a:pPr algn="r">
                        <a:spcBef>
                          <a:spcPct val="36000"/>
                        </a:spcBef>
                        <a:spcAft>
                          <a:spcPct val="0"/>
                        </a:spcAft>
                      </a:pPr>
                      <a:r>
                        <a:rPr sz="1400">
                          <a:solidFill>
                            <a:srgbClr val="000000"/>
                          </a:solidFill>
                        </a:rPr>
                        <a:t>Predictive Maintenance Adoption (%)</a:t>
                      </a:r>
                    </a:p>
                    <a:p>
                      <a:pPr algn="r">
                        <a:spcBef>
                          <a:spcPct val="36000"/>
                        </a:spcBef>
                        <a:spcAft>
                          <a:spcPct val="0"/>
                        </a:spcAft>
                      </a:pPr>
                      <a:r>
                        <a:rPr sz="1400">
                          <a:solidFill>
                            <a:srgbClr val="000000"/>
                          </a:solidFill>
                        </a:rPr>
                        <a:t>Unplanned Downtime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2975915"/>
        </p:xfrm>
        <a:graphic>
          <a:graphicData uri="http://schemas.openxmlformats.org/drawingml/2006/chart">
            <c:chart xmlns:c="http://schemas.openxmlformats.org/drawingml/2006/chart" r:id="rId16"/>
          </a:graphicData>
        </a:graphic>
      </p:graphicFrame>
      <p:graphicFrame>
        <p:nvGraphicFramePr>
          <p:cNvPr id="83" name="ChartObject" title=""/>
          <p:cNvGraphicFramePr>
            <a:graphicFrameLocks noDrilldown="1"/>
          </p:cNvGraphicFramePr>
          <p:nvPr>
            <p:custDataLst>
              <p:tags r:id="rId17"/>
            </p:custDataLst>
          </p:nvPr>
        </p:nvGraphicFramePr>
        <p:xfrm>
          <a:off x="8064500" y="4284776"/>
          <a:ext cx="3810000" cy="1279550"/>
        </p:xfrm>
        <a:graphic>
          <a:graphicData uri="http://schemas.openxmlformats.org/drawingml/2006/chart">
            <c:chart xmlns:c="http://schemas.openxmlformats.org/drawingml/2006/chart" r:id="rId18"/>
          </a:graphicData>
        </a:graphic>
      </p:graphicFrame>
    </p:spTree>
    <p:extLst>
      <p:ext uri="{BB962C8B-B14F-4D97-AF65-F5344CB8AC3E}">
        <p14:creationId val="3096066469"/>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6"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Strategic Digital Priorities Summary (3/3)</a:t>
            </a:r>
          </a:p>
        </p:txBody>
      </p:sp>
      <p:sp>
        <p:nvSpPr>
          <p:cNvPr id="7" name="TextBox 6">
            <a:extLst>
              <a:ext uri="{FF2B5EF4-FFF2-40B4-BE49-F238E27FC236}">
                <a16:creationId xmlns:a16="http://schemas.microsoft.com/office/drawing/2014/main" id="{79D2E00C-8837-4FC4-8476-95948A1BC5F3}"/>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lang="en-US" sz="900">
                <a:solidFill>
                  <a:prstClr val="black"/>
                </a:solidFill>
                <a:latin typeface="Arial"/>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1035710"/>
        </p:xfrm>
        <a:graphic>
          <a:graphicData uri="http://schemas.openxmlformats.org/drawingml/2006/table">
            <a:tbl>
              <a:tblPr bandRow="1">
                <a:tableStyleId>{6E25E649-3F16-4E02-A733-19D2CDBF48F0}</a:tableStyleId>
              </a:tblPr>
              <a:tblGrid>
                <a:gridCol w="2552700"/>
                <a:gridCol w="5029200"/>
              </a:tblGrid>
              <a:tr h="0">
                <a:tc>
                  <a:txBody>
                    <a:bodyPr vert="horz" wrap="square" anchor="ctr"/>
                    <a:lstStyle/>
                    <a:p>
                      <a:r>
                        <a:rPr sz="1600" b="1">
                          <a:solidFill>
                            <a:srgbClr val="002856"/>
                          </a:solidFill>
                        </a:rPr>
                        <a:t>Minimize Risks</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FEDA6E"/>
                    </a:solidFill>
                  </a:tcPr>
                </a:tc>
                <a:tc>
                  <a:txBody>
                    <a:bodyPr vert="horz" wrap="square"/>
                    <a:lstStyle/>
                    <a:p>
                      <a:pPr algn="r">
                        <a:spcBef>
                          <a:spcPct val="36000"/>
                        </a:spcBef>
                        <a:spcAft>
                          <a:spcPct val="0"/>
                        </a:spcAft>
                      </a:pPr>
                      <a:r>
                        <a:rPr sz="1400">
                          <a:solidFill>
                            <a:srgbClr val="000000"/>
                          </a:solidFill>
                        </a:rPr>
                        <a:t>Critical IT Services Resilience (%)</a:t>
                      </a:r>
                    </a:p>
                    <a:p>
                      <a:pPr algn="r">
                        <a:spcBef>
                          <a:spcPct val="36000"/>
                        </a:spcBef>
                        <a:spcAft>
                          <a:spcPct val="0"/>
                        </a:spcAft>
                      </a:pPr>
                      <a:r>
                        <a:rPr sz="1400">
                          <a:solidFill>
                            <a:srgbClr val="000000"/>
                          </a:solidFill>
                        </a:rPr>
                        <a:t>Critical OT Services Uptime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1035710"/>
        </p:xfrm>
        <a:graphic>
          <a:graphicData uri="http://schemas.openxmlformats.org/drawingml/2006/chart">
            <c:chart xmlns:c="http://schemas.openxmlformats.org/drawingml/2006/chart" r:id="rId16"/>
          </a:graphicData>
        </a:graphic>
      </p:graphicFrame>
    </p:spTree>
    <p:extLst>
      <p:ext uri="{BB962C8B-B14F-4D97-AF65-F5344CB8AC3E}">
        <p14:creationId val="3096066469"/>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30" name="TextBox 29" descr="SOURCE=[TOP2_A1_SUGGESTED_2]">
            <a:extLst>
              <a:ext uri="{FF2B5EF4-FFF2-40B4-BE49-F238E27FC236}">
                <a16:creationId xmlns:a16="http://schemas.microsoft.com/office/drawing/2014/main" id="{AAA34037-2D4A-3448-B32E-1628D527D662}"/>
              </a:ext>
            </a:extLst>
          </p:cNvPr>
          <p:cNvSpPr txBox="1"/>
          <p:nvPr>
            <p:custDataLst>
              <p:tags r:id="rId4"/>
            </p:custDataLst>
          </p:nvPr>
        </p:nvSpPr>
        <p:spPr>
          <a:xfrm>
            <a:off x="3822192" y="3739896"/>
            <a:ext cx="7814928" cy="2086188"/>
          </a:xfrm>
          <a:prstGeom prst="rect">
            <a:avLst/>
          </a:prstGeom>
          <a:solidFill>
            <a:schemeClr val="bg1">
              <a:lumMod val="85000"/>
              <a:alpha val="49867"/>
            </a:schemeClr>
          </a:solidFill>
        </p:spPr>
        <p:txBody>
          <a:bodyPr wrap="square" lIns="91440" tIns="91440" rIns="91440" bIns="91440" rtlCol="0" anchor="t">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Accelerate customer decision confidence through content, messaging and tools that help customers extract maximum value from the purchase.</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Strengthen the customer digital sales experience to make repurchasing easier by adopting comprehensive sales technologies to support ongoing customer learning.</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Add share of wallet to your list of metrics. Clients may not leave, but they will spend less.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Collaborate with marketing and service to improve customer-facing process touchpoints, creating a tailored experience.</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Secure Revenue Through B2B Customer Loyalty</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sp>
        <p:nvSpPr>
          <p:cNvPr id="4" name="TextBox 3" descr="SOURCE=[TOP2_A1_SUGGESTED_1]">
            <a:extLst>
              <a:ext uri="{FF2B5EF4-FFF2-40B4-BE49-F238E27FC236}">
                <a16:creationId xmlns:a16="http://schemas.microsoft.com/office/drawing/2014/main" id="{BCBAC066-F2A8-6C4F-B314-B836DF792F24}"/>
              </a:ext>
            </a:extLst>
          </p:cNvPr>
          <p:cNvSpPr txBox="1"/>
          <p:nvPr>
            <p:custDataLst>
              <p:tags r:id="rId6"/>
            </p:custDataLst>
          </p:nvPr>
        </p:nvSpPr>
        <p:spPr>
          <a:xfrm>
            <a:off x="3822192" y="1271016"/>
            <a:ext cx="7814928" cy="2084832"/>
          </a:xfrm>
          <a:prstGeom prst="rect">
            <a:avLst/>
          </a:prstGeom>
          <a:solidFill>
            <a:schemeClr val="bg1">
              <a:lumMod val="85000"/>
              <a:alpha val="49867"/>
            </a:schemeClr>
          </a:solidFill>
        </p:spPr>
        <p:txBody>
          <a:bodyPr wrap="square" lIns="91440" tIns="91440" rIns="91440" bIns="91440" rtlCol="0" anchor="t">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Gartner's Ignition Guide to Modernizing Your IVR for Self-Service Containment to improve your performance in call deflection to self-service channels.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Determine how introducing a virtual customer assistant would impact existing inbound volume across all live and self-service channels by evaluating what types of issues would be serviced and where they are currently serviced.</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7"/>
              </a:rPr>
              <a:t>Ignition Guide to Modernizing Your IVR for Self-Service Containment</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8"/>
              </a:rPr>
              <a:t>Setting and Implementing a Service Virtual Customer Assistant/Chatbot Strategy</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sp>
        <p:nvSpPr>
          <p:cNvPr id="2" name="Title 1">
            <a:extLst>
              <a:ext uri="{FF2B5EF4-FFF2-40B4-BE49-F238E27FC236}">
                <a16:creationId xmlns:a16="http://schemas.microsoft.com/office/drawing/2014/main" id="{0A7CAF79-E1C1-477F-A491-DC96C1523E14}"/>
              </a:ext>
            </a:extLst>
          </p:cNvPr>
          <p:cNvSpPr>
            <a:spLocks noGrp="1"/>
          </p:cNvSpPr>
          <p:nvPr>
            <p:ph type="title"/>
            <p:custDataLst>
              <p:tags r:id="rId9"/>
            </p:custDataLst>
          </p:nvPr>
        </p:nvSpPr>
        <p:spPr/>
        <p:txBody>
          <a:bodyPr/>
          <a:lstStyle/>
          <a:p>
            <a:r>
              <a:rPr lang="en-US"/>
              <a:t>Strategic Digital Priorities: Top 2 Priority Actions</a:t>
            </a:r>
          </a:p>
        </p:txBody>
      </p:sp>
      <p:sp>
        <p:nvSpPr>
          <p:cNvPr id="5" name="TextBox 4">
            <a:extLst>
              <a:ext uri="{FF2B5EF4-FFF2-40B4-BE49-F238E27FC236}">
                <a16:creationId xmlns:a16="http://schemas.microsoft.com/office/drawing/2014/main" id="{748741B4-05C5-4487-B391-D08148444166}"/>
              </a:ext>
            </a:extLst>
          </p:cNvPr>
          <p:cNvSpPr txBox="1"/>
          <p:nvPr>
            <p:custDataLst>
              <p:tags r:id="rId10"/>
            </p:custDataLst>
          </p:nvPr>
        </p:nvSpPr>
        <p:spPr>
          <a:xfrm>
            <a:off x="404187" y="1718446"/>
            <a:ext cx="3342846" cy="45720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Customer Service Requests Completed Through Digital Channels</a:t>
            </a:r>
          </a:p>
        </p:txBody>
      </p:sp>
      <p:sp>
        <p:nvSpPr>
          <p:cNvPr id="6" name="Rectangle 5">
            <a:extLst>
              <a:ext uri="{FF2B5EF4-FFF2-40B4-BE49-F238E27FC236}">
                <a16:creationId xmlns:a16="http://schemas.microsoft.com/office/drawing/2014/main" id="{AA2DA8F6-207D-441C-856B-D0C47FB75124}"/>
              </a:ext>
            </a:extLst>
          </p:cNvPr>
          <p:cNvSpPr/>
          <p:nvPr>
            <p:custDataLst>
              <p:tags r:id="rId11"/>
            </p:custDataLst>
          </p:nvPr>
        </p:nvSpPr>
        <p:spPr>
          <a:xfrm>
            <a:off x="423066" y="4188420"/>
            <a:ext cx="3342846" cy="274320"/>
          </a:xfrm>
          <a:prstGeom prst="rect">
            <a:avLst/>
          </a:prstGeom>
        </p:spPr>
        <p:txBody>
          <a:bodyPr wrap="square" lIns="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Churn Rate B2B (%)</a:t>
            </a:r>
          </a:p>
        </p:txBody>
      </p:sp>
      <p:sp>
        <p:nvSpPr>
          <p:cNvPr id="7" name="ACET">
            <a:extLst>
              <a:ext uri="{FF2B5EF4-FFF2-40B4-BE49-F238E27FC236}">
                <a16:creationId xmlns:a16="http://schemas.microsoft.com/office/drawing/2014/main" id="{E9F3FFEC-183B-4639-804A-2C10BB7C6D30}"/>
              </a:ext>
            </a:extLst>
          </p:cNvPr>
          <p:cNvSpPr>
            <a:spLocks noChangeArrowheads="1"/>
          </p:cNvSpPr>
          <p:nvPr>
            <p:custDataLst>
              <p:tags r:id="rId12"/>
            </p:custDataLst>
          </p:nvPr>
        </p:nvSpPr>
        <p:spPr bwMode="auto">
          <a:xfrm>
            <a:off x="3818507" y="951104"/>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14" name="TextBox 13">
            <a:extLst>
              <a:ext uri="{FF2B5EF4-FFF2-40B4-BE49-F238E27FC236}">
                <a16:creationId xmlns:a16="http://schemas.microsoft.com/office/drawing/2014/main" id="{301FC8E8-D12A-4217-9E4C-EC833F6FC3BC}"/>
              </a:ext>
            </a:extLst>
          </p:cNvPr>
          <p:cNvSpPr txBox="1"/>
          <p:nvPr>
            <p:custDataLst>
              <p:tags r:id="rId13"/>
            </p:custDataLst>
          </p:nvPr>
        </p:nvSpPr>
        <p:spPr>
          <a:xfrm>
            <a:off x="483941" y="2815802"/>
            <a:ext cx="3334562" cy="70104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Ambition: Industry Leader 11%   </a:t>
            </a: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 11%  n=139</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9" name="Rectangle 18" descr="FILLCOLOR-IF=[TOP2_A1_DIMCOLOR_1]=&quot;&quot;,#FFFFFF&#10;FILLCOLOR-IF=[TOP2_A1_DIMCOLOR_1]=2,#FFEDB3&#10;FILLCOLOR-IF=[TOP2_A1_DIMCOLOR_1]=3,#FEDA6E&#10;FILLCOLOR-IF=[TOP2_A1_DIMCOLOR_1]=4,#FEC10D&#10;FILLCOLOR-IF=[TOP2_A1_DIMCOLOR_1]=5,#A1B3CA&#10;FILLCOLOR-IF=[TOP2_A1_DIMCOLOR_1]=6,#6A80A3&#10;FILLCOLOR-IF=[TOP2_A1_DIMCOLOR_1]=7,#002856&#10;FONTCOLOR-IF=[TOP2_A1_DIMCOLOR_1]=&quot;&quot;,#A6A6A6&#10;">
            <a:extLst>
              <a:ext uri="{FF2B5EF4-FFF2-40B4-BE49-F238E27FC236}">
                <a16:creationId xmlns:a16="http://schemas.microsoft.com/office/drawing/2014/main" id="{FD729180-BC95-45E4-B5A1-FFA30E284599}"/>
              </a:ext>
            </a:extLst>
          </p:cNvPr>
          <p:cNvSpPr/>
          <p:nvPr>
            <p:custDataLst>
              <p:tags r:id="rId14"/>
            </p:custDataLst>
          </p:nvPr>
        </p:nvSpPr>
        <p:spPr>
          <a:xfrm rot="5400000">
            <a:off x="1797354" y="-139792"/>
            <a:ext cx="457200"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Customer Experience</a:t>
            </a:r>
          </a:p>
        </p:txBody>
      </p:sp>
      <p:sp>
        <p:nvSpPr>
          <p:cNvPr id="18" name="Rectangle 17" descr="FILLCOLOR-IF=[TOP2_A1_DIMCOLOR_2]=&quot;&quot;,#FFFFFF&#10;FILLCOLOR-IF=[TOP2_A1_DIMCOLOR_2]=2,#FFEDB3&#10;FILLCOLOR-IF=[TOP2_A1_DIMCOLOR_2]=3,#FEDA6E&#10;FILLCOLOR-IF=[TOP2_A1_DIMCOLOR_2]=4,#FEC10D&#10;FILLCOLOR-IF=[TOP2_A1_DIMCOLOR_2]=5,#A1B3CA&#10;FILLCOLOR-IF=[TOP2_A1_DIMCOLOR_2]=6,#6A80A3&#10;FILLCOLOR-IF=[TOP2_A1_DIMCOLOR_2]=7,#002856&#10;FONTCOLOR-IF=[TOP2_A1_DIMCOLOR_2]=&quot;&quot;,#A6A6A6">
            <a:extLst>
              <a:ext uri="{FF2B5EF4-FFF2-40B4-BE49-F238E27FC236}">
                <a16:creationId xmlns:a16="http://schemas.microsoft.com/office/drawing/2014/main" id="{4EF22F7F-58F4-4A2F-B637-BCDADD98A9BF}"/>
              </a:ext>
            </a:extLst>
          </p:cNvPr>
          <p:cNvSpPr/>
          <p:nvPr>
            <p:custDataLst>
              <p:tags r:id="rId15"/>
            </p:custDataLst>
          </p:nvPr>
        </p:nvSpPr>
        <p:spPr>
          <a:xfrm rot="5400000">
            <a:off x="1837944" y="2368296"/>
            <a:ext cx="457200"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Customer Experience</a:t>
            </a:r>
          </a:p>
        </p:txBody>
      </p:sp>
      <p:sp>
        <p:nvSpPr>
          <p:cNvPr id="20" name="TextBox 19">
            <a:extLst>
              <a:ext uri="{FF2B5EF4-FFF2-40B4-BE49-F238E27FC236}">
                <a16:creationId xmlns:a16="http://schemas.microsoft.com/office/drawing/2014/main" id="{272ED0D7-95BD-4928-9E3C-A5B60ACC5650}"/>
              </a:ext>
            </a:extLst>
          </p:cNvPr>
          <p:cNvSpPr txBox="1"/>
          <p:nvPr>
            <p:custDataLst>
              <p:tags r:id="rId16"/>
            </p:custDataLst>
          </p:nvPr>
        </p:nvSpPr>
        <p:spPr>
          <a:xfrm>
            <a:off x="483941" y="5427674"/>
            <a:ext cx="3216961" cy="701040"/>
          </a:xfrm>
          <a:prstGeom prst="rect">
            <a:avLst/>
          </a:prstGeom>
          <a:noFill/>
          <a:ln>
            <a:noFill/>
          </a:ln>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Ambition: Industry Leader 0%  </a:t>
            </a: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 10%  n=160</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1" name="ACET">
            <a:extLst>
              <a:ext uri="{FF2B5EF4-FFF2-40B4-BE49-F238E27FC236}">
                <a16:creationId xmlns:a16="http://schemas.microsoft.com/office/drawing/2014/main" id="{DAC89142-19A6-AF47-861B-A825DC8745C0}"/>
              </a:ext>
            </a:extLst>
          </p:cNvPr>
          <p:cNvSpPr>
            <a:spLocks noChangeArrowheads="1"/>
          </p:cNvSpPr>
          <p:nvPr>
            <p:custDataLst>
              <p:tags r:id="rId17"/>
            </p:custDataLst>
          </p:nvPr>
        </p:nvSpPr>
        <p:spPr bwMode="auto">
          <a:xfrm>
            <a:off x="438493" y="951104"/>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Strategic Digital Priorities</a:t>
            </a:r>
          </a:p>
        </p:txBody>
      </p:sp>
      <p:sp>
        <p:nvSpPr>
          <p:cNvPr id="17" name="TextBox 16">
            <a:extLst>
              <a:ext uri="{FF2B5EF4-FFF2-40B4-BE49-F238E27FC236}">
                <a16:creationId xmlns:a16="http://schemas.microsoft.com/office/drawing/2014/main" id="{B2B4D69D-D98C-2849-B6E4-8F5D57CEEDAA}"/>
              </a:ext>
            </a:extLst>
          </p:cNvPr>
          <p:cNvSpPr txBox="1"/>
          <p:nvPr>
            <p:custDataLst>
              <p:tags r:id="rId18"/>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
        <p:nvSpPr>
          <p:cNvPr id="8" name="Rectangle 7" descr="FONTCOLOR-IF=[TOP2_A1_PERFCOLOR_1]=TRUE,#00A76D&#10;FONTCOLOR-IF=[TOP2_A1_PERFCOLOR_1]=FALSE,#FF540A">
            <a:extLst>
              <a:ext uri="{FF2B5EF4-FFF2-40B4-BE49-F238E27FC236}">
                <a16:creationId xmlns:a16="http://schemas.microsoft.com/office/drawing/2014/main" id="{22DF8D67-4DC9-45AE-AE8D-D03C067933FF}"/>
              </a:ext>
            </a:extLst>
          </p:cNvPr>
          <p:cNvSpPr/>
          <p:nvPr>
            <p:custDataLst>
              <p:tags r:id="rId19"/>
            </p:custDataLst>
          </p:nvPr>
        </p:nvSpPr>
        <p:spPr>
          <a:xfrm>
            <a:off x="390067" y="3038274"/>
            <a:ext cx="3455221" cy="24384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srgbClr val="FF540A"/>
                </a:solidFill>
                <a:effectLst/>
                <a:uLnTx/>
                <a:uFillTx/>
                <a:latin typeface="Arial"/>
                <a:ea typeface="+mn-ea"/>
                <a:cs typeface="+mn-cs"/>
              </a:rPr>
              <a:t>Your Performance: 0%  </a:t>
            </a:r>
            <a:endParaRPr kumimoji="0" lang="en-US" sz="900" b="0" i="0" u="none" strike="noStrike" kern="1200" cap="none" spc="0" normalizeH="0" baseline="0" noProof="0">
              <a:ln>
                <a:noFill/>
              </a:ln>
              <a:solidFill>
                <a:srgbClr val="FF540A"/>
              </a:solidFill>
              <a:effectLst/>
              <a:uLnTx/>
              <a:uFillTx/>
              <a:latin typeface="Arial"/>
              <a:ea typeface="+mn-ea"/>
              <a:cs typeface="+mn-cs"/>
            </a:endParaRPr>
          </a:p>
        </p:txBody>
      </p:sp>
      <p:sp>
        <p:nvSpPr>
          <p:cNvPr id="74" name="Rectangle 73" descr="FONTCOLOR-IF=[TOP2_A1_PERFCOLOR_2]=TRUE,#00A76D&#10;FONTCOLOR-IF=[TOP2_A1_PERFCOLOR_2]=FALSE,#FF540A">
            <a:extLst>
              <a:ext uri="{FF2B5EF4-FFF2-40B4-BE49-F238E27FC236}">
                <a16:creationId xmlns:a16="http://schemas.microsoft.com/office/drawing/2014/main" id="{51A48EBC-D3F8-485E-9D41-42E1F9DAF644}"/>
              </a:ext>
            </a:extLst>
          </p:cNvPr>
          <p:cNvSpPr/>
          <p:nvPr>
            <p:custDataLst>
              <p:tags r:id="rId20"/>
            </p:custDataLst>
          </p:nvPr>
        </p:nvSpPr>
        <p:spPr>
          <a:xfrm>
            <a:off x="388294" y="5657609"/>
            <a:ext cx="3959771" cy="24384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srgbClr val="FF540A"/>
                </a:solidFill>
                <a:effectLst/>
                <a:uLnTx/>
                <a:uFillTx/>
                <a:latin typeface="Arial"/>
                <a:ea typeface="+mn-ea"/>
                <a:cs typeface="+mn-cs"/>
              </a:rPr>
              <a:t>Your Performance: 10%  </a:t>
            </a:r>
            <a:r>
              <a:rPr kumimoji="0" lang="en-US" sz="900" b="0" i="0" u="none" strike="noStrike" kern="1200" cap="none" spc="0" normalizeH="0" baseline="0" noProof="0">
                <a:ln>
                  <a:noFill/>
                </a:ln>
                <a:solidFill>
                  <a:srgbClr val="FF540A"/>
                </a:solidFill>
                <a:effectLst/>
                <a:uLnTx/>
                <a:uFillTx/>
                <a:latin typeface="Arial"/>
                <a:ea typeface="+mn-ea"/>
                <a:cs typeface="+mn-cs"/>
              </a:rPr>
              <a:t> </a:t>
            </a:r>
            <a:endParaRPr kumimoji="0" lang="en-US" sz="10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76" name="Chart 75" descr="Source=[HPA1ChartData_1]&#10;USE-SOURCE-NUMBER-FORMAT&#10;HORIZ-AXIS-NUMBER-FORMAT=[TOP2_A1_HPAFormat1],CONTENT">
            <a:extLst>
              <a:ext uri="{FF2B5EF4-FFF2-40B4-BE49-F238E27FC236}">
                <a16:creationId xmlns:a16="http://schemas.microsoft.com/office/drawing/2014/main" id="{9D1F1E6D-4200-4ADF-89DD-28EED5913D31}"/>
              </a:ext>
            </a:extLst>
          </p:cNvPr>
          <p:cNvGraphicFramePr>
            <a:graphicFrameLocks noDrilldown="1"/>
          </p:cNvGraphicFramePr>
          <p:nvPr>
            <p:custDataLst>
              <p:tags r:id="rId21"/>
            </p:custDataLst>
          </p:nvPr>
        </p:nvGraphicFramePr>
        <p:xfrm>
          <a:off x="294466" y="2199074"/>
          <a:ext cx="3201769" cy="566928"/>
        </p:xfrm>
        <a:graphic>
          <a:graphicData uri="http://schemas.openxmlformats.org/drawingml/2006/chart">
            <c:chart xmlns:c="http://schemas.openxmlformats.org/drawingml/2006/chart" r:id="rId22"/>
          </a:graphicData>
        </a:graphic>
      </p:graphicFrame>
      <p:graphicFrame>
        <p:nvGraphicFramePr>
          <p:cNvPr id="86" name="Chart 85" descr="Source=[HPA1ChartData_2]&#10;USE-SOURCE-NUMBER-FORMAT&#10;HORIZ-AXIS-NUMBER-FORMAT=[TOP2_A1_HPAFormat2],CONTENT">
            <a:extLst>
              <a:ext uri="{FF2B5EF4-FFF2-40B4-BE49-F238E27FC236}">
                <a16:creationId xmlns:a16="http://schemas.microsoft.com/office/drawing/2014/main" id="{C100E3D6-C2BF-4D60-806A-43834C8D98BD}"/>
              </a:ext>
            </a:extLst>
          </p:cNvPr>
          <p:cNvGraphicFramePr>
            <a:graphicFrameLocks noDrilldown="1"/>
          </p:cNvGraphicFramePr>
          <p:nvPr>
            <p:custDataLst>
              <p:tags r:id="rId23"/>
            </p:custDataLst>
          </p:nvPr>
        </p:nvGraphicFramePr>
        <p:xfrm>
          <a:off x="294466" y="4782312"/>
          <a:ext cx="3201769" cy="566928"/>
        </p:xfrm>
        <a:graphic>
          <a:graphicData uri="http://schemas.openxmlformats.org/drawingml/2006/chart">
            <c:chart xmlns:c="http://schemas.openxmlformats.org/drawingml/2006/chart" r:id="rId24"/>
          </a:graphicData>
        </a:graphic>
      </p:graphicFrame>
    </p:spTree>
    <p:extLst>
      <p:ext uri="{BB962C8B-B14F-4D97-AF65-F5344CB8AC3E}">
        <p14:creationId val="2258403299"/>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7"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Digital Operating Model Summary (1/2)</a:t>
            </a:r>
          </a:p>
        </p:txBody>
      </p:sp>
      <p:sp>
        <p:nvSpPr>
          <p:cNvPr id="7" name="TextBox 6">
            <a:extLst>
              <a:ext uri="{FF2B5EF4-FFF2-40B4-BE49-F238E27FC236}">
                <a16:creationId xmlns:a16="http://schemas.microsoft.com/office/drawing/2014/main" id="{B328FE5A-4465-438C-9C72-45DFC62B2B1B}"/>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4804258"/>
        </p:xfrm>
        <a:graphic>
          <a:graphicData uri="http://schemas.openxmlformats.org/drawingml/2006/table">
            <a:tbl>
              <a:tblPr bandRow="1">
                <a:tableStyleId>{6E25E649-3F16-4E02-A733-19D2CDBF48F0}</a:tableStyleId>
              </a:tblPr>
              <a:tblGrid>
                <a:gridCol w="2552700"/>
                <a:gridCol w="5029200"/>
              </a:tblGrid>
              <a:tr h="0">
                <a:tc>
                  <a:txBody>
                    <a:bodyPr anchor="ctr"/>
                    <a:lstStyle/>
                    <a:p>
                      <a:r>
                        <a:rPr sz="1600" b="1">
                          <a:solidFill>
                            <a:srgbClr val="FFFFFF"/>
                          </a:solidFill>
                        </a:rPr>
                        <a:t>Funding</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Tech. Innovation/Experimentation Spending (%)</a:t>
                      </a:r>
                    </a:p>
                    <a:p>
                      <a:pPr algn="r">
                        <a:spcBef>
                          <a:spcPct val="36000"/>
                        </a:spcBef>
                        <a:spcAft>
                          <a:spcPct val="0"/>
                        </a:spcAft>
                      </a:pPr>
                      <a:r>
                        <a:rPr sz="1400">
                          <a:solidFill>
                            <a:srgbClr val="000000"/>
                          </a:solidFill>
                        </a:rPr>
                        <a:t>Agile Financial Practices Adoption (%)</a:t>
                      </a:r>
                    </a:p>
                    <a:p>
                      <a:pPr algn="r">
                        <a:spcBef>
                          <a:spcPct val="36000"/>
                        </a:spcBef>
                        <a:spcAft>
                          <a:spcPct val="0"/>
                        </a:spcAft>
                      </a:pPr>
                      <a:r>
                        <a:rPr sz="1400">
                          <a:solidFill>
                            <a:srgbClr val="000000"/>
                          </a:solidFill>
                        </a:rPr>
                        <a:t>IT Run Spending Ratio</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anchor="ctr"/>
                    <a:lstStyle/>
                    <a:p>
                      <a:r>
                        <a:rPr sz="1600" b="1">
                          <a:solidFill>
                            <a:srgbClr val="FFFFFF"/>
                          </a:solidFill>
                        </a:rPr>
                        <a:t>Culture</a:t>
                      </a:r>
                    </a:p>
                    <a:p>
                      <a:pPr>
                        <a:spcBef>
                          <a:spcPct val="83000"/>
                        </a:spcBef>
                      </a:pPr>
                      <a:r>
                        <a:rPr sz="1200">
                          <a:solidFill>
                            <a:srgbClr val="FFFFFF"/>
                          </a:solidFill>
                          <a:highlight>
                            <a:srgbClr val="595959"/>
                          </a:highlight>
                        </a:rPr>
                        <a:t>  Ambition: </a:t>
                      </a:r>
                      <a:r>
                        <a:rPr sz="1200" b="1">
                          <a:solidFill>
                            <a:srgbClr val="FFFFFF"/>
                          </a:solidFill>
                          <a:highlight>
                            <a:srgbClr val="595959"/>
                          </a:highlight>
                        </a:rPr>
                        <a:t>Industry Leader </a:t>
                      </a:r>
                      <a:r>
                        <a:rPr sz="1200" b="1">
                          <a:solidFill>
                            <a:srgbClr val="595959"/>
                          </a:solidFill>
                          <a:highlight>
                            <a:srgbClr val="595959"/>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IT Workforce Demonstrating Digital Culture (%)</a:t>
                      </a:r>
                    </a:p>
                    <a:p>
                      <a:pPr algn="r">
                        <a:spcBef>
                          <a:spcPct val="36000"/>
                        </a:spcBef>
                        <a:spcAft>
                          <a:spcPct val="0"/>
                        </a:spcAft>
                      </a:pPr>
                      <a:r>
                        <a:rPr sz="1400">
                          <a:solidFill>
                            <a:srgbClr val="000000"/>
                          </a:solidFill>
                        </a:rPr>
                        <a:t>IT Leaders Demonstrating Digital Leadership Culture...</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anchor="ctr"/>
                    <a:lstStyle/>
                    <a:p>
                      <a:r>
                        <a:rPr sz="1600" b="1">
                          <a:solidFill>
                            <a:srgbClr val="FFFFFF"/>
                          </a:solidFill>
                        </a:rPr>
                        <a:t>Talent and Skills</a:t>
                      </a:r>
                    </a:p>
                    <a:p>
                      <a:pPr>
                        <a:spcBef>
                          <a:spcPct val="83000"/>
                        </a:spcBef>
                      </a:pPr>
                      <a:r>
                        <a:rPr sz="1200">
                          <a:solidFill>
                            <a:srgbClr val="FFFFFF"/>
                          </a:solidFill>
                          <a:highlight>
                            <a:srgbClr val="595959"/>
                          </a:highlight>
                        </a:rPr>
                        <a:t>  Ambition: </a:t>
                      </a:r>
                      <a:r>
                        <a:rPr sz="1200" b="1">
                          <a:solidFill>
                            <a:srgbClr val="FFFFFF"/>
                          </a:solidFill>
                          <a:highlight>
                            <a:srgbClr val="595959"/>
                          </a:highlight>
                        </a:rPr>
                        <a:t>Industry Leader </a:t>
                      </a:r>
                      <a:r>
                        <a:rPr sz="1200" b="1">
                          <a:solidFill>
                            <a:srgbClr val="595959"/>
                          </a:solidFill>
                          <a:highlight>
                            <a:srgbClr val="595959"/>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Business-/IT-Aligned Metrics in IT Dashboard (%)</a:t>
                      </a:r>
                    </a:p>
                    <a:p>
                      <a:pPr algn="r">
                        <a:spcBef>
                          <a:spcPct val="36000"/>
                        </a:spcBef>
                        <a:spcAft>
                          <a:spcPct val="0"/>
                        </a:spcAft>
                      </a:pPr>
                      <a:r>
                        <a:rPr sz="1400">
                          <a:solidFill>
                            <a:srgbClr val="000000"/>
                          </a:solidFill>
                        </a:rPr>
                        <a:t>In-House Digital Factory (%)</a:t>
                      </a:r>
                    </a:p>
                    <a:p>
                      <a:pPr algn="r">
                        <a:spcBef>
                          <a:spcPct val="36000"/>
                        </a:spcBef>
                        <a:spcAft>
                          <a:spcPct val="0"/>
                        </a:spcAft>
                      </a:pPr>
                      <a:r>
                        <a:rPr sz="1400">
                          <a:solidFill>
                            <a:srgbClr val="000000"/>
                          </a:solidFill>
                        </a:rPr>
                        <a:t>IT Leaders Owning Specific Business Outcomes (%)</a:t>
                      </a:r>
                    </a:p>
                    <a:p>
                      <a:pPr algn="r">
                        <a:spcBef>
                          <a:spcPct val="36000"/>
                        </a:spcBef>
                        <a:spcAft>
                          <a:spcPct val="0"/>
                        </a:spcAft>
                      </a:pPr>
                      <a:r>
                        <a:rPr sz="1400">
                          <a:solidFill>
                            <a:srgbClr val="000000"/>
                          </a:solidFill>
                        </a:rPr>
                        <a:t>IT Workforce With Digital Skills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anchor="ctr"/>
                    <a:lstStyle/>
                    <a:p>
                      <a:r>
                        <a:rPr sz="1600" b="1">
                          <a:solidFill>
                            <a:srgbClr val="FFFFFF"/>
                          </a:solidFill>
                        </a:rPr>
                        <a:t>Sourcing</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Agile-/DevOps-Ready Application Dev and Maintenance...</a:t>
                      </a:r>
                    </a:p>
                    <a:p>
                      <a:pPr algn="r">
                        <a:spcBef>
                          <a:spcPct val="36000"/>
                        </a:spcBef>
                        <a:spcAft>
                          <a:spcPct val="0"/>
                        </a:spcAft>
                      </a:pPr>
                      <a:r>
                        <a:rPr sz="1400">
                          <a:solidFill>
                            <a:srgbClr val="000000"/>
                          </a:solidFill>
                        </a:rPr>
                        <a:t>Business-Outcome-Based Outsourcing (%)</a:t>
                      </a:r>
                    </a:p>
                    <a:p>
                      <a:pPr algn="r">
                        <a:spcBef>
                          <a:spcPct val="36000"/>
                        </a:spcBef>
                        <a:spcAft>
                          <a:spcPct val="0"/>
                        </a:spcAft>
                      </a:pPr>
                      <a:r>
                        <a:rPr sz="1400">
                          <a:solidFill>
                            <a:srgbClr val="000000"/>
                          </a:solidFill>
                        </a:rPr>
                        <a:t>Average Time to Engage Vendors (days)</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1159459"/>
        </p:xfrm>
        <a:graphic>
          <a:graphicData uri="http://schemas.openxmlformats.org/drawingml/2006/chart">
            <c:chart xmlns:c="http://schemas.openxmlformats.org/drawingml/2006/chart" r:id="rId16"/>
          </a:graphicData>
        </a:graphic>
      </p:graphicFrame>
      <p:graphicFrame>
        <p:nvGraphicFramePr>
          <p:cNvPr id="83" name="ChartObject" title=""/>
          <p:cNvGraphicFramePr>
            <a:graphicFrameLocks noDrilldown="1"/>
          </p:cNvGraphicFramePr>
          <p:nvPr>
            <p:custDataLst>
              <p:tags r:id="rId17"/>
            </p:custDataLst>
          </p:nvPr>
        </p:nvGraphicFramePr>
        <p:xfrm>
          <a:off x="8064500" y="2543759"/>
          <a:ext cx="3810000" cy="1035710"/>
        </p:xfrm>
        <a:graphic>
          <a:graphicData uri="http://schemas.openxmlformats.org/drawingml/2006/chart">
            <c:chart xmlns:c="http://schemas.openxmlformats.org/drawingml/2006/chart" r:id="rId18"/>
          </a:graphicData>
        </a:graphic>
      </p:graphicFrame>
      <p:graphicFrame>
        <p:nvGraphicFramePr>
          <p:cNvPr id="84" name="ChartObject" title=""/>
          <p:cNvGraphicFramePr>
            <a:graphicFrameLocks noDrilldown="1"/>
          </p:cNvGraphicFramePr>
          <p:nvPr>
            <p:custDataLst>
              <p:tags r:id="rId19"/>
            </p:custDataLst>
          </p:nvPr>
        </p:nvGraphicFramePr>
        <p:xfrm>
          <a:off x="8064500" y="3579470"/>
          <a:ext cx="3810000" cy="1483157"/>
        </p:xfrm>
        <a:graphic>
          <a:graphicData uri="http://schemas.openxmlformats.org/drawingml/2006/chart">
            <c:chart xmlns:c="http://schemas.openxmlformats.org/drawingml/2006/chart" r:id="rId20"/>
          </a:graphicData>
        </a:graphic>
      </p:graphicFrame>
      <p:graphicFrame>
        <p:nvGraphicFramePr>
          <p:cNvPr id="85" name="ChartObject" title=""/>
          <p:cNvGraphicFramePr>
            <a:graphicFrameLocks noDrilldown="1"/>
          </p:cNvGraphicFramePr>
          <p:nvPr>
            <p:custDataLst>
              <p:tags r:id="rId21"/>
            </p:custDataLst>
          </p:nvPr>
        </p:nvGraphicFramePr>
        <p:xfrm>
          <a:off x="8064500" y="5029098"/>
          <a:ext cx="3810000" cy="1159459"/>
        </p:xfrm>
        <a:graphic>
          <a:graphicData uri="http://schemas.openxmlformats.org/drawingml/2006/chart">
            <c:chart xmlns:c="http://schemas.openxmlformats.org/drawingml/2006/chart" r:id="rId22"/>
          </a:graphicData>
        </a:graphic>
      </p:graphicFrame>
    </p:spTree>
    <p:extLst>
      <p:ext uri="{BB962C8B-B14F-4D97-AF65-F5344CB8AC3E}">
        <p14:creationId val="2508434112"/>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8"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Digital Operating Model Summary (2/2)</a:t>
            </a:r>
          </a:p>
        </p:txBody>
      </p:sp>
      <p:sp>
        <p:nvSpPr>
          <p:cNvPr id="7" name="TextBox 6">
            <a:extLst>
              <a:ext uri="{FF2B5EF4-FFF2-40B4-BE49-F238E27FC236}">
                <a16:creationId xmlns:a16="http://schemas.microsoft.com/office/drawing/2014/main" id="{B328FE5A-4465-438C-9C72-45DFC62B2B1B}"/>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3019349"/>
        </p:xfrm>
        <a:graphic>
          <a:graphicData uri="http://schemas.openxmlformats.org/drawingml/2006/table">
            <a:tbl>
              <a:tblPr bandRow="1">
                <a:tableStyleId>{6E25E649-3F16-4E02-A733-19D2CDBF48F0}</a:tableStyleId>
              </a:tblPr>
              <a:tblGrid>
                <a:gridCol w="2552700"/>
                <a:gridCol w="5029200"/>
              </a:tblGrid>
              <a:tr h="0">
                <a:tc>
                  <a:txBody>
                    <a:bodyPr vert="horz" wrap="square" anchor="ctr"/>
                    <a:lstStyle/>
                    <a:p>
                      <a:r>
                        <a:rPr sz="1600" b="1">
                          <a:solidFill>
                            <a:srgbClr val="FFFFFF"/>
                          </a:solidFill>
                        </a:rPr>
                        <a:t>Ways of Working</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vert="horz" wrap="square"/>
                    <a:lstStyle/>
                    <a:p>
                      <a:pPr algn="r">
                        <a:spcBef>
                          <a:spcPct val="36000"/>
                        </a:spcBef>
                        <a:spcAft>
                          <a:spcPct val="0"/>
                        </a:spcAft>
                      </a:pPr>
                      <a:r>
                        <a:rPr sz="1400">
                          <a:solidFill>
                            <a:srgbClr val="000000"/>
                          </a:solidFill>
                        </a:rPr>
                        <a:t>Agile Methods and Technical Practices Adoption (%)</a:t>
                      </a:r>
                    </a:p>
                    <a:p>
                      <a:pPr algn="r">
                        <a:spcBef>
                          <a:spcPct val="36000"/>
                        </a:spcBef>
                        <a:spcAft>
                          <a:spcPct val="0"/>
                        </a:spcAft>
                      </a:pPr>
                      <a:r>
                        <a:rPr sz="1400">
                          <a:solidFill>
                            <a:srgbClr val="000000"/>
                          </a:solidFill>
                        </a:rPr>
                        <a:t>Successful Software Releases (%)</a:t>
                      </a:r>
                    </a:p>
                    <a:p>
                      <a:pPr algn="r">
                        <a:spcBef>
                          <a:spcPct val="36000"/>
                        </a:spcBef>
                        <a:spcAft>
                          <a:spcPct val="0"/>
                        </a:spcAft>
                      </a:pPr>
                      <a:r>
                        <a:rPr sz="1400">
                          <a:solidFill>
                            <a:srgbClr val="000000"/>
                          </a:solidFill>
                        </a:rPr>
                        <a:t>Agile Delivery Execution (%)</a:t>
                      </a:r>
                    </a:p>
                    <a:p>
                      <a:pPr algn="r">
                        <a:spcBef>
                          <a:spcPct val="36000"/>
                        </a:spcBef>
                        <a:spcAft>
                          <a:spcPct val="0"/>
                        </a:spcAft>
                      </a:pPr>
                      <a:r>
                        <a:rPr sz="1400">
                          <a:solidFill>
                            <a:srgbClr val="000000"/>
                          </a:solidFill>
                        </a:rPr>
                        <a:t>Design Thinking Adoption (%)</a:t>
                      </a:r>
                    </a:p>
                    <a:p>
                      <a:pPr algn="r">
                        <a:spcBef>
                          <a:spcPct val="36000"/>
                        </a:spcBef>
                        <a:spcAft>
                          <a:spcPct val="0"/>
                        </a:spcAft>
                      </a:pPr>
                      <a:r>
                        <a:rPr sz="1400">
                          <a:solidFill>
                            <a:srgbClr val="000000"/>
                          </a:solidFill>
                        </a:rPr>
                        <a:t>High-Frequency Release Applications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vert="horz" wrap="square" anchor="ctr"/>
                    <a:lstStyle/>
                    <a:p>
                      <a:r>
                        <a:rPr sz="1600" b="1">
                          <a:solidFill>
                            <a:srgbClr val="FFFFFF"/>
                          </a:solidFill>
                        </a:rPr>
                        <a:t>Organization and Decision Rights</a:t>
                      </a:r>
                    </a:p>
                    <a:p>
                      <a:pPr>
                        <a:spcBef>
                          <a:spcPct val="83000"/>
                        </a:spcBef>
                      </a:pPr>
                      <a:r>
                        <a:rPr sz="1200">
                          <a:solidFill>
                            <a:srgbClr val="FFFFFF"/>
                          </a:solidFill>
                          <a:highlight>
                            <a:srgbClr val="595959"/>
                          </a:highlight>
                        </a:rPr>
                        <a:t>  Ambition: </a:t>
                      </a:r>
                      <a:r>
                        <a:rPr sz="1200" b="1">
                          <a:solidFill>
                            <a:srgbClr val="FFFFFF"/>
                          </a:solidFill>
                          <a:highlight>
                            <a:srgbClr val="595959"/>
                          </a:highlight>
                        </a:rPr>
                        <a:t>Industry Leader </a:t>
                      </a:r>
                      <a:r>
                        <a:rPr sz="1200" b="1">
                          <a:solidFill>
                            <a:srgbClr val="595959"/>
                          </a:solidFill>
                          <a:highlight>
                            <a:srgbClr val="595959"/>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vert="horz" wrap="square"/>
                    <a:lstStyle/>
                    <a:p>
                      <a:pPr algn="r">
                        <a:spcBef>
                          <a:spcPct val="36000"/>
                        </a:spcBef>
                        <a:spcAft>
                          <a:spcPct val="0"/>
                        </a:spcAft>
                      </a:pPr>
                      <a:r>
                        <a:rPr sz="1400">
                          <a:solidFill>
                            <a:srgbClr val="000000"/>
                          </a:solidFill>
                        </a:rPr>
                        <a:t>Product-Centric Organization Adoption (%)</a:t>
                      </a:r>
                    </a:p>
                    <a:p>
                      <a:pPr algn="r">
                        <a:spcBef>
                          <a:spcPct val="36000"/>
                        </a:spcBef>
                        <a:spcAft>
                          <a:spcPct val="0"/>
                        </a:spcAft>
                      </a:pPr>
                      <a:r>
                        <a:rPr sz="1400">
                          <a:solidFill>
                            <a:srgbClr val="000000"/>
                          </a:solidFill>
                        </a:rPr>
                        <a:t>Cross-Functional Business/IT Teams (%)</a:t>
                      </a:r>
                    </a:p>
                    <a:p>
                      <a:pPr algn="r">
                        <a:spcBef>
                          <a:spcPct val="36000"/>
                        </a:spcBef>
                        <a:spcAft>
                          <a:spcPct val="0"/>
                        </a:spcAft>
                      </a:pPr>
                      <a:r>
                        <a:rPr sz="1400">
                          <a:solidFill>
                            <a:srgbClr val="000000"/>
                          </a:solidFill>
                        </a:rPr>
                        <a:t>CIO's Digital/Business Performance Objectives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1781708"/>
        </p:xfrm>
        <a:graphic>
          <a:graphicData uri="http://schemas.openxmlformats.org/drawingml/2006/chart">
            <c:chart xmlns:c="http://schemas.openxmlformats.org/drawingml/2006/chart" r:id="rId16"/>
          </a:graphicData>
        </a:graphic>
      </p:graphicFrame>
      <p:graphicFrame>
        <p:nvGraphicFramePr>
          <p:cNvPr id="83" name="ChartObject" title=""/>
          <p:cNvGraphicFramePr>
            <a:graphicFrameLocks noDrilldown="1"/>
          </p:cNvGraphicFramePr>
          <p:nvPr>
            <p:custDataLst>
              <p:tags r:id="rId17"/>
            </p:custDataLst>
          </p:nvPr>
        </p:nvGraphicFramePr>
        <p:xfrm>
          <a:off x="8064500" y="3124098"/>
          <a:ext cx="3810000" cy="1279550"/>
        </p:xfrm>
        <a:graphic>
          <a:graphicData uri="http://schemas.openxmlformats.org/drawingml/2006/chart">
            <c:chart xmlns:c="http://schemas.openxmlformats.org/drawingml/2006/chart" r:id="rId18"/>
          </a:graphicData>
        </a:graphic>
      </p:graphicFrame>
    </p:spTree>
    <p:extLst>
      <p:ext uri="{BB962C8B-B14F-4D97-AF65-F5344CB8AC3E}">
        <p14:creationId val="2508434112"/>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30" name="TextBox 29" descr="SOURCE=[TOP2_A2_SUGGESTED_2]">
            <a:extLst>
              <a:ext uri="{FF2B5EF4-FFF2-40B4-BE49-F238E27FC236}">
                <a16:creationId xmlns:a16="http://schemas.microsoft.com/office/drawing/2014/main" id="{AAA34037-2D4A-3448-B32E-1628D527D662}"/>
              </a:ext>
            </a:extLst>
          </p:cNvPr>
          <p:cNvSpPr txBox="1"/>
          <p:nvPr>
            <p:custDataLst>
              <p:tags r:id="rId4"/>
            </p:custDataLst>
          </p:nvPr>
        </p:nvSpPr>
        <p:spPr>
          <a:xfrm>
            <a:off x="3822192" y="3739896"/>
            <a:ext cx="7814928" cy="2086188"/>
          </a:xfrm>
          <a:prstGeom prst="rect">
            <a:avLst/>
          </a:prstGeom>
          <a:solidFill>
            <a:schemeClr val="bg1">
              <a:lumMod val="85000"/>
              <a:alpha val="49867"/>
            </a:schemeClr>
          </a:solidFill>
        </p:spPr>
        <p:txBody>
          <a:bodyPr wrap="square" lIns="91440" tIns="91440" rIns="91440" bIns="91440" rtlCol="0" anchor="t">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Assess your organization’s agile maturity level and align your contracting model accordingly.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Gartner's Market Research for Agile and DevOps Custom Software Development Services to screen for potential service providers.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Increase success by selecting providers who can help with change in culture. Prioritize providers whose capabilities and offerings are most aligned with your organization’s development ambitions.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5 Steps to Effectively Select and Contract With an Agile Development Service Provider</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sp>
        <p:nvSpPr>
          <p:cNvPr id="4" name="TextBox 3" descr="SOURCE=[TOP2_A2_SUGGESTED_1]">
            <a:extLst>
              <a:ext uri="{FF2B5EF4-FFF2-40B4-BE49-F238E27FC236}">
                <a16:creationId xmlns:a16="http://schemas.microsoft.com/office/drawing/2014/main" id="{BCBAC066-F2A8-6C4F-B314-B836DF792F24}"/>
              </a:ext>
            </a:extLst>
          </p:cNvPr>
          <p:cNvSpPr txBox="1"/>
          <p:nvPr>
            <p:custDataLst>
              <p:tags r:id="rId6"/>
            </p:custDataLst>
          </p:nvPr>
        </p:nvSpPr>
        <p:spPr>
          <a:xfrm>
            <a:off x="3822192" y="1271016"/>
            <a:ext cx="7814928" cy="2086188"/>
          </a:xfrm>
          <a:prstGeom prst="rect">
            <a:avLst/>
          </a:prstGeom>
          <a:solidFill>
            <a:schemeClr val="bg1">
              <a:lumMod val="85000"/>
              <a:alpha val="49867"/>
            </a:schemeClr>
          </a:solidFill>
        </p:spPr>
        <p:txBody>
          <a:bodyPr wrap="square" lIns="91440" tIns="91440" rIns="91440" bIns="91440" rtlCol="0" anchor="t">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Pilot new ways of working at the enterprise level with multidisciplinary business-IT teams accountable for direct strategic outcomes. Use the results of the pilot to design an enterprisewide transformation program and sell the transformation program to senior leaders and the board of directors.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Define a product manager role and other product leadership roles to lead one or more teams and manage investment prioritization decisions.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7"/>
              </a:rPr>
              <a:t>Building Product Management Teams in IT and Beyond, Part 1: Structure, Leadership and Roles</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8">
                  <a:extLst>
                    <a:ext uri="{A12FA001-AC4F-418D-AE19-62706E023703}">
                      <ahyp:hlinkClr xmlns:ahyp="http://schemas.microsoft.com/office/drawing/2018/hyperlinkcolor" val="tx"/>
                    </a:ext>
                  </a:extLst>
                </a:hlinkClick>
              </a:rPr>
              <a:t>2021 Strategic Roadmap for Becoming a Product-Centric Organization</a:t>
            </a:r>
            <a:endParaRPr kumimoji="0" lang="en-US" sz="1100" b="0" i="0" u="sng" strike="noStrike" kern="1200" cap="none" spc="0" normalizeH="0" baseline="0" noProof="0">
              <a:ln>
                <a:noFill/>
              </a:ln>
              <a:solidFill>
                <a:srgbClr val="0563C1"/>
              </a:solidFill>
              <a:effectLst/>
              <a:uLnTx/>
              <a:uFillTx/>
              <a:latin typeface="Arial"/>
              <a:ea typeface="+mn-ea"/>
              <a:cs typeface="Arial"/>
              <a:hlinkClick r:id="rId9">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2" name="Title 1">
            <a:extLst>
              <a:ext uri="{FF2B5EF4-FFF2-40B4-BE49-F238E27FC236}">
                <a16:creationId xmlns:a16="http://schemas.microsoft.com/office/drawing/2014/main" id="{0A7CAF79-E1C1-477F-A491-DC96C1523E14}"/>
              </a:ext>
            </a:extLst>
          </p:cNvPr>
          <p:cNvSpPr>
            <a:spLocks noGrp="1"/>
          </p:cNvSpPr>
          <p:nvPr>
            <p:ph type="title"/>
            <p:custDataLst>
              <p:tags r:id="rId10"/>
            </p:custDataLst>
          </p:nvPr>
        </p:nvSpPr>
        <p:spPr/>
        <p:txBody>
          <a:bodyPr/>
          <a:lstStyle/>
          <a:p>
            <a:r>
              <a:rPr lang="en-US"/>
              <a:t>Digital Operating Model: Top 2 Priority Actions</a:t>
            </a:r>
          </a:p>
        </p:txBody>
      </p:sp>
      <p:sp>
        <p:nvSpPr>
          <p:cNvPr id="5" name="TextBox 4">
            <a:extLst>
              <a:ext uri="{FF2B5EF4-FFF2-40B4-BE49-F238E27FC236}">
                <a16:creationId xmlns:a16="http://schemas.microsoft.com/office/drawing/2014/main" id="{748741B4-05C5-4487-B391-D08148444166}"/>
              </a:ext>
            </a:extLst>
          </p:cNvPr>
          <p:cNvSpPr txBox="1"/>
          <p:nvPr>
            <p:custDataLst>
              <p:tags r:id="rId11"/>
            </p:custDataLst>
          </p:nvPr>
        </p:nvSpPr>
        <p:spPr>
          <a:xfrm>
            <a:off x="401550" y="1718308"/>
            <a:ext cx="3291844" cy="2743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Product-Centric Organization Adoption (%)</a:t>
            </a:r>
          </a:p>
        </p:txBody>
      </p:sp>
      <p:sp>
        <p:nvSpPr>
          <p:cNvPr id="6" name="Rectangle 5">
            <a:extLst>
              <a:ext uri="{FF2B5EF4-FFF2-40B4-BE49-F238E27FC236}">
                <a16:creationId xmlns:a16="http://schemas.microsoft.com/office/drawing/2014/main" id="{AA2DA8F6-207D-441C-856B-D0C47FB75124}"/>
              </a:ext>
            </a:extLst>
          </p:cNvPr>
          <p:cNvSpPr/>
          <p:nvPr>
            <p:custDataLst>
              <p:tags r:id="rId12"/>
            </p:custDataLst>
          </p:nvPr>
        </p:nvSpPr>
        <p:spPr>
          <a:xfrm>
            <a:off x="422638" y="4188420"/>
            <a:ext cx="3286779" cy="457200"/>
          </a:xfrm>
          <a:prstGeom prst="rect">
            <a:avLst/>
          </a:prstGeom>
        </p:spPr>
        <p:txBody>
          <a:bodyPr wrap="square" lIns="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Agile-/DevOps-Ready Application Dev and Maintenance Contracts (%)</a:t>
            </a:r>
          </a:p>
        </p:txBody>
      </p:sp>
      <p:sp>
        <p:nvSpPr>
          <p:cNvPr id="7" name="ACET">
            <a:extLst>
              <a:ext uri="{FF2B5EF4-FFF2-40B4-BE49-F238E27FC236}">
                <a16:creationId xmlns:a16="http://schemas.microsoft.com/office/drawing/2014/main" id="{E9F3FFEC-183B-4639-804A-2C10BB7C6D30}"/>
              </a:ext>
            </a:extLst>
          </p:cNvPr>
          <p:cNvSpPr>
            <a:spLocks noChangeArrowheads="1"/>
          </p:cNvSpPr>
          <p:nvPr>
            <p:custDataLst>
              <p:tags r:id="rId13"/>
            </p:custDataLst>
          </p:nvPr>
        </p:nvSpPr>
        <p:spPr bwMode="auto">
          <a:xfrm>
            <a:off x="3818507" y="951104"/>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14" name="TextBox 13">
            <a:extLst>
              <a:ext uri="{FF2B5EF4-FFF2-40B4-BE49-F238E27FC236}">
                <a16:creationId xmlns:a16="http://schemas.microsoft.com/office/drawing/2014/main" id="{301FC8E8-D12A-4217-9E4C-EC833F6FC3BC}"/>
              </a:ext>
            </a:extLst>
          </p:cNvPr>
          <p:cNvSpPr txBox="1"/>
          <p:nvPr>
            <p:custDataLst>
              <p:tags r:id="rId14"/>
            </p:custDataLst>
          </p:nvPr>
        </p:nvSpPr>
        <p:spPr>
          <a:xfrm>
            <a:off x="483941" y="2815802"/>
            <a:ext cx="3334562" cy="70104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Ambition: Industry Leader 53%  </a:t>
            </a: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 53%  n=220</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9" name="Rectangle 18" descr="FILLCOLOR-IF=[TOP2_A2_DIMCOLOR_1]=&quot;&quot;,#FFFFFF&#10;FILLCOLOR-IF=[TOP2_A2_DIMCOLOR_1]=2,#FFEDB3&#10;FILLCOLOR-IF=[TOP2_A2_DIMCOLOR_1]=3,#FEDA6E&#10;FILLCOLOR-IF=[TOP2_A2_DIMCOLOR_1]=4,#FEC10D&#10;FILLCOLOR-IF=[TOP2_A2_DIMCOLOR_1]=5,#A1B3CA&#10;FILLCOLOR-IF=[TOP2_A2_DIMCOLOR_1]=6,#6A80A3&#10;FILLCOLOR-IF=[TOP2_A2_DIMCOLOR_1]=7,#002856&#10;FONTCOLOR-IF=[TOP2_A2_DIMCOLOR_1]=&quot;&quot;,#A6A6A6">
            <a:extLst>
              <a:ext uri="{FF2B5EF4-FFF2-40B4-BE49-F238E27FC236}">
                <a16:creationId xmlns:a16="http://schemas.microsoft.com/office/drawing/2014/main" id="{FD729180-BC95-45E4-B5A1-FFA30E284599}"/>
              </a:ext>
            </a:extLst>
          </p:cNvPr>
          <p:cNvSpPr/>
          <p:nvPr>
            <p:custDataLst>
              <p:tags r:id="rId15"/>
            </p:custDataLst>
          </p:nvPr>
        </p:nvSpPr>
        <p:spPr>
          <a:xfrm rot="5400000">
            <a:off x="1797369" y="-137160"/>
            <a:ext cx="457200" cy="32918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prstClr val="white"/>
                </a:solidFill>
                <a:effectLst/>
                <a:uLnTx/>
                <a:uFillTx/>
                <a:latin typeface="Arial"/>
                <a:ea typeface="+mn-ea"/>
                <a:cs typeface="+mn-cs"/>
              </a:rPr>
              <a:t>Organization and Decision Rights</a:t>
            </a:r>
          </a:p>
        </p:txBody>
      </p:sp>
      <p:sp>
        <p:nvSpPr>
          <p:cNvPr id="18" name="Rectangle 17" descr="FILLCOLOR-IF=[TOP2_A2_DIMCOLOR_2]=&quot;&quot;,#FFFFFF&#10;FILLCOLOR-IF=[TOP2_A2_DIMCOLOR_2]=2,#FFEDB3&#10;FILLCOLOR-IF=[TOP2_A2_DIMCOLOR_2]=3,#FEDA6E&#10;FILLCOLOR-IF=[TOP2_A2_DIMCOLOR_2]=4,#FEC10D&#10;FILLCOLOR-IF=[TOP2_A2_DIMCOLOR_2]=5,#A1B3CA&#10;FILLCOLOR-IF=[TOP2_A2_DIMCOLOR_2]=6,#6A80A3&#10;FILLCOLOR-IF=[TOP2_A2_DIMCOLOR_2]=7,#002856&#10;FONTCOLOR-IF=[TOP2_A2_DIMCOLOR_2]=&quot;&quot;,#A6A6A6">
            <a:extLst>
              <a:ext uri="{FF2B5EF4-FFF2-40B4-BE49-F238E27FC236}">
                <a16:creationId xmlns:a16="http://schemas.microsoft.com/office/drawing/2014/main" id="{4EF22F7F-58F4-4A2F-B637-BCDADD98A9BF}"/>
              </a:ext>
            </a:extLst>
          </p:cNvPr>
          <p:cNvSpPr/>
          <p:nvPr>
            <p:custDataLst>
              <p:tags r:id="rId16"/>
            </p:custDataLst>
          </p:nvPr>
        </p:nvSpPr>
        <p:spPr>
          <a:xfrm rot="5400000">
            <a:off x="1837944" y="2368296"/>
            <a:ext cx="457200" cy="3291840"/>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prstClr val="white"/>
                </a:solidFill>
                <a:effectLst/>
                <a:uLnTx/>
                <a:uFillTx/>
                <a:latin typeface="Arial"/>
                <a:ea typeface="+mn-ea"/>
                <a:cs typeface="+mn-cs"/>
              </a:rPr>
              <a:t>Sourcing</a:t>
            </a:r>
          </a:p>
        </p:txBody>
      </p:sp>
      <p:sp>
        <p:nvSpPr>
          <p:cNvPr id="20" name="TextBox 19">
            <a:extLst>
              <a:ext uri="{FF2B5EF4-FFF2-40B4-BE49-F238E27FC236}">
                <a16:creationId xmlns:a16="http://schemas.microsoft.com/office/drawing/2014/main" id="{272ED0D7-95BD-4928-9E3C-A5B60ACC5650}"/>
              </a:ext>
            </a:extLst>
          </p:cNvPr>
          <p:cNvSpPr txBox="1"/>
          <p:nvPr>
            <p:custDataLst>
              <p:tags r:id="rId17"/>
            </p:custDataLst>
          </p:nvPr>
        </p:nvSpPr>
        <p:spPr>
          <a:xfrm>
            <a:off x="483941" y="5427674"/>
            <a:ext cx="3216961" cy="701040"/>
          </a:xfrm>
          <a:prstGeom prst="rect">
            <a:avLst/>
          </a:prstGeom>
          <a:noFill/>
          <a:ln>
            <a:noFill/>
          </a:ln>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Ambition: Mainstream 10%   </a:t>
            </a: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 10%  n=226</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1" name="ACET">
            <a:extLst>
              <a:ext uri="{FF2B5EF4-FFF2-40B4-BE49-F238E27FC236}">
                <a16:creationId xmlns:a16="http://schemas.microsoft.com/office/drawing/2014/main" id="{DAC89142-19A6-AF47-861B-A825DC8745C0}"/>
              </a:ext>
            </a:extLst>
          </p:cNvPr>
          <p:cNvSpPr>
            <a:spLocks noChangeArrowheads="1"/>
          </p:cNvSpPr>
          <p:nvPr>
            <p:custDataLst>
              <p:tags r:id="rId18"/>
            </p:custDataLst>
          </p:nvPr>
        </p:nvSpPr>
        <p:spPr bwMode="auto">
          <a:xfrm>
            <a:off x="438493" y="951104"/>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Digital Operating Model</a:t>
            </a:r>
          </a:p>
        </p:txBody>
      </p:sp>
      <p:sp>
        <p:nvSpPr>
          <p:cNvPr id="17" name="TextBox 16">
            <a:extLst>
              <a:ext uri="{FF2B5EF4-FFF2-40B4-BE49-F238E27FC236}">
                <a16:creationId xmlns:a16="http://schemas.microsoft.com/office/drawing/2014/main" id="{B2B4D69D-D98C-2849-B6E4-8F5D57CEEDAA}"/>
              </a:ext>
            </a:extLst>
          </p:cNvPr>
          <p:cNvSpPr txBox="1"/>
          <p:nvPr>
            <p:custDataLst>
              <p:tags r:id="rId19"/>
            </p:custDataLst>
          </p:nvPr>
        </p:nvSpPr>
        <p:spPr>
          <a:xfrm>
            <a:off x="3818507" y="6236053"/>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
        <p:nvSpPr>
          <p:cNvPr id="8" name="Rectangle 7" descr="FONTCOLOR-IF=[TOP2_A2_PERFCOLOR_1]=TRUE,#00A76D&#10;FONTCOLOR-IF=[TOP2_A2_PERFCOLOR_1]=FALSE,#FF540A">
            <a:extLst>
              <a:ext uri="{FF2B5EF4-FFF2-40B4-BE49-F238E27FC236}">
                <a16:creationId xmlns:a16="http://schemas.microsoft.com/office/drawing/2014/main" id="{22DF8D67-4DC9-45AE-AE8D-D03C067933FF}"/>
              </a:ext>
            </a:extLst>
          </p:cNvPr>
          <p:cNvSpPr/>
          <p:nvPr>
            <p:custDataLst>
              <p:tags r:id="rId20"/>
            </p:custDataLst>
          </p:nvPr>
        </p:nvSpPr>
        <p:spPr>
          <a:xfrm>
            <a:off x="390067" y="3038274"/>
            <a:ext cx="3455221" cy="24384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srgbClr val="FF540A"/>
                </a:solidFill>
                <a:effectLst/>
                <a:uLnTx/>
                <a:uFillTx/>
                <a:latin typeface="Arial"/>
                <a:ea typeface="+mn-ea"/>
                <a:cs typeface="+mn-cs"/>
              </a:rPr>
              <a:t>Your Performance: 0%  </a:t>
            </a:r>
            <a:endParaRPr kumimoji="0" lang="en-US" sz="1000" b="0" i="0" u="none" strike="noStrike" kern="1200" cap="none" spc="0" normalizeH="0" baseline="0" noProof="0">
              <a:ln>
                <a:noFill/>
              </a:ln>
              <a:solidFill>
                <a:prstClr val="black"/>
              </a:solidFill>
              <a:effectLst/>
              <a:uLnTx/>
              <a:uFillTx/>
              <a:latin typeface="Arial"/>
              <a:ea typeface="+mn-ea"/>
              <a:cs typeface="+mn-cs"/>
            </a:endParaRPr>
          </a:p>
        </p:txBody>
      </p:sp>
      <p:sp>
        <p:nvSpPr>
          <p:cNvPr id="74" name="Rectangle 73" descr="FONTCOLOR-IF=[TOP2_A2_PERFCOLOR_2]=TRUE,#00A76D&#10;FONTCOLOR-IF=[TOP2_A2_PERFCOLOR_2]=FALSE,#FF540A">
            <a:extLst>
              <a:ext uri="{FF2B5EF4-FFF2-40B4-BE49-F238E27FC236}">
                <a16:creationId xmlns:a16="http://schemas.microsoft.com/office/drawing/2014/main" id="{51A48EBC-D3F8-485E-9D41-42E1F9DAF644}"/>
              </a:ext>
            </a:extLst>
          </p:cNvPr>
          <p:cNvSpPr/>
          <p:nvPr>
            <p:custDataLst>
              <p:tags r:id="rId21"/>
            </p:custDataLst>
          </p:nvPr>
        </p:nvSpPr>
        <p:spPr>
          <a:xfrm>
            <a:off x="388294" y="5657609"/>
            <a:ext cx="3959771" cy="24384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srgbClr val="FF540A"/>
                </a:solidFill>
                <a:effectLst/>
                <a:uLnTx/>
                <a:uFillTx/>
                <a:latin typeface="Arial"/>
                <a:ea typeface="+mn-ea"/>
                <a:cs typeface="+mn-cs"/>
              </a:rPr>
              <a:t>Your Performance: 0%  </a:t>
            </a:r>
            <a:endParaRPr kumimoji="0" lang="en-US" sz="105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22" name="Chart 21" descr="Source=[HPA2ChartData_1]&#10;USE-SOURCE-NUMBER-FORMAT&#10;HORIZ-AXIS-NUMBER-FORMAT=[TOP2_A2_HPAFormat1],CONTENT">
            <a:extLst>
              <a:ext uri="{FF2B5EF4-FFF2-40B4-BE49-F238E27FC236}">
                <a16:creationId xmlns:a16="http://schemas.microsoft.com/office/drawing/2014/main" id="{2AADDE88-42D7-4577-80A6-0D93AEBA80DE}"/>
              </a:ext>
            </a:extLst>
          </p:cNvPr>
          <p:cNvGraphicFramePr>
            <a:graphicFrameLocks noDrilldown="1"/>
          </p:cNvGraphicFramePr>
          <p:nvPr>
            <p:custDataLst>
              <p:tags r:id="rId22"/>
            </p:custDataLst>
          </p:nvPr>
        </p:nvGraphicFramePr>
        <p:xfrm>
          <a:off x="292608" y="2203704"/>
          <a:ext cx="3207740" cy="566928"/>
        </p:xfrm>
        <a:graphic>
          <a:graphicData uri="http://schemas.openxmlformats.org/drawingml/2006/chart">
            <c:chart xmlns:c="http://schemas.openxmlformats.org/drawingml/2006/chart" r:id="rId23"/>
          </a:graphicData>
        </a:graphic>
      </p:graphicFrame>
      <p:graphicFrame>
        <p:nvGraphicFramePr>
          <p:cNvPr id="23" name="Chart 22" descr="Source=[HPA2ChartData_2]&#10;USE-SOURCE-NUMBER-FORMAT&#10;HORIZ-AXIS-NUMBER-FORMAT=[TOP2_A2_HPAFormat2],CONTENT">
            <a:extLst>
              <a:ext uri="{FF2B5EF4-FFF2-40B4-BE49-F238E27FC236}">
                <a16:creationId xmlns:a16="http://schemas.microsoft.com/office/drawing/2014/main" id="{4DB1662B-1BFA-4296-8FDA-CB41EAA431C5}"/>
              </a:ext>
            </a:extLst>
          </p:cNvPr>
          <p:cNvGraphicFramePr>
            <a:graphicFrameLocks noDrilldown="1"/>
          </p:cNvGraphicFramePr>
          <p:nvPr>
            <p:custDataLst>
              <p:tags r:id="rId24"/>
            </p:custDataLst>
          </p:nvPr>
        </p:nvGraphicFramePr>
        <p:xfrm>
          <a:off x="292608" y="4782312"/>
          <a:ext cx="3117566" cy="566928"/>
        </p:xfrm>
        <a:graphic>
          <a:graphicData uri="http://schemas.openxmlformats.org/drawingml/2006/chart">
            <c:chart xmlns:c="http://schemas.openxmlformats.org/drawingml/2006/chart" r:id="rId25"/>
          </a:graphicData>
        </a:graphic>
      </p:graphicFrame>
    </p:spTree>
    <p:extLst>
      <p:ext uri="{BB962C8B-B14F-4D97-AF65-F5344CB8AC3E}">
        <p14:creationId val="4030181174"/>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9"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Digital Technology Platform Summary (1/2)</a:t>
            </a:r>
          </a:p>
        </p:txBody>
      </p:sp>
      <p:sp>
        <p:nvSpPr>
          <p:cNvPr id="7" name="TextBox 6">
            <a:extLst>
              <a:ext uri="{FF2B5EF4-FFF2-40B4-BE49-F238E27FC236}">
                <a16:creationId xmlns:a16="http://schemas.microsoft.com/office/drawing/2014/main" id="{D58809A5-B0F0-492D-B4B9-DBB65D5716D0}"/>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3764890"/>
        </p:xfrm>
        <a:graphic>
          <a:graphicData uri="http://schemas.openxmlformats.org/drawingml/2006/table">
            <a:tbl>
              <a:tblPr bandRow="1">
                <a:tableStyleId>{6E25E649-3F16-4E02-A733-19D2CDBF48F0}</a:tableStyleId>
              </a:tblPr>
              <a:tblGrid>
                <a:gridCol w="2552700"/>
                <a:gridCol w="5029200"/>
              </a:tblGrid>
              <a:tr h="0">
                <a:tc>
                  <a:txBody>
                    <a:bodyPr anchor="ctr"/>
                    <a:lstStyle/>
                    <a:p>
                      <a:r>
                        <a:rPr sz="1600" b="1">
                          <a:solidFill>
                            <a:srgbClr val="FFFFFF"/>
                          </a:solidFill>
                        </a:rPr>
                        <a:t>Cloud and DevOps Toolchain</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Cloud-Native Architecture Adoption (%)</a:t>
                      </a:r>
                    </a:p>
                    <a:p>
                      <a:pPr algn="r">
                        <a:spcBef>
                          <a:spcPct val="36000"/>
                        </a:spcBef>
                        <a:spcAft>
                          <a:spcPct val="0"/>
                        </a:spcAft>
                      </a:pPr>
                      <a:r>
                        <a:rPr sz="1400">
                          <a:solidFill>
                            <a:srgbClr val="000000"/>
                          </a:solidFill>
                        </a:rPr>
                        <a:t>Unsupported Infrastructure (%)</a:t>
                      </a:r>
                    </a:p>
                    <a:p>
                      <a:pPr algn="r">
                        <a:spcBef>
                          <a:spcPct val="36000"/>
                        </a:spcBef>
                        <a:spcAft>
                          <a:spcPct val="0"/>
                        </a:spcAft>
                      </a:pPr>
                      <a:r>
                        <a:rPr sz="1400">
                          <a:solidFill>
                            <a:srgbClr val="000000"/>
                          </a:solidFill>
                        </a:rPr>
                        <a:t>Continuous Integration/Continuous Delivery Adoption...</a:t>
                      </a:r>
                    </a:p>
                    <a:p>
                      <a:pPr algn="r">
                        <a:spcBef>
                          <a:spcPct val="36000"/>
                        </a:spcBef>
                        <a:spcAft>
                          <a:spcPct val="0"/>
                        </a:spcAft>
                      </a:pPr>
                      <a:r>
                        <a:rPr sz="1400">
                          <a:solidFill>
                            <a:srgbClr val="000000"/>
                          </a:solidFill>
                        </a:rPr>
                        <a:t>Cloud-Based Applications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anchor="ctr"/>
                    <a:lstStyle/>
                    <a:p>
                      <a:r>
                        <a:rPr sz="1600" b="1">
                          <a:solidFill>
                            <a:srgbClr val="FFFFFF"/>
                          </a:solidFill>
                        </a:rPr>
                        <a:t>AI and Data Analytics Platform</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AI/ML Adoption (%)</a:t>
                      </a:r>
                    </a:p>
                    <a:p>
                      <a:pPr algn="r">
                        <a:spcBef>
                          <a:spcPct val="36000"/>
                        </a:spcBef>
                        <a:spcAft>
                          <a:spcPct val="0"/>
                        </a:spcAft>
                      </a:pPr>
                      <a:r>
                        <a:rPr sz="1400">
                          <a:solidFill>
                            <a:srgbClr val="000000"/>
                          </a:solidFill>
                        </a:rPr>
                        <a:t>Data Lake(s) Adoption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anchor="ctr"/>
                    <a:lstStyle/>
                    <a:p>
                      <a:r>
                        <a:rPr sz="1600" b="1">
                          <a:solidFill>
                            <a:srgbClr val="FFFFFF"/>
                          </a:solidFill>
                        </a:rPr>
                        <a:t>Customer Platform</a:t>
                      </a:r>
                    </a:p>
                    <a:p>
                      <a:pPr>
                        <a:spcBef>
                          <a:spcPct val="83000"/>
                        </a:spcBef>
                      </a:pPr>
                      <a:r>
                        <a:rPr sz="1200">
                          <a:solidFill>
                            <a:srgbClr val="FFFFFF"/>
                          </a:solidFill>
                          <a:highlight>
                            <a:srgbClr val="595959"/>
                          </a:highlight>
                        </a:rPr>
                        <a:t>  Ambition: </a:t>
                      </a:r>
                      <a:r>
                        <a:rPr sz="1200" b="1">
                          <a:solidFill>
                            <a:srgbClr val="FFFFFF"/>
                          </a:solidFill>
                          <a:highlight>
                            <a:srgbClr val="595959"/>
                          </a:highlight>
                        </a:rPr>
                        <a:t>Industry Leader </a:t>
                      </a:r>
                      <a:r>
                        <a:rPr sz="1200" b="1">
                          <a:solidFill>
                            <a:srgbClr val="595959"/>
                          </a:solidFill>
                          <a:highlight>
                            <a:srgbClr val="595959"/>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a:lstStyle/>
                    <a:p>
                      <a:pPr algn="r">
                        <a:spcBef>
                          <a:spcPct val="36000"/>
                        </a:spcBef>
                        <a:spcAft>
                          <a:spcPct val="0"/>
                        </a:spcAft>
                      </a:pPr>
                      <a:r>
                        <a:rPr sz="1400">
                          <a:solidFill>
                            <a:srgbClr val="000000"/>
                          </a:solidFill>
                        </a:rPr>
                        <a:t>Modern Customer UI Adoption (%)</a:t>
                      </a:r>
                    </a:p>
                    <a:p>
                      <a:pPr algn="r">
                        <a:spcBef>
                          <a:spcPct val="36000"/>
                        </a:spcBef>
                        <a:spcAft>
                          <a:spcPct val="0"/>
                        </a:spcAft>
                      </a:pPr>
                      <a:r>
                        <a:rPr sz="1400">
                          <a:solidFill>
                            <a:srgbClr val="000000"/>
                          </a:solidFill>
                        </a:rPr>
                        <a:t>Cross-Channel Customer Data Access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1483157"/>
        </p:xfrm>
        <a:graphic>
          <a:graphicData uri="http://schemas.openxmlformats.org/drawingml/2006/chart">
            <c:chart xmlns:c="http://schemas.openxmlformats.org/drawingml/2006/chart" r:id="rId16"/>
          </a:graphicData>
        </a:graphic>
      </p:graphicFrame>
      <p:graphicFrame>
        <p:nvGraphicFramePr>
          <p:cNvPr id="83" name="ChartObject" title=""/>
          <p:cNvGraphicFramePr>
            <a:graphicFrameLocks noDrilldown="1"/>
          </p:cNvGraphicFramePr>
          <p:nvPr>
            <p:custDataLst>
              <p:tags r:id="rId17"/>
            </p:custDataLst>
          </p:nvPr>
        </p:nvGraphicFramePr>
        <p:xfrm>
          <a:off x="8064500" y="2833929"/>
          <a:ext cx="3810000" cy="1279550"/>
        </p:xfrm>
        <a:graphic>
          <a:graphicData uri="http://schemas.openxmlformats.org/drawingml/2006/chart">
            <c:chart xmlns:c="http://schemas.openxmlformats.org/drawingml/2006/chart" r:id="rId18"/>
          </a:graphicData>
        </a:graphic>
      </p:graphicFrame>
      <p:graphicFrame>
        <p:nvGraphicFramePr>
          <p:cNvPr id="84" name="ChartObject" title=""/>
          <p:cNvGraphicFramePr>
            <a:graphicFrameLocks noDrilldown="1"/>
          </p:cNvGraphicFramePr>
          <p:nvPr>
            <p:custDataLst>
              <p:tags r:id="rId19"/>
            </p:custDataLst>
          </p:nvPr>
        </p:nvGraphicFramePr>
        <p:xfrm>
          <a:off x="8064500" y="4113479"/>
          <a:ext cx="3810000" cy="1035710"/>
        </p:xfrm>
        <a:graphic>
          <a:graphicData uri="http://schemas.openxmlformats.org/drawingml/2006/chart">
            <c:chart xmlns:c="http://schemas.openxmlformats.org/drawingml/2006/chart" r:id="rId20"/>
          </a:graphicData>
        </a:graphic>
      </p:graphicFrame>
    </p:spTree>
    <p:extLst>
      <p:ext uri="{BB962C8B-B14F-4D97-AF65-F5344CB8AC3E}">
        <p14:creationId val="3864791905"/>
      </p:ext>
    </p:extLst>
  </p:cSld>
  <p:clrMapOvr>
    <a:masterClrMapping/>
  </p:clrMapOvr>
  <mc:AlternateContent>
    <mc:Choice xmlns:p14="http://schemas.microsoft.com/office/powerpoint/2010/main" Requires="p14">
      <p:transition p14:dur="0"/>
    </mc:Choice>
    <mc:Fallback>
      <p:transition/>
    </mc:Fallback>
  </mc:AlternateConten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50"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34" name="Title 2" descr="PAGE-COUNT">
            <a:extLst>
              <a:ext uri="{FF2B5EF4-FFF2-40B4-BE49-F238E27FC236}">
                <a16:creationId xmlns:a16="http://schemas.microsoft.com/office/drawing/2014/main" id="{BAF6EA55-DB02-4D77-B5B1-64C3E9EAF00C}"/>
              </a:ext>
            </a:extLst>
          </p:cNvPr>
          <p:cNvSpPr txBox="1"/>
          <p:nvPr>
            <p:custDataLst>
              <p:tags r:id="rId8"/>
            </p:custDataLst>
          </p:nvPr>
        </p:nvSpPr>
        <p:spPr>
          <a:xfrm>
            <a:off x="457200" y="361950"/>
            <a:ext cx="11274552" cy="451231"/>
          </a:xfrm>
          <a:prstGeom prst="rect">
            <a:avLst/>
          </a:prstGeom>
        </p:spPr>
        <p:txBody>
          <a:bodyPr>
            <a:normAutofit fontScale="92500" lnSpcReduction="20000"/>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Digital Technology Platform Summary (2/2)</a:t>
            </a:r>
          </a:p>
        </p:txBody>
      </p:sp>
      <p:sp>
        <p:nvSpPr>
          <p:cNvPr id="7" name="TextBox 6">
            <a:extLst>
              <a:ext uri="{FF2B5EF4-FFF2-40B4-BE49-F238E27FC236}">
                <a16:creationId xmlns:a16="http://schemas.microsoft.com/office/drawing/2014/main" id="{D58809A5-B0F0-492D-B4B9-DBB65D5716D0}"/>
              </a:ext>
            </a:extLst>
          </p:cNvPr>
          <p:cNvSpPr txBox="1"/>
          <p:nvPr>
            <p:custDataLst>
              <p:tags r:id="rId9"/>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graphicFrame>
        <p:nvGraphicFramePr>
          <p:cNvPr id="77" name="New Table" title=""/>
          <p:cNvGraphicFramePr>
            <a:graphicFrameLocks noGrp="1"/>
          </p:cNvGraphicFramePr>
          <p:nvPr>
            <p:custDataLst>
              <p:tags r:id="rId10"/>
            </p:custDataLst>
          </p:nvPr>
        </p:nvGraphicFramePr>
        <p:xfrm>
          <a:off x="457200" y="1384300"/>
          <a:ext cx="7581900" cy="3764890"/>
        </p:xfrm>
        <a:graphic>
          <a:graphicData uri="http://schemas.openxmlformats.org/drawingml/2006/table">
            <a:tbl>
              <a:tblPr bandRow="1">
                <a:tableStyleId>{6E25E649-3F16-4E02-A733-19D2CDBF48F0}</a:tableStyleId>
              </a:tblPr>
              <a:tblGrid>
                <a:gridCol w="2552700"/>
                <a:gridCol w="5029200"/>
              </a:tblGrid>
              <a:tr h="0">
                <a:tc>
                  <a:txBody>
                    <a:bodyPr vert="horz" wrap="square" anchor="ctr"/>
                    <a:lstStyle/>
                    <a:p>
                      <a:r>
                        <a:rPr sz="1600" b="1">
                          <a:solidFill>
                            <a:srgbClr val="FFFFFF"/>
                          </a:solidFill>
                        </a:rPr>
                        <a:t>Ecosystems and API Platform</a:t>
                      </a:r>
                    </a:p>
                    <a:p>
                      <a:pPr>
                        <a:spcBef>
                          <a:spcPct val="83000"/>
                        </a:spcBef>
                      </a:pPr>
                      <a:r>
                        <a:rPr sz="1200">
                          <a:solidFill>
                            <a:srgbClr val="000000"/>
                          </a:solidFill>
                          <a:highlight>
                            <a:srgbClr val="FFFFFF"/>
                          </a:highlight>
                        </a:rPr>
                        <a:t>    Ambition: </a:t>
                      </a:r>
                      <a:r>
                        <a:rPr sz="1200" b="1">
                          <a:solidFill>
                            <a:srgbClr val="000000"/>
                          </a:solidFill>
                          <a:highlight>
                            <a:srgbClr val="FFFFFF"/>
                          </a:highlight>
                        </a:rPr>
                        <a:t>Foundational   </a:t>
                      </a:r>
                      <a:r>
                        <a:rPr sz="1200" b="1">
                          <a:solidFill>
                            <a:srgbClr val="FFFFFF"/>
                          </a:solidFill>
                          <a:highlight>
                            <a:srgbClr val="FFFFFF"/>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vert="horz" wrap="square"/>
                    <a:lstStyle/>
                    <a:p>
                      <a:pPr algn="r">
                        <a:spcBef>
                          <a:spcPct val="36000"/>
                        </a:spcBef>
                        <a:spcAft>
                          <a:spcPct val="0"/>
                        </a:spcAft>
                      </a:pPr>
                      <a:r>
                        <a:rPr sz="1400">
                          <a:solidFill>
                            <a:srgbClr val="000000"/>
                          </a:solidFill>
                        </a:rPr>
                        <a:t>API-Based Partners/Suppliers Integration (%)</a:t>
                      </a:r>
                    </a:p>
                    <a:p>
                      <a:pPr algn="r">
                        <a:spcBef>
                          <a:spcPct val="36000"/>
                        </a:spcBef>
                        <a:spcAft>
                          <a:spcPct val="0"/>
                        </a:spcAft>
                      </a:pPr>
                      <a:r>
                        <a:rPr sz="1400">
                          <a:solidFill>
                            <a:srgbClr val="000000"/>
                          </a:solidFill>
                        </a:rPr>
                        <a:t>Modern Integration Adoption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vert="horz" wrap="square" anchor="ctr"/>
                    <a:lstStyle/>
                    <a:p>
                      <a:r>
                        <a:rPr sz="1600" b="1">
                          <a:solidFill>
                            <a:srgbClr val="FFFFFF"/>
                          </a:solidFill>
                        </a:rPr>
                        <a:t>IoT Platform</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vert="horz" wrap="square"/>
                    <a:lstStyle/>
                    <a:p>
                      <a:pPr algn="r">
                        <a:spcBef>
                          <a:spcPct val="36000"/>
                        </a:spcBef>
                        <a:spcAft>
                          <a:spcPct val="0"/>
                        </a:spcAft>
                      </a:pPr>
                      <a:r>
                        <a:rPr sz="1400">
                          <a:solidFill>
                            <a:srgbClr val="000000"/>
                          </a:solidFill>
                        </a:rPr>
                        <a:t>Remotely Monitored Assets (%)</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r h="0">
                <a:tc>
                  <a:txBody>
                    <a:bodyPr vert="horz" wrap="square" anchor="ctr"/>
                    <a:lstStyle/>
                    <a:p>
                      <a:r>
                        <a:rPr sz="1600" b="1">
                          <a:solidFill>
                            <a:srgbClr val="FFFFFF"/>
                          </a:solidFill>
                        </a:rPr>
                        <a:t>Security Platform</a:t>
                      </a:r>
                    </a:p>
                    <a:p>
                      <a:pPr>
                        <a:spcBef>
                          <a:spcPct val="83000"/>
                        </a:spcBef>
                      </a:pPr>
                      <a:r>
                        <a:rPr sz="1200">
                          <a:solidFill>
                            <a:srgbClr val="FFFFFF"/>
                          </a:solidFill>
                          <a:highlight>
                            <a:srgbClr val="A6A6A6"/>
                          </a:highlight>
                        </a:rPr>
                        <a:t>     Ambition: </a:t>
                      </a:r>
                      <a:r>
                        <a:rPr sz="1200" b="1">
                          <a:solidFill>
                            <a:srgbClr val="FFFFFF"/>
                          </a:solidFill>
                          <a:highlight>
                            <a:srgbClr val="A6A6A6"/>
                          </a:highlight>
                        </a:rPr>
                        <a:t>Mainstream    </a:t>
                      </a:r>
                      <a:r>
                        <a:rPr sz="1200" b="1">
                          <a:solidFill>
                            <a:srgbClr val="A6A6A6"/>
                          </a:solidFill>
                          <a:highlight>
                            <a:srgbClr val="A6A6A6"/>
                          </a:highlight>
                        </a:rPr>
                        <a:t>.</a:t>
                      </a:r>
                    </a:p>
                  </a:txBody>
                  <a:tcPr marL="274320" marR="274320" marT="182880" marB="274320">
                    <a:lnL w="63500">
                      <a:solidFill>
                        <a:srgbClr val="FFFFFF"/>
                      </a:solidFill>
                    </a:lnL>
                    <a:lnR w="63500">
                      <a:solidFill>
                        <a:srgbClr val="FFFFFF"/>
                      </a:solidFill>
                    </a:lnR>
                    <a:lnT w="152400">
                      <a:solidFill>
                        <a:srgbClr val="FFFFFF"/>
                      </a:solidFill>
                    </a:lnT>
                    <a:lnB w="152400">
                      <a:solidFill>
                        <a:srgbClr val="FFFFFF"/>
                      </a:solidFill>
                    </a:lnB>
                    <a:solidFill>
                      <a:srgbClr val="002856"/>
                    </a:solidFill>
                  </a:tcPr>
                </a:tc>
                <a:tc>
                  <a:txBody>
                    <a:bodyPr vert="horz" wrap="square"/>
                    <a:lstStyle/>
                    <a:p>
                      <a:pPr algn="r">
                        <a:spcBef>
                          <a:spcPct val="36000"/>
                        </a:spcBef>
                        <a:spcAft>
                          <a:spcPct val="0"/>
                        </a:spcAft>
                      </a:pPr>
                      <a:r>
                        <a:rPr sz="1400">
                          <a:solidFill>
                            <a:srgbClr val="000000"/>
                          </a:solidFill>
                        </a:rPr>
                        <a:t>Endpoint Security Compliance (%)</a:t>
                      </a:r>
                    </a:p>
                    <a:p>
                      <a:pPr algn="r">
                        <a:spcBef>
                          <a:spcPct val="36000"/>
                        </a:spcBef>
                        <a:spcAft>
                          <a:spcPct val="0"/>
                        </a:spcAft>
                      </a:pPr>
                      <a:r>
                        <a:rPr sz="1400">
                          <a:solidFill>
                            <a:srgbClr val="000000"/>
                          </a:solidFill>
                        </a:rPr>
                        <a:t>Application Security and Risk Compliance (%)</a:t>
                      </a:r>
                    </a:p>
                    <a:p>
                      <a:pPr algn="r">
                        <a:spcBef>
                          <a:spcPct val="36000"/>
                        </a:spcBef>
                        <a:spcAft>
                          <a:spcPct val="0"/>
                        </a:spcAft>
                      </a:pPr>
                      <a:r>
                        <a:rPr sz="1400">
                          <a:solidFill>
                            <a:srgbClr val="000000"/>
                          </a:solidFill>
                        </a:rPr>
                        <a:t>Average Phishing Click-Through Rate (%)</a:t>
                      </a:r>
                    </a:p>
                    <a:p>
                      <a:pPr algn="r">
                        <a:spcBef>
                          <a:spcPct val="36000"/>
                        </a:spcBef>
                        <a:spcAft>
                          <a:spcPct val="0"/>
                        </a:spcAft>
                      </a:pPr>
                      <a:r>
                        <a:rPr sz="1400">
                          <a:solidFill>
                            <a:srgbClr val="000000"/>
                          </a:solidFill>
                        </a:rPr>
                        <a:t>Average Days to Patch Critical Servers</a:t>
                      </a:r>
                    </a:p>
                  </a:txBody>
                  <a:tcPr marL="137160" marR="137160" marT="182880" marB="182880">
                    <a:lnL w="63500">
                      <a:solidFill>
                        <a:srgbClr val="FFFFFF"/>
                      </a:solidFill>
                    </a:lnL>
                    <a:lnR w="63500">
                      <a:solidFill>
                        <a:srgbClr val="FFFFFF"/>
                      </a:solidFill>
                    </a:lnR>
                    <a:lnT w="152400">
                      <a:solidFill>
                        <a:srgbClr val="FFFFFF"/>
                      </a:solidFill>
                    </a:lnT>
                    <a:lnB w="152400">
                      <a:solidFill>
                        <a:srgbClr val="FFFFFF"/>
                      </a:solidFill>
                    </a:lnB>
                    <a:solidFill>
                      <a:srgbClr val="D9D9D9"/>
                    </a:solidFill>
                  </a:tcPr>
                </a:tc>
              </a:tr>
            </a:tbl>
          </a:graphicData>
        </a:graphic>
      </p:graphicFrame>
      <p:sp useBgFill="1">
        <p:nvSpPr>
          <p:cNvPr id="78" name="New shape" title=""/>
          <p:cNvSpPr/>
          <p:nvPr>
            <p:custDataLst>
              <p:tags r:id="rId11"/>
            </p:custDataLst>
          </p:nvPr>
        </p:nvSpPr>
        <p:spPr>
          <a:xfrm>
            <a:off x="8064500" y="812800"/>
            <a:ext cx="3810000" cy="31115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400" b="1">
                <a:solidFill>
                  <a:srgbClr val="002856"/>
                </a:solidFill>
              </a:rPr>
              <a:t>Relative performance to Ambition by KPI</a:t>
            </a:r>
          </a:p>
        </p:txBody>
      </p:sp>
      <p:sp useBgFill="1">
        <p:nvSpPr>
          <p:cNvPr id="79" name="New shape" title=""/>
          <p:cNvSpPr/>
          <p:nvPr>
            <p:custDataLst>
              <p:tags r:id="rId12"/>
            </p:custDataLst>
          </p:nvPr>
        </p:nvSpPr>
        <p:spPr>
          <a:xfrm>
            <a:off x="8064500" y="1124712"/>
            <a:ext cx="886968"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1200" b="0">
                <a:solidFill>
                  <a:srgbClr val="FF540A"/>
                </a:solidFill>
              </a:rPr>
              <a:t>Missing</a:t>
            </a:r>
          </a:p>
        </p:txBody>
      </p:sp>
      <p:sp useBgFill="1">
        <p:nvSpPr>
          <p:cNvPr id="80" name="New shape" title=""/>
          <p:cNvSpPr/>
          <p:nvPr>
            <p:custDataLst>
              <p:tags r:id="rId13"/>
            </p:custDataLst>
          </p:nvPr>
        </p:nvSpPr>
        <p:spPr>
          <a:xfrm>
            <a:off x="10515600" y="1124712"/>
            <a:ext cx="1216152" cy="274320"/>
          </a:xfrm>
          <a:prstGeom prst="rect">
            <a:avLst/>
          </a:prstGeom>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sz="1200" b="0">
                <a:solidFill>
                  <a:srgbClr val="06C4B0"/>
                </a:solidFill>
              </a:rPr>
              <a:t>Exceeding</a:t>
            </a:r>
          </a:p>
        </p:txBody>
      </p:sp>
      <p:sp>
        <p:nvSpPr>
          <p:cNvPr id="81" name="New shape" title=""/>
          <p:cNvSpPr/>
          <p:nvPr>
            <p:custDataLst>
              <p:tags r:id="rId14"/>
            </p:custDataLst>
          </p:nvPr>
        </p:nvSpPr>
        <p:spPr>
          <a:xfrm>
            <a:off x="9410700" y="1188720"/>
            <a:ext cx="1117600" cy="182880"/>
          </a:xfrm>
          <a:prstGeom prst="leftRightArrow">
            <a:avLst/>
          </a:prstGeom>
          <a:solidFill>
            <a:srgbClr val="D9D9D9"/>
          </a:solidFill>
          <a:ln w="25400" cmpd="sng">
            <a:solidFill>
              <a:srgbClr val="FFFFFF">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82" name="ChartObject" title=""/>
          <p:cNvGraphicFramePr>
            <a:graphicFrameLocks noDrilldown="1"/>
          </p:cNvGraphicFramePr>
          <p:nvPr>
            <p:custDataLst>
              <p:tags r:id="rId15"/>
            </p:custDataLst>
          </p:nvPr>
        </p:nvGraphicFramePr>
        <p:xfrm>
          <a:off x="8064500" y="1384300"/>
          <a:ext cx="3810000" cy="1279550"/>
        </p:xfrm>
        <a:graphic>
          <a:graphicData uri="http://schemas.openxmlformats.org/drawingml/2006/chart">
            <c:chart xmlns:c="http://schemas.openxmlformats.org/drawingml/2006/chart" r:id="rId16"/>
          </a:graphicData>
        </a:graphic>
      </p:graphicFrame>
      <p:graphicFrame>
        <p:nvGraphicFramePr>
          <p:cNvPr id="83" name="ChartObject" title=""/>
          <p:cNvGraphicFramePr>
            <a:graphicFrameLocks noDrilldown="1"/>
          </p:cNvGraphicFramePr>
          <p:nvPr>
            <p:custDataLst>
              <p:tags r:id="rId17"/>
            </p:custDataLst>
          </p:nvPr>
        </p:nvGraphicFramePr>
        <p:xfrm>
          <a:off x="8064500" y="2663851"/>
          <a:ext cx="3810000" cy="1035710"/>
        </p:xfrm>
        <a:graphic>
          <a:graphicData uri="http://schemas.openxmlformats.org/drawingml/2006/chart">
            <c:chart xmlns:c="http://schemas.openxmlformats.org/drawingml/2006/chart" r:id="rId18"/>
          </a:graphicData>
        </a:graphic>
      </p:graphicFrame>
      <p:graphicFrame>
        <p:nvGraphicFramePr>
          <p:cNvPr id="84" name="ChartObject" title=""/>
          <p:cNvGraphicFramePr>
            <a:graphicFrameLocks noDrilldown="1"/>
          </p:cNvGraphicFramePr>
          <p:nvPr>
            <p:custDataLst>
              <p:tags r:id="rId19"/>
            </p:custDataLst>
          </p:nvPr>
        </p:nvGraphicFramePr>
        <p:xfrm>
          <a:off x="8064500" y="3699561"/>
          <a:ext cx="3810000" cy="1483157"/>
        </p:xfrm>
        <a:graphic>
          <a:graphicData uri="http://schemas.openxmlformats.org/drawingml/2006/chart">
            <c:chart xmlns:c="http://schemas.openxmlformats.org/drawingml/2006/chart" r:id="rId20"/>
          </a:graphicData>
        </a:graphic>
      </p:graphicFrame>
    </p:spTree>
    <p:extLst>
      <p:ext uri="{BB962C8B-B14F-4D97-AF65-F5344CB8AC3E}">
        <p14:creationId val="3864791905"/>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5" name="Object 4" hidden="1">
            <a:extLst>
              <a:ext uri="{FF2B5EF4-FFF2-40B4-BE49-F238E27FC236}">
                <a16:creationId xmlns:a16="http://schemas.microsoft.com/office/drawing/2014/main" id="{781B7D51-13CB-45DD-B873-AB218E3EF0C4}"/>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39"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72FEF144-29AB-4275-8953-E1306BEA3235}"/>
              </a:ext>
            </a:extLst>
          </p:cNvPr>
          <p:cNvSpPr txBox="1"/>
          <p:nvPr>
            <p:custDataLst>
              <p:tags r:id="rId7"/>
            </p:custDataLst>
          </p:nvPr>
        </p:nvSpPr>
        <p:spPr>
          <a:xfrm>
            <a:off x="742335" y="3420692"/>
            <a:ext cx="11276013" cy="2800767"/>
          </a:xfrm>
          <a:prstGeom prst="rect">
            <a:avLst/>
          </a:prstGeom>
          <a:noFill/>
        </p:spPr>
        <p:txBody>
          <a:bodyPr wrap="square" l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srgbClr val="009AD7"/>
                </a:solidFill>
                <a:effectLst/>
                <a:uLnTx/>
                <a:uFillTx/>
                <a:latin typeface="Arial"/>
                <a:ea typeface="+mn-ea"/>
                <a:cs typeface="+mn-cs"/>
              </a:rPr>
              <a:t>Confidentiality and Intellectual Property</a:t>
            </a: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These materials have been prepared by Gartner Inc. and/or its affiliates (“Gartner”) for the exclusive and individual use of our clients. These materials contain valuable confidential and proprietary information belonging to Gartner, and they may not be shared with any third party (including independent contractors and consultants) without the prior approval of Gartner. Gartner retains any and all intellectual property rights in these materials and requires retention of the copyright mark on all pages reproduced.</a:t>
            </a:r>
          </a:p>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srgbClr val="009AD7"/>
                </a:solidFill>
                <a:effectLst/>
                <a:uLnTx/>
                <a:uFillTx/>
                <a:latin typeface="Arial"/>
                <a:ea typeface="+mn-ea"/>
                <a:cs typeface="+mn-cs"/>
              </a:rPr>
              <a:t>Legal Caveat</a:t>
            </a: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Gartner is not able to guarantee the accuracy of the information or analysis contained in these materials. Furthermore, Gartner is not engaged in rendering legal, accounting, or any other professional services. Gartner specifically disclaims liability for any damages, claims, or losses that may arise from a) any errors or omissions in these materials, whether caused by Gartner or its sources, or reliance upon any recommendation made by Gartner.</a:t>
            </a:r>
          </a:p>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srgbClr val="009AD7"/>
                </a:solidFill>
                <a:effectLst/>
                <a:uLnTx/>
                <a:uFillTx/>
                <a:latin typeface="Arial"/>
                <a:ea typeface="+mn-ea"/>
                <a:cs typeface="+mn-cs"/>
              </a:rPr>
              <a:t>Disclaimer</a:t>
            </a: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Unless otherwise set forth in your Service Description or marked expressly for external use, these items may be downloaded and customized for internal noncommercial use by the Client. The items contained in this report may not be repackaged or resold. Gartner makes no representations or warranties as to the suitability of this report for any particular purpose, and disclaims all liability for any damage or loss, whether direct, consequential, incidental or special, arising out of the use of or inability to use this material or the information provided herein.</a:t>
            </a:r>
          </a:p>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val="1256815305"/>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30" name="TextBox 29" descr="SOURCE=[TOP2_A3_SUGGESTED_2]">
            <a:extLst>
              <a:ext uri="{FF2B5EF4-FFF2-40B4-BE49-F238E27FC236}">
                <a16:creationId xmlns:a16="http://schemas.microsoft.com/office/drawing/2014/main" id="{AAA34037-2D4A-3448-B32E-1628D527D662}"/>
              </a:ext>
            </a:extLst>
          </p:cNvPr>
          <p:cNvSpPr txBox="1"/>
          <p:nvPr>
            <p:custDataLst>
              <p:tags r:id="rId4"/>
            </p:custDataLst>
          </p:nvPr>
        </p:nvSpPr>
        <p:spPr>
          <a:xfrm>
            <a:off x="3822192" y="3739896"/>
            <a:ext cx="7814928" cy="2086188"/>
          </a:xfrm>
          <a:prstGeom prst="rect">
            <a:avLst/>
          </a:prstGeom>
          <a:solidFill>
            <a:schemeClr val="bg1">
              <a:lumMod val="85000"/>
              <a:alpha val="49867"/>
            </a:schemeClr>
          </a:solidFill>
        </p:spPr>
        <p:txBody>
          <a:bodyPr wrap="square" lIns="91440" tIns="91440" rIns="91440" bIns="91440" rtlCol="0" anchor="t">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Since productionizing ML is not necessary to deliver business value, get started with a pilot that will allow you to prove the value of ML to your organization.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Communicate y</a:t>
            </a:r>
            <a:r>
              <a:rPr kumimoji="0" lang="en-US" sz="1100" b="0" i="0" u="none" strike="noStrike" kern="1200" cap="none" spc="0" normalizeH="0" baseline="0" noProof="0">
                <a:ln>
                  <a:noFill/>
                </a:ln>
                <a:solidFill>
                  <a:prstClr val="black"/>
                </a:solidFill>
                <a:effectLst/>
                <a:uLnTx/>
                <a:uFillTx/>
                <a:latin typeface="Arial"/>
                <a:ea typeface="+mn-lt"/>
                <a:cs typeface="Arial"/>
              </a:rPr>
              <a:t>our initial success in business terms and use it to launch more ambitious ML efforts.</a:t>
            </a:r>
            <a:endParaRPr kumimoji="0" lang="en-US" sz="18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Defuse the hype by adopting a common taxonomy for AI technologies, based on Gartner’s AI Techniques Framework.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Introduce AI techniques by identifying specific, business-relevant use cases, appropriate skills and expertise, and relevant data.</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5 Steps to Get Started With Machine Learning</a:t>
            </a:r>
            <a:endParaRPr kumimoji="0" lang="en-US" sz="1100" b="0" i="0" u="sng" strike="noStrike" kern="1200" cap="none" spc="0" normalizeH="0" baseline="0" noProof="0">
              <a:ln>
                <a:noFill/>
              </a:ln>
              <a:solidFill>
                <a:srgbClr val="0563C1"/>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Arial"/>
                <a:hlinkClick r:id="rId6"/>
              </a:rPr>
              <a:t>What Is Artificial Intelligence? Ignore the Hype; Here’s Where to Start</a:t>
            </a:r>
            <a:endParaRPr kumimoji="0" lang="en-US" sz="1100" b="0" i="0" u="sng" strike="noStrike" kern="1200" cap="none" spc="0" normalizeH="0" baseline="0" noProof="0">
              <a:ln>
                <a:noFill/>
              </a:ln>
              <a:solidFill>
                <a:srgbClr val="0563C1"/>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sng" strike="noStrike" kern="1200" cap="none" spc="0" normalizeH="0" baseline="0" noProof="0">
              <a:ln>
                <a:noFill/>
              </a:ln>
              <a:solidFill>
                <a:srgbClr val="0563C1"/>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4" name="TextBox 3" descr="SOURCE=[TOP2_A3_SUGGESTED_1]">
            <a:extLst>
              <a:ext uri="{FF2B5EF4-FFF2-40B4-BE49-F238E27FC236}">
                <a16:creationId xmlns:a16="http://schemas.microsoft.com/office/drawing/2014/main" id="{BCBAC066-F2A8-6C4F-B314-B836DF792F24}"/>
              </a:ext>
            </a:extLst>
          </p:cNvPr>
          <p:cNvSpPr txBox="1"/>
          <p:nvPr>
            <p:custDataLst>
              <p:tags r:id="rId7"/>
            </p:custDataLst>
          </p:nvPr>
        </p:nvSpPr>
        <p:spPr>
          <a:xfrm>
            <a:off x="3822192" y="1271016"/>
            <a:ext cx="7814928" cy="2086188"/>
          </a:xfrm>
          <a:prstGeom prst="rect">
            <a:avLst/>
          </a:prstGeom>
          <a:solidFill>
            <a:schemeClr val="bg1">
              <a:lumMod val="85000"/>
              <a:alpha val="49867"/>
            </a:schemeClr>
          </a:solidFill>
        </p:spPr>
        <p:txBody>
          <a:bodyPr wrap="square" lIns="91440" tIns="91440" rIns="91440" bIns="91440" rtlCol="0" anchor="t">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Improve the likelihood of success by examining and learning about the cloud-native concept. Establish a strong business and technology linkage, and identify appropriate use cases before embarking on cloud-native initiatives.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Use more precise terms such as “container-native” and “cloud service provider (CSP)-native” when appropriate, rather than “cloud-native,” to better describe and minimize confusion. Cloud-native can be applied to architecture, infrastructure, applications or operations, as well as thinking.</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Make informed decisions regarding the extent to which they invest in cloud-native for traditional workloads and processes. The investment required to move existing applications to become cloud-native may not be worth the expense in some cases.</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8"/>
              </a:rPr>
              <a:t>A CTO’s Guide to Cloud-Native: Answering the Top 10 FAQs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sp>
        <p:nvSpPr>
          <p:cNvPr id="2" name="Title 1">
            <a:extLst>
              <a:ext uri="{FF2B5EF4-FFF2-40B4-BE49-F238E27FC236}">
                <a16:creationId xmlns:a16="http://schemas.microsoft.com/office/drawing/2014/main" id="{0A7CAF79-E1C1-477F-A491-DC96C1523E14}"/>
              </a:ext>
            </a:extLst>
          </p:cNvPr>
          <p:cNvSpPr>
            <a:spLocks noGrp="1"/>
          </p:cNvSpPr>
          <p:nvPr>
            <p:ph type="title"/>
            <p:custDataLst>
              <p:tags r:id="rId9"/>
            </p:custDataLst>
          </p:nvPr>
        </p:nvSpPr>
        <p:spPr/>
        <p:txBody>
          <a:bodyPr/>
          <a:lstStyle/>
          <a:p>
            <a:r>
              <a:rPr lang="en-US"/>
              <a:t>Digital Technology Platform: Top 2 Priority Actions</a:t>
            </a:r>
          </a:p>
        </p:txBody>
      </p:sp>
      <p:sp>
        <p:nvSpPr>
          <p:cNvPr id="5" name="TextBox 4">
            <a:extLst>
              <a:ext uri="{FF2B5EF4-FFF2-40B4-BE49-F238E27FC236}">
                <a16:creationId xmlns:a16="http://schemas.microsoft.com/office/drawing/2014/main" id="{748741B4-05C5-4487-B391-D08148444166}"/>
              </a:ext>
            </a:extLst>
          </p:cNvPr>
          <p:cNvSpPr txBox="1"/>
          <p:nvPr>
            <p:custDataLst>
              <p:tags r:id="rId10"/>
            </p:custDataLst>
          </p:nvPr>
        </p:nvSpPr>
        <p:spPr>
          <a:xfrm>
            <a:off x="397878" y="1718308"/>
            <a:ext cx="3273994" cy="2743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Cloud-Native Architecture Adoption (%)</a:t>
            </a:r>
          </a:p>
        </p:txBody>
      </p:sp>
      <p:sp>
        <p:nvSpPr>
          <p:cNvPr id="6" name="Rectangle 5">
            <a:extLst>
              <a:ext uri="{FF2B5EF4-FFF2-40B4-BE49-F238E27FC236}">
                <a16:creationId xmlns:a16="http://schemas.microsoft.com/office/drawing/2014/main" id="{AA2DA8F6-207D-441C-856B-D0C47FB75124}"/>
              </a:ext>
            </a:extLst>
          </p:cNvPr>
          <p:cNvSpPr/>
          <p:nvPr>
            <p:custDataLst>
              <p:tags r:id="rId11"/>
            </p:custDataLst>
          </p:nvPr>
        </p:nvSpPr>
        <p:spPr>
          <a:xfrm>
            <a:off x="420568" y="4198150"/>
            <a:ext cx="3334562" cy="274320"/>
          </a:xfrm>
          <a:prstGeom prst="rect">
            <a:avLst/>
          </a:prstGeom>
        </p:spPr>
        <p:txBody>
          <a:bodyPr wrap="square" lIns="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AI/ML Adoption (%)</a:t>
            </a:r>
          </a:p>
        </p:txBody>
      </p:sp>
      <p:sp>
        <p:nvSpPr>
          <p:cNvPr id="7" name="ACET">
            <a:extLst>
              <a:ext uri="{FF2B5EF4-FFF2-40B4-BE49-F238E27FC236}">
                <a16:creationId xmlns:a16="http://schemas.microsoft.com/office/drawing/2014/main" id="{E9F3FFEC-183B-4639-804A-2C10BB7C6D30}"/>
              </a:ext>
            </a:extLst>
          </p:cNvPr>
          <p:cNvSpPr>
            <a:spLocks noChangeArrowheads="1"/>
          </p:cNvSpPr>
          <p:nvPr>
            <p:custDataLst>
              <p:tags r:id="rId12"/>
            </p:custDataLst>
          </p:nvPr>
        </p:nvSpPr>
        <p:spPr bwMode="auto">
          <a:xfrm>
            <a:off x="3818507" y="951104"/>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14" name="TextBox 13">
            <a:extLst>
              <a:ext uri="{FF2B5EF4-FFF2-40B4-BE49-F238E27FC236}">
                <a16:creationId xmlns:a16="http://schemas.microsoft.com/office/drawing/2014/main" id="{301FC8E8-D12A-4217-9E4C-EC833F6FC3BC}"/>
              </a:ext>
            </a:extLst>
          </p:cNvPr>
          <p:cNvSpPr txBox="1"/>
          <p:nvPr>
            <p:custDataLst>
              <p:tags r:id="rId13"/>
            </p:custDataLst>
          </p:nvPr>
        </p:nvSpPr>
        <p:spPr>
          <a:xfrm>
            <a:off x="483941" y="2815802"/>
            <a:ext cx="3334562" cy="70104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Ambition: Mainstream 10%   </a:t>
            </a: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 10%  n=229</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9" name="Rectangle 18" descr="FILLCOLOR-IF=[TOP2_A3_DIMCOLOR_1]=&quot;&quot;,#FFFFFF&#10;FILLCOLOR-IF=[TOP2_A3_DIMCOLOR_1]=2,#FFEDB3&#10;FILLCOLOR-IF=[TOP2_A3_DIMCOLOR_1]=3,#FEDA6E&#10;FILLCOLOR-IF=[TOP2_A3_DIMCOLOR_1]=4,#FEC10D&#10;FILLCOLOR-IF=[TOP2_A3_DIMCOLOR_1]=5,#A1B3CA&#10;FILLCOLOR-IF=[TOP2_A3_DIMCOLOR_1]=6,#6A80A3&#10;FILLCOLOR-IF=[TOP2_A3_DIMCOLOR_1]=7,#002856&#10;FONTCOLOR-IF=[TOP2_A3_DIMCOLOR_1]=&quot;&quot;,#A6A6A6">
            <a:extLst>
              <a:ext uri="{FF2B5EF4-FFF2-40B4-BE49-F238E27FC236}">
                <a16:creationId xmlns:a16="http://schemas.microsoft.com/office/drawing/2014/main" id="{FD729180-BC95-45E4-B5A1-FFA30E284599}"/>
              </a:ext>
            </a:extLst>
          </p:cNvPr>
          <p:cNvSpPr/>
          <p:nvPr>
            <p:custDataLst>
              <p:tags r:id="rId14"/>
            </p:custDataLst>
          </p:nvPr>
        </p:nvSpPr>
        <p:spPr>
          <a:xfrm rot="5400000">
            <a:off x="1797369" y="-137160"/>
            <a:ext cx="457200" cy="3291840"/>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prstClr val="white"/>
                </a:solidFill>
                <a:effectLst/>
                <a:uLnTx/>
                <a:uFillTx/>
                <a:latin typeface="Arial"/>
                <a:ea typeface="+mn-ea"/>
                <a:cs typeface="+mn-cs"/>
              </a:rPr>
              <a:t>Cloud and DevOps Toolchain</a:t>
            </a:r>
          </a:p>
        </p:txBody>
      </p:sp>
      <p:sp>
        <p:nvSpPr>
          <p:cNvPr id="18" name="Rectangle 17" descr="FILLCOLOR-IF=[TOP2_A3_DIMCOLOR_2]=&quot;&quot;,#FFFFFF&#10;FILLCOLOR-IF=[TOP2_A3_DIMCOLOR_2]=2,#FFEDB3&#10;FILLCOLOR-IF=[TOP2_A3_DIMCOLOR_2]=3,#FEDA6E&#10;FILLCOLOR-IF=[TOP2_A3_DIMCOLOR_2]=4,#FEC10D&#10;FILLCOLOR-IF=[TOP2_A3_DIMCOLOR_2]=5,#A1B3CA&#10;FILLCOLOR-IF=[TOP2_A3_DIMCOLOR_2]=6,#6A80A3&#10;FILLCOLOR-IF=[TOP2_A3_DIMCOLOR_2]=7,#002856&#10;FONTCOLOR-IF=[TOP2_A3_DIMCOLOR_2]=&quot;&quot;,#A6A6A6">
            <a:extLst>
              <a:ext uri="{FF2B5EF4-FFF2-40B4-BE49-F238E27FC236}">
                <a16:creationId xmlns:a16="http://schemas.microsoft.com/office/drawing/2014/main" id="{4EF22F7F-58F4-4A2F-B637-BCDADD98A9BF}"/>
              </a:ext>
            </a:extLst>
          </p:cNvPr>
          <p:cNvSpPr/>
          <p:nvPr>
            <p:custDataLst>
              <p:tags r:id="rId15"/>
            </p:custDataLst>
          </p:nvPr>
        </p:nvSpPr>
        <p:spPr>
          <a:xfrm rot="5400000">
            <a:off x="1837944" y="2368296"/>
            <a:ext cx="457200" cy="3291840"/>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prstClr val="white"/>
                </a:solidFill>
                <a:effectLst/>
                <a:uLnTx/>
                <a:uFillTx/>
                <a:latin typeface="Arial"/>
                <a:ea typeface="+mn-ea"/>
                <a:cs typeface="+mn-cs"/>
              </a:rPr>
              <a:t>AI and Data Analytics Platform</a:t>
            </a:r>
          </a:p>
        </p:txBody>
      </p:sp>
      <p:sp>
        <p:nvSpPr>
          <p:cNvPr id="20" name="TextBox 19">
            <a:extLst>
              <a:ext uri="{FF2B5EF4-FFF2-40B4-BE49-F238E27FC236}">
                <a16:creationId xmlns:a16="http://schemas.microsoft.com/office/drawing/2014/main" id="{272ED0D7-95BD-4928-9E3C-A5B60ACC5650}"/>
              </a:ext>
            </a:extLst>
          </p:cNvPr>
          <p:cNvSpPr txBox="1"/>
          <p:nvPr>
            <p:custDataLst>
              <p:tags r:id="rId16"/>
            </p:custDataLst>
          </p:nvPr>
        </p:nvSpPr>
        <p:spPr>
          <a:xfrm>
            <a:off x="483941" y="5427674"/>
            <a:ext cx="3216961" cy="701040"/>
          </a:xfrm>
          <a:prstGeom prst="rect">
            <a:avLst/>
          </a:prstGeom>
          <a:noFill/>
          <a:ln>
            <a:noFill/>
          </a:ln>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Ambition: Mainstream 5%   </a:t>
            </a: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0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 5%  n=230</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1" name="ACET">
            <a:extLst>
              <a:ext uri="{FF2B5EF4-FFF2-40B4-BE49-F238E27FC236}">
                <a16:creationId xmlns:a16="http://schemas.microsoft.com/office/drawing/2014/main" id="{DAC89142-19A6-AF47-861B-A825DC8745C0}"/>
              </a:ext>
            </a:extLst>
          </p:cNvPr>
          <p:cNvSpPr>
            <a:spLocks noChangeArrowheads="1"/>
          </p:cNvSpPr>
          <p:nvPr>
            <p:custDataLst>
              <p:tags r:id="rId17"/>
            </p:custDataLst>
          </p:nvPr>
        </p:nvSpPr>
        <p:spPr bwMode="auto">
          <a:xfrm>
            <a:off x="438493" y="951104"/>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Digital Technology Platform</a:t>
            </a:r>
          </a:p>
        </p:txBody>
      </p:sp>
      <p:sp>
        <p:nvSpPr>
          <p:cNvPr id="17" name="TextBox 16">
            <a:extLst>
              <a:ext uri="{FF2B5EF4-FFF2-40B4-BE49-F238E27FC236}">
                <a16:creationId xmlns:a16="http://schemas.microsoft.com/office/drawing/2014/main" id="{B2B4D69D-D98C-2849-B6E4-8F5D57CEEDAA}"/>
              </a:ext>
            </a:extLst>
          </p:cNvPr>
          <p:cNvSpPr txBox="1"/>
          <p:nvPr>
            <p:custDataLst>
              <p:tags r:id="rId18"/>
            </p:custDataLst>
          </p:nvPr>
        </p:nvSpPr>
        <p:spPr>
          <a:xfrm>
            <a:off x="3818507" y="6236053"/>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
        <p:nvSpPr>
          <p:cNvPr id="8" name="Rectangle 7" descr="FONTCOLOR-IF=[TOP2_A3_PERFCOLOR_1]=TRUE,#00A76D&#10;FONTCOLOR-IF=[TOP2_A3_PERFCOLOR_1]=FALSE,#FF540A">
            <a:extLst>
              <a:ext uri="{FF2B5EF4-FFF2-40B4-BE49-F238E27FC236}">
                <a16:creationId xmlns:a16="http://schemas.microsoft.com/office/drawing/2014/main" id="{22DF8D67-4DC9-45AE-AE8D-D03C067933FF}"/>
              </a:ext>
            </a:extLst>
          </p:cNvPr>
          <p:cNvSpPr/>
          <p:nvPr>
            <p:custDataLst>
              <p:tags r:id="rId19"/>
            </p:custDataLst>
          </p:nvPr>
        </p:nvSpPr>
        <p:spPr>
          <a:xfrm>
            <a:off x="390067" y="3038274"/>
            <a:ext cx="3455221" cy="24384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srgbClr val="FF540A"/>
                </a:solidFill>
                <a:effectLst/>
                <a:uLnTx/>
                <a:uFillTx/>
                <a:latin typeface="Arial"/>
                <a:ea typeface="+mn-ea"/>
                <a:cs typeface="+mn-cs"/>
              </a:rPr>
              <a:t>Your Performance: 0%  </a:t>
            </a:r>
            <a:endParaRPr kumimoji="0" lang="en-US" sz="900" b="0" i="0" u="none" strike="noStrike" kern="1200" cap="none" spc="0" normalizeH="0" baseline="0" noProof="0">
              <a:ln>
                <a:noFill/>
              </a:ln>
              <a:solidFill>
                <a:srgbClr val="FF540A"/>
              </a:solidFill>
              <a:effectLst/>
              <a:uLnTx/>
              <a:uFillTx/>
              <a:latin typeface="Arial"/>
              <a:ea typeface="+mn-ea"/>
              <a:cs typeface="+mn-cs"/>
            </a:endParaRPr>
          </a:p>
        </p:txBody>
      </p:sp>
      <p:sp>
        <p:nvSpPr>
          <p:cNvPr id="74" name="Rectangle 73" descr="FONTCOLOR-IF=[TOP2_A3_PERFCOLOR_2]=TRUE,#00A76D&#10;FONTCOLOR-IF=[TOP2_A3_PERFCOLOR_2]=FALSE,#FF540A">
            <a:extLst>
              <a:ext uri="{FF2B5EF4-FFF2-40B4-BE49-F238E27FC236}">
                <a16:creationId xmlns:a16="http://schemas.microsoft.com/office/drawing/2014/main" id="{51A48EBC-D3F8-485E-9D41-42E1F9DAF644}"/>
              </a:ext>
            </a:extLst>
          </p:cNvPr>
          <p:cNvSpPr/>
          <p:nvPr>
            <p:custDataLst>
              <p:tags r:id="rId20"/>
            </p:custDataLst>
          </p:nvPr>
        </p:nvSpPr>
        <p:spPr>
          <a:xfrm>
            <a:off x="388294" y="5657609"/>
            <a:ext cx="3959771" cy="243840"/>
          </a:xfrm>
          <a:prstGeom prst="rect">
            <a:avLst/>
          </a:prstGeom>
        </p:spPr>
        <p:txBody>
          <a:bodyPr wrap="square">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srgbClr val="FF540A"/>
                </a:solidFill>
                <a:effectLst/>
                <a:uLnTx/>
                <a:uFillTx/>
                <a:latin typeface="Arial"/>
                <a:ea typeface="+mn-ea"/>
                <a:cs typeface="+mn-cs"/>
              </a:rPr>
              <a:t>Your Performance: 0%  </a:t>
            </a:r>
            <a:endParaRPr kumimoji="0" lang="en-US" sz="10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22" name="Chart 21" descr="Source=[HPA3ChartData_1]&#10;USE-SOURCE-NUMBER-FORMAT&#10;HORIZ-AXIS-NUMBER-FORMAT=[TOP2_A3_HPAFormat1],CONTENT">
            <a:extLst>
              <a:ext uri="{FF2B5EF4-FFF2-40B4-BE49-F238E27FC236}">
                <a16:creationId xmlns:a16="http://schemas.microsoft.com/office/drawing/2014/main" id="{43363918-206D-4711-A748-40467FE5355A}"/>
              </a:ext>
            </a:extLst>
          </p:cNvPr>
          <p:cNvGraphicFramePr>
            <a:graphicFrameLocks noDrilldown="1"/>
          </p:cNvGraphicFramePr>
          <p:nvPr>
            <p:custDataLst>
              <p:tags r:id="rId21"/>
            </p:custDataLst>
          </p:nvPr>
        </p:nvGraphicFramePr>
        <p:xfrm>
          <a:off x="292608" y="2203704"/>
          <a:ext cx="3160597" cy="566928"/>
        </p:xfrm>
        <a:graphic>
          <a:graphicData uri="http://schemas.openxmlformats.org/drawingml/2006/chart">
            <c:chart xmlns:c="http://schemas.openxmlformats.org/drawingml/2006/chart" r:id="rId22"/>
          </a:graphicData>
        </a:graphic>
      </p:graphicFrame>
      <p:graphicFrame>
        <p:nvGraphicFramePr>
          <p:cNvPr id="23" name="Chart 22" descr="Source=[HPA3ChartData_2]&#10;USE-SOURCE-NUMBER-FORMAT&#10;HORIZ-AXIS-NUMBER-FORMAT=[TOP2_A3_HPAFormat2],CONTENT">
            <a:extLst>
              <a:ext uri="{FF2B5EF4-FFF2-40B4-BE49-F238E27FC236}">
                <a16:creationId xmlns:a16="http://schemas.microsoft.com/office/drawing/2014/main" id="{B42F2920-D910-448A-AA21-E98FD9E038F5}"/>
              </a:ext>
            </a:extLst>
          </p:cNvPr>
          <p:cNvGraphicFramePr>
            <a:graphicFrameLocks noDrilldown="1"/>
          </p:cNvGraphicFramePr>
          <p:nvPr>
            <p:custDataLst>
              <p:tags r:id="rId23"/>
            </p:custDataLst>
          </p:nvPr>
        </p:nvGraphicFramePr>
        <p:xfrm>
          <a:off x="292608" y="4782312"/>
          <a:ext cx="3160597" cy="566928"/>
        </p:xfrm>
        <a:graphic>
          <a:graphicData uri="http://schemas.openxmlformats.org/drawingml/2006/chart">
            <c:chart xmlns:c="http://schemas.openxmlformats.org/drawingml/2006/chart" r:id="rId24"/>
          </a:graphicData>
        </a:graphic>
      </p:graphicFrame>
    </p:spTree>
    <p:extLst>
      <p:ext uri="{BB962C8B-B14F-4D97-AF65-F5344CB8AC3E}">
        <p14:creationId val="3583859336"/>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177B5F93-C0ED-4D00-B7D7-82449F65D091}"/>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51"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C71E61-0F1E-4D02-8742-7D9190D30046}"/>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3" name="Title 2">
            <a:extLst>
              <a:ext uri="{FF2B5EF4-FFF2-40B4-BE49-F238E27FC236}">
                <a16:creationId xmlns:a16="http://schemas.microsoft.com/office/drawing/2014/main" id="{89A232ED-8C32-4E3A-81BB-1CB79D5669B2}"/>
              </a:ext>
            </a:extLst>
          </p:cNvPr>
          <p:cNvSpPr>
            <a:spLocks noGrp="1"/>
          </p:cNvSpPr>
          <p:nvPr>
            <p:ph type="title"/>
            <p:custDataLst>
              <p:tags r:id="rId8"/>
            </p:custDataLst>
          </p:nvPr>
        </p:nvSpPr>
        <p:spPr/>
        <p:txBody>
          <a:bodyPr/>
          <a:lstStyle/>
          <a:p>
            <a:r>
              <a:rPr lang="en-US"/>
              <a:t>Digital Execution Scorecard</a:t>
            </a:r>
            <a:br>
              <a:rPr lang="en-US"/>
            </a:br>
            <a:r>
              <a:rPr lang="en-US"/>
              <a:t>Strategic Digital Priorities</a:t>
            </a:r>
          </a:p>
        </p:txBody>
      </p:sp>
    </p:spTree>
    <p:extLst>
      <p:ext uri="{BB962C8B-B14F-4D97-AF65-F5344CB8AC3E}">
        <p14:creationId val="2173835279"/>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1,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Analyze what current and (potentially) future competitors are doing, especially digital competitors such as startups and digital giants.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Design subscription programs that offer customer convenience and personalization, and that also deliver business value to the organization.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Nurture customer relations by delivering seamless experience and quality services, and by enabling customers to control various aspects of the subscription experience.</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3 Monetization Approaches for Driving Digital Revenue</a:t>
            </a: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 </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rPr>
              <a:t>Grow Digital Commerce With Subscriptions and Recurring Revenue</a:t>
            </a:r>
            <a:r>
              <a:rPr kumimoji="0" lang="en-US" sz="1100" b="0" i="0" u="none" strike="noStrike" kern="1200" cap="none" spc="0" normalizeH="0" baseline="0" noProof="0">
                <a:ln>
                  <a:noFill/>
                </a:ln>
                <a:solidFill>
                  <a:prstClr val="black"/>
                </a:solidFill>
                <a:effectLst/>
                <a:uLnTx/>
                <a:uFillTx/>
                <a:latin typeface="Arial"/>
                <a:ea typeface="+mn-ea"/>
                <a:cs typeface="+mn-cs"/>
                <a:hlinkClick r:id="rId6"/>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1,33)),FALSE,Lookup(KPI_1,33)=TRUE),#06C4B0&#10;FILLCOLOR-IF=IF(ISNA(Lookup(KPI_1,33)),FALSE,Lookup(KPI_1,33)=FALSE),#FF540A&#10;FONTCOLOR-IF=IF(ISNA(Lookup(KPI_1,33)),FALSE,OR(Lookup(KPI_1,33)=TRUE,Lookup(KPI_1,33)=0)),#FFFFFF&#10;FONTCOLOR-IF=IF(ISNA(Lookup(KPI_1,33)),FALSE,OR(Lookup(KPI_1,33)=FALSE,Lookup(KPI_1,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52"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Revenue From Digital Product and Services (%)</a:t>
            </a:r>
          </a:p>
        </p:txBody>
      </p:sp>
      <p:sp>
        <p:nvSpPr>
          <p:cNvPr id="12" name="Rectangle 11" descr="FILLCOLOR-IF=Lookup(KPI_1,24)=&quot;&quot;,#FFFFFF&#10;FILLCOLOR-IF=Lookup(KPI_1,24)=2,#FFEDB3&#10;FILLCOLOR-IF=Lookup(KPI_1,24)=3,#FEDA6E&#10;FILLCOLOR-IF=Lookup(KPI_1,24)=4,#FEC10D&#10;FILLCOLOR-IF=Lookup(KPI_1,24)=5,#A1B3CA&#10;FILLCOLOR-IF=Lookup(KPI_1,24)=6,#6A80A3&#10;FILLCOLOR-IF=Lookup(KPI_1,24)=7,#002856&#10;FONTCOLOR-IF=Lookup(KPI_1,24)=&quot;&quot;,#A6A6A6&#10;FONTCOLOR-IF=Lookup(KPI_1,24)=5,#FFFFFF&#10;FONTCOLOR-IF=Lookup(KPI_1,24)=6,#FFFFFF&#10;FONTCOLOR-IF=Lookup(KPI_1,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Generate New Digital Revenue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revenue in the last annual reporting period comes from digital business products and services?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219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0" name="TextBox 39" descr="HIDE-IF=Lookup(KPI_1,46)&lt;&gt;1&#10;FONTCOLOR-IF=IF(ISNA(Lookup(KPI_1,33)),FALSE,OR(Lookup(KPI_1,33)=TRUE,Lookup(KPI_1,33)=0)),#06C4B0&#10;FONTCOLOR-IF=IF(ISNA(Lookup(KPI_1,33)),FALSE,OR(Lookup(KPI_1,33)=FALSE,Lookup(KPI_1,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81st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1]&#10;HORIZ-AXIS-NUMBER-FORMAT=Lookup(KPI_1,23),CONTENT&#10;HORIZ-AXIS-MAX=Lookup(KPI_1,36)&#10;HORIZ-AXIS-MIN=Lookup(KPI_1,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2,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Obtain buy-in and resources from C-level executives to create a single, cross-functional dashboard for digital commerce. Ensure that it includes all related business units, such as sales, marketing, product development and operations.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Evaluate each of the three digital commerce architecture approaches (commerce-led, experience-led, modular API first) against key business drivers and choose the best-fit for your organization.</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How to Manage Digital Commerce Metrics</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rPr>
              <a:t>Choose the Right Digital Commerce Platform Architecture</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CA" sz="1100" b="0" i="0" u="sng" strike="noStrike" kern="1200" cap="none" spc="0" normalizeH="0" baseline="0" noProof="0">
                <a:ln>
                  <a:noFill/>
                </a:ln>
                <a:solidFill>
                  <a:prstClr val="black"/>
                </a:solidFill>
                <a:effectLst/>
                <a:uLnTx/>
                <a:uFillTx/>
                <a:latin typeface="Arial"/>
                <a:ea typeface="+mn-ea"/>
                <a:cs typeface="+mn-cs"/>
                <a:hlinkClick r:id="rId7"/>
              </a:rPr>
              <a:t>Leverage B2B Digital Commerce for Cost Optimization, Improved CX and Revenue Growth</a:t>
            </a:r>
            <a:endParaRPr kumimoji="0" lang="en-CA"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2,33)),FALSE,Lookup(KPI_2,33)=TRUE),#06C4B0&#10;FILLCOLOR-IF=IF(ISNA(Lookup(KPI_2,33)),FALSE,Lookup(KPI_2,33)=FALSE),#FF540A&#10;FONTCOLOR-IF=IF(ISNA(Lookup(KPI_2,33)),FALSE,OR(Lookup(KPI_2,33)=TRUE,Lookup(KPI_2,33)=0)),#FFFFFF&#10;FONTCOLOR-IF=IF(ISNA(Lookup(KPI_2,33)),FALSE,OR(Lookup(KPI_2,33)=FALSE,Lookup(KPI_2,33)=0)),#FFFFFF">
            <a:extLst>
              <a:ext uri="{FF2B5EF4-FFF2-40B4-BE49-F238E27FC236}">
                <a16:creationId xmlns:a16="http://schemas.microsoft.com/office/drawing/2014/main" id="{E753ECFD-4969-4885-891E-72E71EA4B4F8}"/>
              </a:ext>
            </a:extLst>
          </p:cNvPr>
          <p:cNvSpPr txBox="1"/>
          <p:nvPr>
            <p:custDataLst>
              <p:tags r:id="rId8"/>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mc:Choice xmlns:v="urn:schemas-microsoft-com:vml" Requires="v">
                <p:oleObj spid="_x0000_s1053" name="think-cell Slide" r:id="rId10" imgW="473" imgH="473" progId="TCLayout.ActiveDocument.1">
                  <p:embed/>
                </p:oleObj>
              </mc:Choice>
              <mc:Fallback>
                <p:oleObj name="think-cell Slide" r:id="rId10" imgW="473" imgH="473" progId="TCLayout.ActiveDocument.1">
                  <p:embed/>
                  <p:pic>
                    <p:nvPicPr>
                      <p:cNvPr id="0" name="OLE substitute imag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3"/>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Direct Sales From Digital Channels (%)</a:t>
            </a:r>
          </a:p>
        </p:txBody>
      </p:sp>
      <p:sp>
        <p:nvSpPr>
          <p:cNvPr id="12" name="Rectangle 11" descr="FILLCOLOR-IF=Lookup(KPI_2,24)=&quot;&quot;,#FFFFFF&#10;FILLCOLOR-IF=Lookup(KPI_2,24)=2,#FFEDB3&#10;FILLCOLOR-IF=Lookup(KPI_2,24)=3,#FEDA6E&#10;FILLCOLOR-IF=Lookup(KPI_2,24)=4,#FEC10D&#10;FILLCOLOR-IF=Lookup(KPI_2,24)=5,#A1B3CA&#10;FILLCOLOR-IF=Lookup(KPI_2,24)=6,#6A80A3&#10;FILLCOLOR-IF=Lookup(KPI_2,24)=7,#002856&#10;FONTCOLOR-IF=Lookup(KPI_2,24)=&quot;&quot;,#A6A6A6&#10;FONTCOLOR-IF=Lookup(KPI_2,24)=5,#FFFFFF&#10;FONTCOLOR-IF=Lookup(KPI_2,24)=6,#FFFFFF&#10;FONTCOLOR-IF=Lookup(KPI_2,24)=7,#FFFFFF">
            <a:extLst>
              <a:ext uri="{FF2B5EF4-FFF2-40B4-BE49-F238E27FC236}">
                <a16:creationId xmlns:a16="http://schemas.microsoft.com/office/drawing/2014/main" id="{C6CE516E-991A-E746-9371-D1866FDFB8C1}"/>
              </a:ext>
            </a:extLst>
          </p:cNvPr>
          <p:cNvSpPr/>
          <p:nvPr>
            <p:custDataLst>
              <p:tags r:id="rId14"/>
            </p:custDataLst>
          </p:nvPr>
        </p:nvSpPr>
        <p:spPr>
          <a:xfrm rot="5400000">
            <a:off x="1769981" y="-1111283"/>
            <a:ext cx="539216" cy="316477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Generate New Digital Revenue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5"/>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percentage of total revenue generated on owned digital channels in the last 12 months?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6"/>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7"/>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204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8"/>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9"/>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20"/>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1"/>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2"/>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3"/>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4"/>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5"/>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6"/>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a:t>
            </a:r>
          </a:p>
        </p:txBody>
      </p:sp>
      <p:sp>
        <p:nvSpPr>
          <p:cNvPr id="31" name="TextBox 30">
            <a:extLst>
              <a:ext uri="{FF2B5EF4-FFF2-40B4-BE49-F238E27FC236}">
                <a16:creationId xmlns:a16="http://schemas.microsoft.com/office/drawing/2014/main" id="{E0E2899C-9436-4B16-8A2A-D64E60B8AC87}"/>
              </a:ext>
            </a:extLst>
          </p:cNvPr>
          <p:cNvSpPr txBox="1"/>
          <p:nvPr>
            <p:custDataLst>
              <p:tags r:id="rId27"/>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8"/>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9"/>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34" name="TextBox 33">
            <a:extLst>
              <a:ext uri="{FF2B5EF4-FFF2-40B4-BE49-F238E27FC236}">
                <a16:creationId xmlns:a16="http://schemas.microsoft.com/office/drawing/2014/main" id="{99B3F188-09E6-4617-BD52-F7FA6BFA78B4}"/>
              </a:ext>
            </a:extLst>
          </p:cNvPr>
          <p:cNvSpPr txBox="1"/>
          <p:nvPr>
            <p:custDataLst>
              <p:tags r:id="rId30"/>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1"/>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2"/>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8" name="TextBox 37">
            <a:extLst>
              <a:ext uri="{FF2B5EF4-FFF2-40B4-BE49-F238E27FC236}">
                <a16:creationId xmlns:a16="http://schemas.microsoft.com/office/drawing/2014/main" id="{950B551E-7848-4954-82DC-0F91BDF6802C}"/>
              </a:ext>
            </a:extLst>
          </p:cNvPr>
          <p:cNvSpPr txBox="1"/>
          <p:nvPr>
            <p:custDataLst>
              <p:tags r:id="rId33"/>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0" name="TextBox 39" descr="HIDE-IF=Lookup(KPI_2,46)&lt;&gt;1&#10;FONTCOLOR-IF=IF(ISNA(Lookup(KPI_2,33)),FALSE,OR(Lookup(KPI_2,33)=TRUE,Lookup(KPI_2,33)=0)),#06C4B0&#10;FONTCOLOR-IF=IF(ISNA(Lookup(KPI_2,33)),FALSE,OR(Lookup(KPI_2,33)=FALSE,Lookup(KPI_2,33)=0)),#FF540A">
            <a:extLst>
              <a:ext uri="{FF2B5EF4-FFF2-40B4-BE49-F238E27FC236}">
                <a16:creationId xmlns:a16="http://schemas.microsoft.com/office/drawing/2014/main" id="{2E46AEF9-10E5-4CAB-9B69-B4B353027FFC}"/>
              </a:ext>
            </a:extLst>
          </p:cNvPr>
          <p:cNvSpPr txBox="1"/>
          <p:nvPr>
            <p:custDataLst>
              <p:tags r:id="rId34"/>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5"/>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74th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6"/>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7"/>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2]&#10;HORIZ-AXIS-NUMBER-FORMAT=Lookup(KPI_2,23),CONTENT&#10;HORIZ-AXIS-MAX=Lookup(KPI_2,36)&#10;HORIZ-AXIS-MIN=Lookup(KPI_2,35)">
            <a:extLst>
              <a:ext uri="{FF2B5EF4-FFF2-40B4-BE49-F238E27FC236}">
                <a16:creationId xmlns:a16="http://schemas.microsoft.com/office/drawing/2014/main" id="{329A8822-A6FF-25E1-20A4-135D8031C511}"/>
              </a:ext>
            </a:extLst>
          </p:cNvPr>
          <p:cNvGraphicFramePr>
            <a:graphicFrameLocks noDrilldown="1"/>
          </p:cNvGraphicFramePr>
          <p:nvPr>
            <p:custDataLst>
              <p:tags r:id="rId38"/>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9"/>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3,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Develop innovative business models and identify catalysts for change by rethinking value propositions and challenging conventional industry wisdom and practices.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Increase customer lifetime value by leveraging freemium and free trials for customer acquisition and by developing subscription offerings for customer retention and growth.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Test different digital business monetization options to settle on the best mix. Keep in mind that revenue growth strategies should change as offerings evolve, customer preferences change and competition intensifies. ‌</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Leverage Digital Economics to Monetize Your Digital Business Transformation Goals</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3,33)),FALSE,Lookup(KPI_3,33)=TRUE),#06C4B0&#10;FILLCOLOR-IF=IF(ISNA(Lookup(KPI_3,33)),FALSE,Lookup(KPI_3,33)=FALSE),#FF540A&#10;FONTCOLOR-IF=IF(ISNA(Lookup(KPI_3,33)),FALSE,OR(Lookup(KPI_3,33)=TRUE,Lookup(KPI_3,33)=0)),#FFFFFF&#10;FONTCOLOR-IF=IF(ISNA(Lookup(KPI_3,33)),FALSE,OR(Lookup(KPI_3,33)=FALSE,Lookup(KPI_3,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54"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Revenue From "as a Service" Model (%)</a:t>
            </a:r>
          </a:p>
        </p:txBody>
      </p:sp>
      <p:sp>
        <p:nvSpPr>
          <p:cNvPr id="12" name="Rectangle 11" descr="FILLCOLOR-IF=Lookup(KPI_3,24)=&quot;&quot;,#FFFFFF&#10;FILLCOLOR-IF=Lookup(KPI_3,24)=2,#FFEDB3&#10;FILLCOLOR-IF=Lookup(KPI_3,24)=3,#FEDA6E&#10;FILLCOLOR-IF=Lookup(KPI_3,24)=4,#FEC10D&#10;FILLCOLOR-IF=Lookup(KPI_3,24)=5,#A1B3CA&#10;FILLCOLOR-IF=Lookup(KPI_3,24)=6,#6A80A3&#10;FILLCOLOR-IF=Lookup(KPI_3,24)=7,#002856&#10;FONTCOLOR-IF=Lookup(KPI_3,24)=&quot;&quot;,#A6A6A6&#10;FONTCOLOR-IF=Lookup(KPI_3,24)=5,#FFFFFF&#10;FONTCOLOR-IF=Lookup(KPI_3,24)=6,#FFFFFF&#10;FONTCOLOR-IF=Lookup(KPI_3,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Generate New Digital Revenue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revenue in the last annual reporting period comes from as-a-service models?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200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7%</a:t>
            </a:r>
          </a:p>
        </p:txBody>
      </p:sp>
      <p:sp>
        <p:nvSpPr>
          <p:cNvPr id="40" name="TextBox 39" descr="HIDE-IF=Lookup(KPI_3,46)&lt;&gt;1&#10;FONTCOLOR-IF=IF(ISNA(Lookup(KPI_3,33)),FALSE,OR(Lookup(KPI_3,33)=TRUE,Lookup(KPI_3,33)=0)),#06C4B0&#10;FONTCOLOR-IF=IF(ISNA(Lookup(KPI_3,33)),FALSE,OR(Lookup(KPI_3,33)=FALSE,Lookup(KPI_3,33)=0)),#FF540A">
            <a:extLst>
              <a:ext uri="{FF2B5EF4-FFF2-40B4-BE49-F238E27FC236}">
                <a16:creationId xmlns:a16="http://schemas.microsoft.com/office/drawing/2014/main" id="{2E46AEF9-10E5-4CAB-9B69-B4B353027FFC}"/>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89th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3]&#10;HORIZ-AXIS-NUMBER-FORMAT=Lookup(KPI_3,23),CONTENT&#10;HORIZ-AXIS-MAX=Lookup(KPI_3,36)&#10;HORIZ-AXIS-MIN=Lookup(KPI_3,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4,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Analyze what current and (potentially future) competitors are doing, especially digital competitors, such as startups and digital giants. They tend to disrupt industries by leveraging monetization approaches not common in that industry.</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Develop a strategy to evolve enterprise marketplaces by including new capabilities, service offerings and types of partners to engage.</a:t>
            </a:r>
            <a:endParaRPr kumimoji="0" lang="en-US"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lt"/>
                <a:cs typeface="Arial"/>
                <a:hlinkClick r:id="rId5"/>
              </a:rPr>
              <a:t>3</a:t>
            </a:r>
            <a:r>
              <a:rPr kumimoji="0" lang="en-US" sz="1100" b="0" i="0" u="sng" strike="noStrike" kern="1200" cap="none" spc="0" normalizeH="0" baseline="0" noProof="0">
                <a:ln>
                  <a:noFill/>
                </a:ln>
                <a:solidFill>
                  <a:srgbClr val="0563C1"/>
                </a:solidFill>
                <a:effectLst/>
                <a:uLnTx/>
                <a:uFillTx/>
                <a:latin typeface="Arial"/>
                <a:ea typeface="+mn-lt"/>
                <a:cs typeface="Arial"/>
                <a:hlinkClick r:id="rId5">
                  <a:extLst>
                    <a:ext uri="{A12FA001-AC4F-418D-AE19-62706E023703}">
                      <ahyp:hlinkClr xmlns:ahyp="http://schemas.microsoft.com/office/drawing/2018/hyperlinkcolor" val="tx"/>
                    </a:ext>
                  </a:extLst>
                </a:hlinkClick>
              </a:rPr>
              <a:t> Monetization Approaches for Driving Digital Revenue</a:t>
            </a:r>
            <a:r>
              <a:rPr kumimoji="0" lang="en-US" sz="1100" b="0" i="0" u="none" strike="noStrike" kern="1200" cap="none" spc="0" normalizeH="0" baseline="0" noProof="0">
                <a:ln>
                  <a:noFill/>
                </a:ln>
                <a:solidFill>
                  <a:prstClr val="black"/>
                </a:solidFill>
                <a:effectLst/>
                <a:uLnTx/>
                <a:uFillTx/>
                <a:latin typeface="Arial"/>
                <a:ea typeface="+mn-lt"/>
                <a:cs typeface="Arial"/>
                <a:hlinkClick r:id="rId5">
                  <a:extLst>
                    <a:ext uri="{A12FA001-AC4F-418D-AE19-62706E023703}">
                      <ahyp:hlinkClr xmlns:ahyp="http://schemas.microsoft.com/office/drawing/2018/hyperlinkcolor" val="tx"/>
                    </a:ext>
                  </a:extLst>
                </a:hlinkClick>
              </a:rPr>
              <a:t> </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CA" sz="1100" b="0" i="0" u="sng" strike="noStrike" kern="1200" cap="none" spc="0" normalizeH="0" baseline="0" noProof="0">
                <a:ln>
                  <a:noFill/>
                </a:ln>
                <a:solidFill>
                  <a:prstClr val="black"/>
                </a:solidFill>
                <a:effectLst/>
                <a:uLnTx/>
                <a:uFillTx/>
                <a:latin typeface="Arial"/>
                <a:ea typeface="+mn-lt"/>
                <a:cs typeface="Arial"/>
                <a:hlinkClick r:id="rId6"/>
              </a:rPr>
              <a:t>Create Enterprise Marketplaces to Accelerate Digital Business</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4,33)),FALSE,Lookup(KPI_4,33)=TRUE),#06C4B0&#10;FILLCOLOR-IF=IF(ISNA(Lookup(KPI_4,33)),FALSE,Lookup(KPI_4,33)=FALSE),#FF540A&#10;FONTCOLOR-IF=IF(ISNA(Lookup(KPI_4,33)),FALSE,OR(Lookup(KPI_4,33)=TRUE,Lookup(KPI_4,33)=0)),#FFFFFF&#10;FONTCOLOR-IF=IF(ISNA(Lookup(KPI_4,33)),FALSE,OR(Lookup(KPI_4,33)=FALSE,Lookup(KPI_4,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55"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Revenue From Platform Business (%)</a:t>
            </a:r>
          </a:p>
        </p:txBody>
      </p:sp>
      <p:sp>
        <p:nvSpPr>
          <p:cNvPr id="12" name="Rectangle 11" descr="FILLCOLOR-IF=Lookup(KPI_4,24)=&quot;&quot;,#FFFFFF&#10;FILLCOLOR-IF=Lookup(KPI_4,24)=2,#FFEDB3&#10;FILLCOLOR-IF=Lookup(KPI_4,24)=3,#FEDA6E&#10;FILLCOLOR-IF=Lookup(KPI_4,24)=4,#FEC10D&#10;FILLCOLOR-IF=Lookup(KPI_4,24)=5,#A1B3CA&#10;FILLCOLOR-IF=Lookup(KPI_4,24)=6,#6A80A3&#10;FILLCOLOR-IF=Lookup(KPI_4,24)=7,#002856&#10;FONTCOLOR-IF=Lookup(KPI_4,24)=&quot;&quot;,#A6A6A6&#10;FONTCOLOR-IF=Lookup(KPI_4,24)=5,#FFFFFF&#10;FONTCOLOR-IF=Lookup(KPI_4,24)=6,#FFFFFF&#10;FONTCOLOR-IF=Lookup(KPI_4,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Generate New Digital Revenue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revenue in the last annual reporting period comes from platform business models? </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199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8%</a:t>
            </a:r>
          </a:p>
        </p:txBody>
      </p:sp>
      <p:sp>
        <p:nvSpPr>
          <p:cNvPr id="40" name="TextBox 39" descr="HIDE-IF=Lookup(KPI_4,46)&lt;&gt;1&#10;FONTCOLOR-IF=IF(ISNA(Lookup(KPI_4,33)),FALSE,OR(Lookup(KPI_4,33)=TRUE,Lookup(KPI_4,33)=0)),#06C4B0&#10;FONTCOLOR-IF=IF(ISNA(Lookup(KPI_4,33)),FALSE,OR(Lookup(KPI_4,33)=FALSE,Lookup(KPI_4,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91st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4]&#10;HORIZ-AXIS-NUMBER-FORMAT=Lookup(KPI_4,23),CONTENT&#10;HORIZ-AXIS-MAX=Lookup(KPI_4,36)&#10;HORIZ-AXIS-MIN=Lookup(KPI_4,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19,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Accelerate customer decision confidence through content, messaging and tools that help customers extract maximum value from the purchase.</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Strengthen the customer digital sales experience to make repurchasing easier by adopting comprehensive sales technologies to support ongoing customer learning.</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Add share of wallet to your list of metrics. Clients may not leave, but they will spend less.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Collaborate with marketing and service to improve customer-facing process touchpoints, creating a tailored experience.</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Secure Revenue Through B2B Customer Loyalty</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sp>
        <p:nvSpPr>
          <p:cNvPr id="99" name="TextBox 98" descr="FILLCOLOR-IF=IF(ISNA(Lookup(KPI_19,33)),FALSE,Lookup(KPI_19,33)=TRUE),#06C4B0&#10;FILLCOLOR-IF=IF(ISNA(Lookup(KPI_19,33)),FALSE,Lookup(KPI_19,33)=FALSE),#FF540A&#10;FONTCOLOR-IF=IF(ISNA(Lookup(KPI_19,33)),FALSE,OR(Lookup(KPI_19,33)=TRUE,Lookup(KPI_19,33)=0)),#FFFFFF&#10;FONTCOLOR-IF=IF(ISNA(Lookup(KPI_19,33)),FALSE,OR(Lookup(KPI_19,33)=FALSE,Lookup(KPI_19,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56"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Churn Rate B2B (%)</a:t>
            </a:r>
          </a:p>
        </p:txBody>
      </p:sp>
      <p:sp>
        <p:nvSpPr>
          <p:cNvPr id="12" name="Rectangle 11" descr="FILLCOLOR-IF=Lookup(KPI_19,24)=&quot;&quot;,#FFFFFF&#10;FILLCOLOR-IF=Lookup(KPI_19,24)=2,#FFEDB3&#10;FILLCOLOR-IF=Lookup(KPI_19,24)=3,#FEDA6E&#10;FILLCOLOR-IF=Lookup(KPI_19,24)=4,#FEC10D&#10;FILLCOLOR-IF=Lookup(KPI_19,24)=5,#A1B3CA&#10;FILLCOLOR-IF=Lookup(KPI_19,24)=6,#6A80A3&#10;FILLCOLOR-IF=Lookup(KPI_19,24)=7,#002856&#10;FONTCOLOR-IF=Lookup(KPI_19,24)=&quot;&quot;,#A6A6A6&#10;FONTCOLOR-IF=Lookup(KPI_19,24)=5,#FFFFFF&#10;FONTCOLOR-IF=Lookup(KPI_19,24)=6,#FFFFFF&#10;FONTCOLOR-IF=Lookup(KPI_19,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Customer Experience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business or industrial customers has your organization lost in the last 12 months?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160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2" name="TextBox 1">
            <a:extLst>
              <a:ext uri="{FF2B5EF4-FFF2-40B4-BE49-F238E27FC236}">
                <a16:creationId xmlns:a16="http://schemas.microsoft.com/office/drawing/2014/main" id="{60D8057B-CECB-673D-9349-0364E859CF24}"/>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72nd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19]&#10;HORIZ-AXIS-NUMBER-FORMAT=Lookup(KPI_19,23),CONTENT&#10;HORIZ-AXIS-MAX=Lookup(KPI_19,36)&#10;HORIZ-AXIS-MIN=Lookup(KPI_19,35)">
            <a:extLst>
              <a:ext uri="{FF2B5EF4-FFF2-40B4-BE49-F238E27FC236}">
                <a16:creationId xmlns:a16="http://schemas.microsoft.com/office/drawing/2014/main" id="{329A8822-A6FF-25E1-20A4-135D8031C511}"/>
              </a:ext>
            </a:extLst>
          </p:cNvPr>
          <p:cNvGraphicFramePr>
            <a:graphicFrameLocks noDrilldown="1"/>
          </p:cNvGraphicFramePr>
          <p:nvPr>
            <p:custDataLst>
              <p:tags r:id="rId35"/>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23,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Gartner's Ignition Guide to Modernizing Your IVR for Self-Service Containment to improve your performance in call deflection to self-service channels.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Determine how introducing a virtual customer assistant would impact existing inbound volume across all live and self-service channels by evaluating what types of issues would be serviced and where they are currently serviced.</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Ignition Guide to Modernizing Your IVR for Self-Service Containment</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rPr>
              <a:t>Setting and Implementing a Service Virtual Customer Assistant/Chatbot Strategy</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sp>
        <p:nvSpPr>
          <p:cNvPr id="99" name="TextBox 98" descr="FILLCOLOR-IF=IF(ISNA(Lookup(KPI_23,33)),FALSE,Lookup(KPI_23,33)=TRUE),#06C4B0&#10;FILLCOLOR-IF=IF(ISNA(Lookup(KPI_23,33)),FALSE,Lookup(KPI_23,33)=FALSE),#FF540A&#10;FONTCOLOR-IF=IF(ISNA(Lookup(KPI_23,33)),FALSE,OR(Lookup(KPI_23,33)=TRUE,Lookup(KPI_23,33)=0)),#FFFFFF&#10;FONTCOLOR-IF=IF(ISNA(Lookup(KPI_23,33)),FALSE,OR(Lookup(KPI_23,33)=FALSE,Lookup(KPI_23,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57"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Customer Service Requests Completed Through Digital Channels</a:t>
            </a:r>
          </a:p>
        </p:txBody>
      </p:sp>
      <p:sp>
        <p:nvSpPr>
          <p:cNvPr id="12" name="Rectangle 11" descr="FILLCOLOR-IF=Lookup(KPI_23,24)=&quot;&quot;,#FFFFFF&#10;FILLCOLOR-IF=Lookup(KPI_23,24)=2,#FFEDB3&#10;FILLCOLOR-IF=Lookup(KPI_23,24)=3,#FEDA6E&#10;FILLCOLOR-IF=Lookup(KPI_23,24)=4,#FEC10D&#10;FILLCOLOR-IF=Lookup(KPI_23,24)=5,#A1B3CA&#10;FILLCOLOR-IF=Lookup(KPI_23,24)=6,#6A80A3&#10;FILLCOLOR-IF=Lookup(KPI_23,24)=7,#002856&#10;FONTCOLOR-IF=Lookup(KPI_23,24)=&quot;&quot;,#A6A6A6&#10;FONTCOLOR-IF=Lookup(KPI_23,24)=5,#FFFFFF&#10;FONTCOLOR-IF=Lookup(KPI_23,24)=6,#FFFFFF&#10;FONTCOLOR-IF=Lookup(KPI_23,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Customer Experience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customer service requests was completed through digital channels without human intervention, averaged over the prior 12 months?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139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11%</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11%</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11%</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23]&#10;HORIZ-AXIS-NUMBER-FORMAT=Lookup(KPI_23,23),CONTENT&#10;HORIZ-AXIS-MAX=Lookup(KPI_23,36)&#10;HORIZ-AXIS-MIN=Lookup(KPI_23,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34,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Elevate the role of the demand planner from a data aggregator to an action driver by developing a clear plan to address root causes and prevent them.</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Leverage the cross-functional team’s access to customer insight into future demand dynamics by enlisting sales support in the collaborative demand process.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Expose Forecast Error Root Causes to Improve Your Demand-Planning Process</a:t>
            </a:r>
            <a:endParaRPr kumimoji="0" lang="en-US" sz="1100" b="0" i="0" u="none" strike="noStrike" kern="1200" cap="none" spc="0" normalizeH="0" baseline="0" noProof="0">
              <a:ln>
                <a:noFill/>
              </a:ln>
              <a:solidFill>
                <a:prstClr val="black"/>
              </a:solidFill>
              <a:effectLst/>
              <a:uLnTx/>
              <a:uFillTx/>
              <a:latin typeface="Arial"/>
              <a:ea typeface="+mn-ea"/>
              <a:cs typeface="Arial"/>
              <a:hlinkClick r:id="rId6"/>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34,33)),FALSE,Lookup(KPI_34,33)=TRUE),#06C4B0&#10;FILLCOLOR-IF=IF(ISNA(Lookup(KPI_34,33)),FALSE,Lookup(KPI_34,33)=FALSE),#FF540A&#10;FONTCOLOR-IF=IF(ISNA(Lookup(KPI_34,33)),FALSE,OR(Lookup(KPI_34,33)=TRUE,Lookup(KPI_34,33)=0)),#FFFFFF&#10;FONTCOLOR-IF=IF(ISNA(Lookup(KPI_34,33)),FALSE,OR(Lookup(KPI_34,33)=FALSE,Lookup(KPI_34,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20%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58"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Demand Forecast Error (%)</a:t>
            </a:r>
          </a:p>
        </p:txBody>
      </p:sp>
      <p:sp>
        <p:nvSpPr>
          <p:cNvPr id="12" name="Rectangle 11" descr="FILLCOLOR-IF=Lookup(KPI_34,24)=&quot;&quot;,#FFFFFF&#10;FILLCOLOR-IF=Lookup(KPI_34,24)=2,#FFEDB3&#10;FILLCOLOR-IF=Lookup(KPI_34,24)=3,#FEDA6E&#10;FILLCOLOR-IF=Lookup(KPI_34,24)=4,#FEC10D&#10;FILLCOLOR-IF=Lookup(KPI_34,24)=5,#A1B3CA&#10;FILLCOLOR-IF=Lookup(KPI_34,24)=6,#6A80A3&#10;FILLCOLOR-IF=Lookup(KPI_34,24)=7,#002856&#10;FONTCOLOR-IF=Lookup(KPI_34,24)=&quot;&quot;,#A6A6A6&#10;FONTCOLOR-IF=Lookup(KPI_34,24)=5,#FFFFFF&#10;FONTCOLOR-IF=Lookup(KPI_34,24)=6,#FFFFFF&#10;FONTCOLOR-IF=Lookup(KPI_34,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your average demand forecast error in the last 12 months? </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218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15%</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15%</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0" name="TextBox 39" descr="HIDE-IF=Lookup(KPI_34,46)&lt;&gt;1&#10;FONTCOLOR-IF=IF(ISNA(Lookup(KPI_34,33)),FALSE,OR(Lookup(KPI_34,33)=TRUE,Lookup(KPI_34,33)=0)),#06C4B0&#10;FONTCOLOR-IF=IF(ISNA(Lookup(KPI_34,33)),FALSE,OR(Lookup(KPI_34,33)=FALSE,Lookup(KPI_34,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540A"/>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53rd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34]&#10;HORIZ-AXIS-NUMBER-FORMAT=Lookup(KPI_34,23),CONTENT&#10;HORIZ-AXIS-MAX=Lookup(KPI_34,36)&#10;HORIZ-AXIS-MIN=Lookup(KPI_34,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35,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Explore adoption of the lean startup approach in product and innovation management by getting acquainted with the basic process cycle and principles of lean startup.</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Foster lean startup by focusing innovation efforts on a small business area that holds old problems to fix. Then, create a cross-function promotional team to share learnings and scale the approach.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An Executive’s Guide to Leverage Lean Startup for Digital Product Management Success</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sp>
        <p:nvSpPr>
          <p:cNvPr id="99" name="TextBox 98" descr="FILLCOLOR-IF=IF(ISNA(Lookup(KPI_35,33)),FALSE,Lookup(KPI_35,33)=TRUE),#06C4B0&#10;FILLCOLOR-IF=IF(ISNA(Lookup(KPI_35,33)),FALSE,Lookup(KPI_35,33)=FALSE),#FF540A&#10;FONTCOLOR-IF=IF(ISNA(Lookup(KPI_35,33)),FALSE,OR(Lookup(KPI_35,33)=TRUE,Lookup(KPI_35,33)=0)),#FFFFFF&#10;FONTCOLOR-IF=IF(ISNA(Lookup(KPI_35,33)),FALSE,OR(Lookup(KPI_35,33)=FALSE,Lookup(KPI_35,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25</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59"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Time to Market for a Brand-New Product (months)</a:t>
            </a:r>
          </a:p>
        </p:txBody>
      </p:sp>
      <p:sp>
        <p:nvSpPr>
          <p:cNvPr id="12" name="Rectangle 11" descr="FILLCOLOR-IF=Lookup(KPI_35,24)=&quot;&quot;,#FFFFFF&#10;FILLCOLOR-IF=Lookup(KPI_35,24)=2,#FFEDB3&#10;FILLCOLOR-IF=Lookup(KPI_35,24)=3,#FEDA6E&#10;FILLCOLOR-IF=Lookup(KPI_35,24)=4,#FEC10D&#10;FILLCOLOR-IF=Lookup(KPI_35,24)=5,#A1B3CA&#10;FILLCOLOR-IF=Lookup(KPI_35,24)=6,#6A80A3&#10;FILLCOLOR-IF=Lookup(KPI_35,24)=7,#002856&#10;FONTCOLOR-IF=Lookup(KPI_35,24)=&quot;&quot;,#A6A6A6&#10;FONTCOLOR-IF=Lookup(KPI_35,24)=5,#FFFFFF&#10;FONTCOLOR-IF=Lookup(KPI_35,24)=6,#FFFFFF&#10;FONTCOLOR-IF=Lookup(KPI_35,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average time to launch a brand-new product to market?</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159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12</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24</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36</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24</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a:t>
            </a:r>
          </a:p>
        </p:txBody>
      </p:sp>
      <p:sp>
        <p:nvSpPr>
          <p:cNvPr id="40" name="TextBox 39" descr="HIDE-IF=Lookup(KPI_35,46)&lt;&gt;1&#10;FONTCOLOR-IF=IF(ISNA(Lookup(KPI_35,33)),FALSE,OR(Lookup(KPI_35,33)=TRUE,Lookup(KPI_35,33)=0)),#06C4B0&#10;FONTCOLOR-IF=IF(ISNA(Lookup(KPI_35,33)),FALSE,OR(Lookup(KPI_35,33)=FALSE,Lookup(KPI_35,33)=0)),#FF540A">
            <a:extLst>
              <a:ext uri="{FF2B5EF4-FFF2-40B4-BE49-F238E27FC236}">
                <a16:creationId xmlns:a16="http://schemas.microsoft.com/office/drawing/2014/main" id="{2E46AEF9-10E5-4CAB-9B69-B4B353027FFC}"/>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540A"/>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66th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35]&#10;HORIZ-AXIS-NUMBER-FORMAT=Lookup(KPI_35,23),CONTENT&#10;HORIZ-AXIS-MAX=Lookup(KPI_35,36)&#10;HORIZ-AXIS-MIN=Lookup(KPI_35,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9AAC4291-88EC-4B6C-B4AC-5589F7CB70D5}"/>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0"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5" name="Rectangle 34" hidden="1">
            <a:extLst>
              <a:ext uri="{FF2B5EF4-FFF2-40B4-BE49-F238E27FC236}">
                <a16:creationId xmlns:a16="http://schemas.microsoft.com/office/drawing/2014/main" id="{B2B91374-307A-41AA-825F-1124FBFC24E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22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3" name="Title 2">
            <a:extLst>
              <a:ext uri="{FF2B5EF4-FFF2-40B4-BE49-F238E27FC236}">
                <a16:creationId xmlns:a16="http://schemas.microsoft.com/office/drawing/2014/main" id="{078F0F91-CF99-4CF6-A502-1E6B2D13E18B}"/>
              </a:ext>
            </a:extLst>
          </p:cNvPr>
          <p:cNvSpPr>
            <a:spLocks noGrp="1"/>
          </p:cNvSpPr>
          <p:nvPr>
            <p:ph type="title"/>
            <p:custDataLst>
              <p:tags r:id="rId8"/>
            </p:custDataLst>
          </p:nvPr>
        </p:nvSpPr>
        <p:spPr/>
        <p:txBody>
          <a:bodyPr>
            <a:normAutofit/>
          </a:bodyPr>
          <a:lstStyle/>
          <a:p>
            <a:r>
              <a:rPr lang="en-US">
                <a:solidFill>
                  <a:srgbClr val="002856"/>
                </a:solidFill>
              </a:rPr>
              <a:t>Introducing DES Dimensions</a:t>
            </a:r>
          </a:p>
        </p:txBody>
      </p:sp>
      <p:cxnSp>
        <p:nvCxnSpPr>
          <p:cNvPr id="12" name="Straight Connector 11">
            <a:extLst>
              <a:ext uri="{FF2B5EF4-FFF2-40B4-BE49-F238E27FC236}">
                <a16:creationId xmlns:a16="http://schemas.microsoft.com/office/drawing/2014/main" id="{886E2661-5AFB-497C-A253-5BE391B111BA}"/>
              </a:ext>
            </a:extLst>
          </p:cNvPr>
          <p:cNvCxnSpPr/>
          <p:nvPr>
            <p:custDataLst>
              <p:tags r:id="rId9"/>
            </p:custDataLst>
          </p:nvPr>
        </p:nvCxnSpPr>
        <p:spPr>
          <a:xfrm flipH="1">
            <a:off x="562894" y="2675062"/>
            <a:ext cx="0" cy="3319122"/>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AFA2CA0-E8B6-43B7-AC23-EC8DD84D17D0}"/>
              </a:ext>
            </a:extLst>
          </p:cNvPr>
          <p:cNvSpPr/>
          <p:nvPr>
            <p:custDataLst>
              <p:tags r:id="rId10"/>
            </p:custDataLst>
          </p:nvPr>
        </p:nvSpPr>
        <p:spPr>
          <a:xfrm>
            <a:off x="1385453" y="1094754"/>
            <a:ext cx="5883564" cy="2774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FEC10D"/>
                </a:solidFill>
                <a:effectLst/>
                <a:uLnTx/>
                <a:uFillTx/>
                <a:latin typeface="Arial Black" panose="020b0a04020102020204"/>
                <a:ea typeface="+mn-ea"/>
                <a:cs typeface="+mn-cs"/>
              </a:rPr>
              <a:t>Strategic Digital Priorities</a:t>
            </a:r>
          </a:p>
        </p:txBody>
      </p:sp>
      <p:sp>
        <p:nvSpPr>
          <p:cNvPr id="14" name="Arrow: Pentagon 13">
            <a:extLst>
              <a:ext uri="{FF2B5EF4-FFF2-40B4-BE49-F238E27FC236}">
                <a16:creationId xmlns:a16="http://schemas.microsoft.com/office/drawing/2014/main" id="{0E8911AF-E0B3-4B7D-8EB3-66607943C154}"/>
              </a:ext>
            </a:extLst>
          </p:cNvPr>
          <p:cNvSpPr/>
          <p:nvPr>
            <p:custDataLst>
              <p:tags r:id="rId11"/>
            </p:custDataLst>
          </p:nvPr>
        </p:nvSpPr>
        <p:spPr>
          <a:xfrm rot="16200000" flipH="1">
            <a:off x="-564880" y="3433048"/>
            <a:ext cx="1804850" cy="288877"/>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Black" panose="020b0a04020102020204"/>
                <a:ea typeface="+mn-ea"/>
                <a:cs typeface="+mn-cs"/>
              </a:rPr>
              <a:t>Digital Enablers</a:t>
            </a:r>
          </a:p>
        </p:txBody>
      </p:sp>
      <p:cxnSp>
        <p:nvCxnSpPr>
          <p:cNvPr id="42" name="Straight Connector 41">
            <a:extLst>
              <a:ext uri="{FF2B5EF4-FFF2-40B4-BE49-F238E27FC236}">
                <a16:creationId xmlns:a16="http://schemas.microsoft.com/office/drawing/2014/main" id="{DBC6B9F4-0168-4C76-B8DD-76CD7BF06E8A}"/>
              </a:ext>
            </a:extLst>
          </p:cNvPr>
          <p:cNvCxnSpPr/>
          <p:nvPr>
            <p:custDataLst>
              <p:tags r:id="rId12"/>
            </p:custDataLst>
          </p:nvPr>
        </p:nvCxnSpPr>
        <p:spPr>
          <a:xfrm flipH="1" flipV="1">
            <a:off x="7975199" y="1297019"/>
            <a:ext cx="0" cy="2784473"/>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0B37A01-0B7C-4B13-B0F3-A4F4C295ABB3}"/>
              </a:ext>
            </a:extLst>
          </p:cNvPr>
          <p:cNvSpPr txBox="1"/>
          <p:nvPr>
            <p:custDataLst>
              <p:tags r:id="rId13"/>
            </p:custDataLst>
          </p:nvPr>
        </p:nvSpPr>
        <p:spPr>
          <a:xfrm>
            <a:off x="8143436" y="1255238"/>
            <a:ext cx="3559558" cy="3323987"/>
          </a:xfrm>
          <a:prstGeom prst="rect">
            <a:avLst/>
          </a:prstGeom>
          <a:noFill/>
        </p:spPr>
        <p:txBody>
          <a:bodyPr wrap="square" lIns="0" rtlCol="0" anchor="t">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000000"/>
                </a:solidFill>
                <a:effectLst/>
                <a:uLnTx/>
                <a:uFillTx/>
                <a:latin typeface="Arial"/>
                <a:ea typeface="+mn-ea"/>
                <a:cs typeface="+mn-cs"/>
              </a:rPr>
              <a:t>Achieving digital business goals requires successful execution of these Strategic Digital Priorities:</a:t>
            </a:r>
          </a:p>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000" b="1" i="0" u="none" strike="noStrike" kern="1200" cap="none" spc="0" normalizeH="0" baseline="0" noProof="0">
              <a:ln>
                <a:noFill/>
              </a:ln>
              <a:solidFill>
                <a:srgbClr val="000000"/>
              </a:solidFill>
              <a:effectLst/>
              <a:uLnTx/>
              <a:uFillTx/>
              <a:latin typeface="Arial"/>
              <a:ea typeface="+mn-ea"/>
              <a:cs typeface="+mn-cs"/>
            </a:endParaRPr>
          </a:p>
          <a:p>
            <a:pPr marL="285750" marR="0" lvl="0" indent="-285750" algn="l" defTabSz="457200" rtl="0" eaLnBrk="1" fontAlgn="auto" latinLnBrk="0" hangingPunct="1">
              <a:lnSpc>
                <a:spcPct val="100000"/>
              </a:lnSpc>
              <a:spcBef>
                <a:spcPct val="0"/>
              </a:spcBef>
              <a:spcAft>
                <a:spcPts val="60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Generate New Digital Revenue – </a:t>
            </a:r>
            <a:r>
              <a:rPr kumimoji="0" lang="en-US" sz="1000" b="0" i="0" u="none" strike="noStrike" kern="1200" cap="none" spc="0" normalizeH="0" baseline="0" noProof="0">
                <a:ln>
                  <a:noFill/>
                </a:ln>
                <a:solidFill>
                  <a:srgbClr val="000000"/>
                </a:solidFill>
                <a:effectLst/>
                <a:uLnTx/>
                <a:uFillTx/>
                <a:latin typeface="Arial"/>
                <a:ea typeface="+mn-ea"/>
                <a:cs typeface="+mn-cs"/>
              </a:rPr>
              <a:t>Grow revenue by offering new digital products and services and by driving commerce through digital channels </a:t>
            </a:r>
          </a:p>
          <a:p>
            <a:pPr marL="285750" marR="0" lvl="0" indent="-285750" algn="l" defTabSz="457200" rtl="0" eaLnBrk="1" fontAlgn="auto" latinLnBrk="0" hangingPunct="1">
              <a:lnSpc>
                <a:spcPct val="100000"/>
              </a:lnSpc>
              <a:spcBef>
                <a:spcPct val="0"/>
              </a:spcBef>
              <a:spcAft>
                <a:spcPts val="60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Excel in Customer Experience </a:t>
            </a:r>
            <a:r>
              <a:rPr kumimoji="0" lang="en-US" sz="1000" b="0" i="0" u="none" strike="noStrike" kern="1200" cap="none" spc="0" normalizeH="0" baseline="0" noProof="0">
                <a:ln>
                  <a:noFill/>
                </a:ln>
                <a:solidFill>
                  <a:srgbClr val="000000"/>
                </a:solidFill>
                <a:effectLst/>
                <a:uLnTx/>
                <a:uFillTx/>
                <a:latin typeface="Arial"/>
                <a:ea typeface="+mn-ea"/>
                <a:cs typeface="+mn-cs"/>
              </a:rPr>
              <a:t>– Drive customer adoption of digital channels and increase customer engagement to improve customer retention and satisfaction</a:t>
            </a:r>
          </a:p>
          <a:p>
            <a:pPr marL="285750" marR="0" lvl="0" indent="-285750" algn="l" defTabSz="457200" rtl="0" eaLnBrk="1" fontAlgn="auto" latinLnBrk="0" hangingPunct="1">
              <a:lnSpc>
                <a:spcPct val="100000"/>
              </a:lnSpc>
              <a:spcBef>
                <a:spcPct val="0"/>
              </a:spcBef>
              <a:spcAft>
                <a:spcPts val="60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Achieve Operational Excellence </a:t>
            </a:r>
            <a:r>
              <a:rPr kumimoji="0" lang="en-US" sz="1000" b="0" i="0" u="none" strike="noStrike" kern="1200" cap="none" spc="0" normalizeH="0" baseline="0" noProof="0">
                <a:ln>
                  <a:noFill/>
                </a:ln>
                <a:solidFill>
                  <a:srgbClr val="000000"/>
                </a:solidFill>
                <a:effectLst/>
                <a:uLnTx/>
                <a:uFillTx/>
                <a:latin typeface="Arial"/>
                <a:ea typeface="+mn-ea"/>
                <a:cs typeface="+mn-cs"/>
              </a:rPr>
              <a:t>– Improve productivity, efficiency and quality of internal processes and tasks through automation and by digitally enabling the workforce</a:t>
            </a:r>
          </a:p>
          <a:p>
            <a:pPr marL="285750" marR="0" lvl="0" indent="-285750" algn="l" defTabSz="457200" rtl="0" eaLnBrk="1" fontAlgn="auto" latinLnBrk="0" hangingPunct="1">
              <a:lnSpc>
                <a:spcPct val="100000"/>
              </a:lnSpc>
              <a:spcBef>
                <a:spcPct val="0"/>
              </a:spcBef>
              <a:spcAft>
                <a:spcPts val="60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Optimize Asset Utilization </a:t>
            </a:r>
            <a:r>
              <a:rPr kumimoji="0" lang="en-US" sz="1000" b="0" i="0" u="none" strike="noStrike" kern="1200" cap="none" spc="0" normalizeH="0" baseline="0" noProof="0">
                <a:ln>
                  <a:noFill/>
                </a:ln>
                <a:solidFill>
                  <a:srgbClr val="000000"/>
                </a:solidFill>
                <a:effectLst/>
                <a:uLnTx/>
                <a:uFillTx/>
                <a:latin typeface="Arial"/>
                <a:ea typeface="+mn-ea"/>
                <a:cs typeface="+mn-cs"/>
              </a:rPr>
              <a:t>–</a:t>
            </a:r>
            <a:r>
              <a:rPr kumimoji="0" lang="en-US" sz="1000" b="1" i="0" u="none" strike="noStrike" kern="1200" cap="none" spc="0" normalizeH="0" baseline="0" noProof="0">
                <a:ln>
                  <a:noFill/>
                </a:ln>
                <a:solidFill>
                  <a:srgbClr val="000000"/>
                </a:solidFill>
                <a:effectLst/>
                <a:uLnTx/>
                <a:uFillTx/>
                <a:latin typeface="Arial"/>
                <a:ea typeface="+mn-ea"/>
                <a:cs typeface="+mn-cs"/>
              </a:rPr>
              <a:t> </a:t>
            </a:r>
            <a:r>
              <a:rPr kumimoji="0" lang="en-US" sz="1000" b="0" i="0" u="none" strike="noStrike" kern="1200" cap="none" spc="0" normalizeH="0" baseline="0" noProof="0">
                <a:ln>
                  <a:noFill/>
                </a:ln>
                <a:solidFill>
                  <a:srgbClr val="000000"/>
                </a:solidFill>
                <a:effectLst/>
                <a:uLnTx/>
                <a:uFillTx/>
                <a:latin typeface="Arial"/>
                <a:ea typeface="+mn-ea"/>
                <a:cs typeface="+mn-cs"/>
              </a:rPr>
              <a:t>Use digital capabilities to improve asset reliability and control</a:t>
            </a:r>
          </a:p>
          <a:p>
            <a:pPr marL="285750" marR="0" lvl="0" indent="-285750" algn="l" defTabSz="457200" rtl="0" eaLnBrk="1" fontAlgn="auto" latinLnBrk="0" hangingPunct="1">
              <a:lnSpc>
                <a:spcPct val="100000"/>
              </a:lnSpc>
              <a:spcBef>
                <a:spcPct val="0"/>
              </a:spcBef>
              <a:spcAft>
                <a:spcPts val="60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Minimize Risks – </a:t>
            </a:r>
            <a:r>
              <a:rPr kumimoji="0" lang="en-US" sz="1000" b="0" i="0" u="none" strike="noStrike" kern="1200" cap="none" spc="0" normalizeH="0" baseline="0" noProof="0">
                <a:ln>
                  <a:noFill/>
                </a:ln>
                <a:solidFill>
                  <a:srgbClr val="000000"/>
                </a:solidFill>
                <a:effectLst/>
                <a:uLnTx/>
                <a:uFillTx/>
                <a:latin typeface="Arial"/>
                <a:ea typeface="+mn-ea"/>
                <a:cs typeface="+mn-cs"/>
              </a:rPr>
              <a:t>Reduce enterprise continuity and digital security risks</a:t>
            </a:r>
            <a:br>
              <a:rPr kumimoji="0" lang="en-US" sz="1000" b="0" i="0" u="none" strike="noStrike" kern="1200" cap="none" spc="0" normalizeH="0" baseline="0" noProof="0">
                <a:ln>
                  <a:noFill/>
                </a:ln>
                <a:solidFill>
                  <a:prstClr val="black"/>
                </a:solidFill>
                <a:effectLst/>
                <a:uLnTx/>
                <a:uFillTx/>
                <a:latin typeface="Arial"/>
                <a:ea typeface="+mn-ea"/>
                <a:cs typeface="+mn-cs"/>
              </a:rPr>
            </a:br>
            <a:endParaRPr kumimoji="0" lang="en-US" sz="1000" b="1" i="0" u="none" strike="noStrike" kern="1200" cap="none" spc="0" normalizeH="0" baseline="0" noProof="0">
              <a:ln>
                <a:noFill/>
              </a:ln>
              <a:solidFill>
                <a:srgbClr val="000000"/>
              </a:solidFill>
              <a:effectLst/>
              <a:uLnTx/>
              <a:uFillTx/>
              <a:latin typeface="Arial"/>
              <a:ea typeface="+mn-ea"/>
              <a:cs typeface="+mn-cs"/>
            </a:endParaRPr>
          </a:p>
        </p:txBody>
      </p:sp>
      <p:sp>
        <p:nvSpPr>
          <p:cNvPr id="39" name="TextBox 38">
            <a:extLst>
              <a:ext uri="{FF2B5EF4-FFF2-40B4-BE49-F238E27FC236}">
                <a16:creationId xmlns:a16="http://schemas.microsoft.com/office/drawing/2014/main" id="{C4EAE316-6391-4B14-AB86-90B5BDE4BB3B}"/>
              </a:ext>
            </a:extLst>
          </p:cNvPr>
          <p:cNvSpPr txBox="1"/>
          <p:nvPr>
            <p:custDataLst>
              <p:tags r:id="rId14"/>
            </p:custDataLst>
          </p:nvPr>
        </p:nvSpPr>
        <p:spPr>
          <a:xfrm>
            <a:off x="775669" y="4344925"/>
            <a:ext cx="6761197" cy="1708160"/>
          </a:xfrm>
          <a:prstGeom prst="rect">
            <a:avLst/>
          </a:prstGeom>
          <a:noFill/>
        </p:spPr>
        <p:txBody>
          <a:bodyPr wrap="square" l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1" i="0" u="none" strike="noStrike" kern="1200" cap="none" spc="0" normalizeH="0" baseline="0" noProof="0">
                <a:ln>
                  <a:noFill/>
                </a:ln>
                <a:solidFill>
                  <a:srgbClr val="000000"/>
                </a:solidFill>
                <a:effectLst/>
                <a:uLnTx/>
                <a:uFillTx/>
                <a:latin typeface="Arial"/>
                <a:ea typeface="+mn-ea"/>
                <a:cs typeface="+mn-cs"/>
              </a:rPr>
              <a:t>Digital business requires scaling the digital operating model, growing talent, establishing the right mindset, and acquiring the necessary technology capabilities, tightly linked to CIO and IT Leader responsibilities</a:t>
            </a:r>
          </a:p>
          <a:p>
            <a:pPr marL="171450" marR="0" lvl="0" indent="-171450" algn="l" defTabSz="457200" rtl="0" eaLnBrk="1" fontAlgn="auto" latinLnBrk="0" hangingPunct="1">
              <a:lnSpc>
                <a:spcPct val="100000"/>
              </a:lnSpc>
              <a:spcBef>
                <a:spcPts val="600"/>
              </a:spcBef>
              <a:spcAft>
                <a:spcPct val="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Adopt a Digital Operating Model – </a:t>
            </a:r>
            <a:r>
              <a:rPr kumimoji="0" lang="en-US" sz="1000" b="0" i="0" u="none" strike="noStrike" kern="1200" cap="none" spc="0" normalizeH="0" baseline="0" noProof="0">
                <a:ln>
                  <a:noFill/>
                </a:ln>
                <a:solidFill>
                  <a:srgbClr val="000000"/>
                </a:solidFill>
                <a:effectLst/>
                <a:uLnTx/>
                <a:uFillTx/>
                <a:latin typeface="Arial"/>
                <a:ea typeface="+mn-ea"/>
                <a:cs typeface="+mn-cs"/>
              </a:rPr>
              <a:t>Improving the ability to deliver digital capabilities – at scale - predictably and repeatedly by embracing new ways of working, fostering a digital-ready culture, aligning organization structure and implementing appropriate financial management practices</a:t>
            </a:r>
          </a:p>
          <a:p>
            <a:pPr marL="171450" marR="0" lvl="0" indent="-171450" algn="l" defTabSz="457200" rtl="0" eaLnBrk="1" fontAlgn="auto" latinLnBrk="0" hangingPunct="1">
              <a:lnSpc>
                <a:spcPct val="100000"/>
              </a:lnSpc>
              <a:spcBef>
                <a:spcPts val="600"/>
              </a:spcBef>
              <a:spcAft>
                <a:spcPct val="0"/>
              </a:spcAft>
              <a:buClrTx/>
              <a:buSzTx/>
              <a:buFont typeface="Wingdings" panose="05000000000000000000" pitchFamily="2" charset="2"/>
              <a:buChar char="§"/>
              <a:defRPr/>
            </a:pPr>
            <a:r>
              <a:rPr kumimoji="0" lang="en-US" sz="1000" b="1" i="0" u="none" strike="noStrike" kern="1200" cap="none" spc="0" normalizeH="0" baseline="0" noProof="0">
                <a:ln>
                  <a:noFill/>
                </a:ln>
                <a:solidFill>
                  <a:srgbClr val="000000"/>
                </a:solidFill>
                <a:effectLst/>
                <a:uLnTx/>
                <a:uFillTx/>
                <a:latin typeface="Arial"/>
                <a:ea typeface="+mn-ea"/>
                <a:cs typeface="+mn-cs"/>
              </a:rPr>
              <a:t>Build a Digital Technology Platform - </a:t>
            </a:r>
            <a:r>
              <a:rPr kumimoji="0" lang="en-US" sz="1000" b="0" i="0" u="none" strike="noStrike" kern="1200" cap="none" spc="0" normalizeH="0" baseline="0" noProof="0">
                <a:ln>
                  <a:noFill/>
                </a:ln>
                <a:solidFill>
                  <a:srgbClr val="000000"/>
                </a:solidFill>
                <a:effectLst/>
                <a:uLnTx/>
                <a:uFillTx/>
                <a:latin typeface="Arial"/>
                <a:ea typeface="+mn-ea"/>
                <a:cs typeface="+mn-cs"/>
              </a:rPr>
              <a:t>creating an enabling technology platform that is fit for digital business, encompassing AI/Data Analytics, Customer platforms, Ecosystem integration, IoT, enabled by a secure, elastic, and flexible infrastructure.</a:t>
            </a: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000" b="1" i="0" u="none" strike="noStrike" kern="1200" cap="none" spc="0" normalizeH="0" baseline="0" noProof="0">
                <a:ln>
                  <a:noFill/>
                </a:ln>
                <a:solidFill>
                  <a:srgbClr val="000000"/>
                </a:solidFill>
                <a:effectLst/>
                <a:uLnTx/>
                <a:uFillTx/>
                <a:latin typeface="Arial"/>
                <a:ea typeface="+mn-ea"/>
                <a:cs typeface="+mn-cs"/>
              </a:rPr>
              <a:t>For each dimension, the model provides KPIs that track the adoption of best practices for digital enablement.</a:t>
            </a:r>
          </a:p>
        </p:txBody>
      </p:sp>
      <p:grpSp>
        <p:nvGrpSpPr>
          <p:cNvPr id="59" name="Group 58">
            <a:extLst>
              <a:ext uri="{FF2B5EF4-FFF2-40B4-BE49-F238E27FC236}">
                <a16:creationId xmlns:a16="http://schemas.microsoft.com/office/drawing/2014/main" id="{9BBF2FBE-F1F0-4BE3-84A8-B340BC0DF8BF}"/>
              </a:ext>
            </a:extLst>
          </p:cNvPr>
          <p:cNvGrpSpPr/>
          <p:nvPr>
            <p:custDataLst>
              <p:tags r:id="rId15"/>
            </p:custDataLst>
          </p:nvPr>
        </p:nvGrpSpPr>
        <p:grpSpPr>
          <a:xfrm>
            <a:off x="775669" y="1567191"/>
            <a:ext cx="6907578" cy="2396528"/>
            <a:chOff x="322218" y="2046513"/>
            <a:chExt cx="11521440" cy="3997270"/>
          </a:xfrm>
        </p:grpSpPr>
        <p:grpSp>
          <p:nvGrpSpPr>
            <p:cNvPr id="60" name="Group 59">
              <a:extLst>
                <a:ext uri="{FF2B5EF4-FFF2-40B4-BE49-F238E27FC236}">
                  <a16:creationId xmlns:a16="http://schemas.microsoft.com/office/drawing/2014/main" id="{5DDD6505-E186-494E-9422-A9348E285C2B}"/>
                </a:ext>
              </a:extLst>
            </p:cNvPr>
            <p:cNvGrpSpPr/>
            <p:nvPr>
              <p:custDataLst>
                <p:tags r:id="rId16"/>
              </p:custDataLst>
            </p:nvPr>
          </p:nvGrpSpPr>
          <p:grpSpPr>
            <a:xfrm>
              <a:off x="1285957" y="2046513"/>
              <a:ext cx="9933365" cy="3997270"/>
              <a:chOff x="1285957" y="2046513"/>
              <a:chExt cx="9933365" cy="3997270"/>
            </a:xfrm>
          </p:grpSpPr>
          <p:grpSp>
            <p:nvGrpSpPr>
              <p:cNvPr id="80" name="Group 79">
                <a:extLst>
                  <a:ext uri="{FF2B5EF4-FFF2-40B4-BE49-F238E27FC236}">
                    <a16:creationId xmlns:a16="http://schemas.microsoft.com/office/drawing/2014/main" id="{5104392C-9A3D-4DE8-8008-2C79D2171182}"/>
                  </a:ext>
                </a:extLst>
              </p:cNvPr>
              <p:cNvGrpSpPr/>
              <p:nvPr>
                <p:custDataLst>
                  <p:tags r:id="rId17"/>
                </p:custDataLst>
              </p:nvPr>
            </p:nvGrpSpPr>
            <p:grpSpPr>
              <a:xfrm>
                <a:off x="1285957" y="2046513"/>
                <a:ext cx="9933365" cy="3997270"/>
                <a:chOff x="1285957" y="2201493"/>
                <a:chExt cx="9933365" cy="3997270"/>
              </a:xfrm>
            </p:grpSpPr>
            <p:sp>
              <p:nvSpPr>
                <p:cNvPr id="83" name="Arrow: Up 4">
                  <a:extLst>
                    <a:ext uri="{FF2B5EF4-FFF2-40B4-BE49-F238E27FC236}">
                      <a16:creationId xmlns:a16="http://schemas.microsoft.com/office/drawing/2014/main" id="{D6E4C10A-D563-495D-988A-F8CB489058ED}"/>
                    </a:ext>
                  </a:extLst>
                </p:cNvPr>
                <p:cNvSpPr/>
                <p:nvPr>
                  <p:custDataLst>
                    <p:tags r:id="rId18"/>
                  </p:custDataLst>
                </p:nvPr>
              </p:nvSpPr>
              <p:spPr>
                <a:xfrm>
                  <a:off x="1296661" y="2201495"/>
                  <a:ext cx="1902067" cy="3997266"/>
                </a:xfrm>
                <a:prstGeom prst="upArrow">
                  <a:avLst>
                    <a:gd name="adj1" fmla="val 100000"/>
                    <a:gd name="adj2" fmla="val 14851"/>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p:txBody>
            </p:sp>
            <p:sp>
              <p:nvSpPr>
                <p:cNvPr id="84" name="Arrow: Up 5">
                  <a:extLst>
                    <a:ext uri="{FF2B5EF4-FFF2-40B4-BE49-F238E27FC236}">
                      <a16:creationId xmlns:a16="http://schemas.microsoft.com/office/drawing/2014/main" id="{9079790D-CE1E-4264-8C11-158CFA796063}"/>
                    </a:ext>
                  </a:extLst>
                </p:cNvPr>
                <p:cNvSpPr/>
                <p:nvPr>
                  <p:custDataLst>
                    <p:tags r:id="rId19"/>
                  </p:custDataLst>
                </p:nvPr>
              </p:nvSpPr>
              <p:spPr>
                <a:xfrm>
                  <a:off x="3301464" y="2201493"/>
                  <a:ext cx="1902067" cy="3997270"/>
                </a:xfrm>
                <a:prstGeom prst="upArrow">
                  <a:avLst>
                    <a:gd name="adj1" fmla="val 100000"/>
                    <a:gd name="adj2" fmla="val 14851"/>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p:txBody>
            </p:sp>
            <p:sp>
              <p:nvSpPr>
                <p:cNvPr id="85" name="Arrow: Up 6">
                  <a:extLst>
                    <a:ext uri="{FF2B5EF4-FFF2-40B4-BE49-F238E27FC236}">
                      <a16:creationId xmlns:a16="http://schemas.microsoft.com/office/drawing/2014/main" id="{5829FE57-8793-4ABE-986A-093C6B0DBB22}"/>
                    </a:ext>
                  </a:extLst>
                </p:cNvPr>
                <p:cNvSpPr/>
                <p:nvPr>
                  <p:custDataLst>
                    <p:tags r:id="rId20"/>
                  </p:custDataLst>
                </p:nvPr>
              </p:nvSpPr>
              <p:spPr>
                <a:xfrm>
                  <a:off x="5306268" y="2201494"/>
                  <a:ext cx="1902067" cy="3997269"/>
                </a:xfrm>
                <a:prstGeom prst="upArrow">
                  <a:avLst>
                    <a:gd name="adj1" fmla="val 100000"/>
                    <a:gd name="adj2" fmla="val 14962"/>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p:txBody>
            </p:sp>
            <p:sp>
              <p:nvSpPr>
                <p:cNvPr id="86" name="Arrow: Up 7">
                  <a:extLst>
                    <a:ext uri="{FF2B5EF4-FFF2-40B4-BE49-F238E27FC236}">
                      <a16:creationId xmlns:a16="http://schemas.microsoft.com/office/drawing/2014/main" id="{1E8D00AD-6837-494B-81F9-7BB47B1662EF}"/>
                    </a:ext>
                  </a:extLst>
                </p:cNvPr>
                <p:cNvSpPr/>
                <p:nvPr>
                  <p:custDataLst>
                    <p:tags r:id="rId21"/>
                  </p:custDataLst>
                </p:nvPr>
              </p:nvSpPr>
              <p:spPr>
                <a:xfrm>
                  <a:off x="7311072" y="2201493"/>
                  <a:ext cx="1902067" cy="3997270"/>
                </a:xfrm>
                <a:prstGeom prst="upArrow">
                  <a:avLst>
                    <a:gd name="adj1" fmla="val 100000"/>
                    <a:gd name="adj2" fmla="val 15073"/>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p:txBody>
            </p:sp>
            <p:sp>
              <p:nvSpPr>
                <p:cNvPr id="87" name="Arrow: Up 8">
                  <a:extLst>
                    <a:ext uri="{FF2B5EF4-FFF2-40B4-BE49-F238E27FC236}">
                      <a16:creationId xmlns:a16="http://schemas.microsoft.com/office/drawing/2014/main" id="{9792235F-A1E1-4369-B107-43FD72254706}"/>
                    </a:ext>
                  </a:extLst>
                </p:cNvPr>
                <p:cNvSpPr/>
                <p:nvPr>
                  <p:custDataLst>
                    <p:tags r:id="rId22"/>
                  </p:custDataLst>
                </p:nvPr>
              </p:nvSpPr>
              <p:spPr>
                <a:xfrm>
                  <a:off x="9315872" y="2201493"/>
                  <a:ext cx="1902067" cy="3997270"/>
                </a:xfrm>
                <a:prstGeom prst="upArrow">
                  <a:avLst>
                    <a:gd name="adj1" fmla="val 100000"/>
                    <a:gd name="adj2" fmla="val 15183"/>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p:txBody>
            </p:sp>
            <p:sp>
              <p:nvSpPr>
                <p:cNvPr id="88" name="Freeform: Shape 12">
                  <a:extLst>
                    <a:ext uri="{FF2B5EF4-FFF2-40B4-BE49-F238E27FC236}">
                      <a16:creationId xmlns:a16="http://schemas.microsoft.com/office/drawing/2014/main" id="{233BC0F7-4597-4C9B-A296-2AE7F63A97A9}"/>
                    </a:ext>
                  </a:extLst>
                </p:cNvPr>
                <p:cNvSpPr/>
                <p:nvPr>
                  <p:custDataLst>
                    <p:tags r:id="rId23"/>
                  </p:custDataLst>
                </p:nvPr>
              </p:nvSpPr>
              <p:spPr bwMode="black">
                <a:xfrm>
                  <a:off x="1976702" y="2842481"/>
                  <a:ext cx="539693" cy="483742"/>
                </a:xfrm>
                <a:custGeom>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700" b="0" i="0" u="none" strike="noStrike" kern="1200" cap="none" spc="0" normalizeH="0" baseline="0" noProof="0">
                    <a:ln>
                      <a:noFill/>
                    </a:ln>
                    <a:solidFill>
                      <a:prstClr val="white"/>
                    </a:solidFill>
                    <a:effectLst/>
                    <a:uLnTx/>
                    <a:uFillTx/>
                    <a:latin typeface="Arial"/>
                    <a:ea typeface="+mn-ea"/>
                    <a:cs typeface="+mn-cs"/>
                  </a:endParaRPr>
                </a:p>
              </p:txBody>
            </p:sp>
            <p:sp>
              <p:nvSpPr>
                <p:cNvPr id="89" name="Freeform: Shape 13">
                  <a:extLst>
                    <a:ext uri="{FF2B5EF4-FFF2-40B4-BE49-F238E27FC236}">
                      <a16:creationId xmlns:a16="http://schemas.microsoft.com/office/drawing/2014/main" id="{58AC28D0-4398-4578-853B-BFD056D2E417}"/>
                    </a:ext>
                  </a:extLst>
                </p:cNvPr>
                <p:cNvSpPr/>
                <p:nvPr>
                  <p:custDataLst>
                    <p:tags r:id="rId24"/>
                  </p:custDataLst>
                </p:nvPr>
              </p:nvSpPr>
              <p:spPr bwMode="black">
                <a:xfrm>
                  <a:off x="3898052" y="2799479"/>
                  <a:ext cx="682255" cy="569740"/>
                </a:xfrm>
                <a:custGeom>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700" b="0" i="0" u="none" strike="noStrike" kern="1200" cap="none" spc="0" normalizeH="0" baseline="0" noProof="0">
                    <a:ln>
                      <a:noFill/>
                    </a:ln>
                    <a:solidFill>
                      <a:prstClr val="white"/>
                    </a:solidFill>
                    <a:effectLst/>
                    <a:uLnTx/>
                    <a:uFillTx/>
                    <a:latin typeface="Arial"/>
                    <a:ea typeface="+mn-ea"/>
                    <a:cs typeface="+mn-cs"/>
                  </a:endParaRPr>
                </a:p>
              </p:txBody>
            </p:sp>
            <p:sp>
              <p:nvSpPr>
                <p:cNvPr id="90" name="Freeform: Shape 17">
                  <a:extLst>
                    <a:ext uri="{FF2B5EF4-FFF2-40B4-BE49-F238E27FC236}">
                      <a16:creationId xmlns:a16="http://schemas.microsoft.com/office/drawing/2014/main" id="{182F6BF7-F883-4D63-934C-C350DE8972A5}"/>
                    </a:ext>
                  </a:extLst>
                </p:cNvPr>
                <p:cNvSpPr/>
                <p:nvPr>
                  <p:custDataLst>
                    <p:tags r:id="rId25"/>
                  </p:custDataLst>
                </p:nvPr>
              </p:nvSpPr>
              <p:spPr bwMode="black">
                <a:xfrm>
                  <a:off x="10058155" y="2798268"/>
                  <a:ext cx="417499" cy="569740"/>
                </a:xfrm>
                <a:custGeom>
                  <a:gdLst>
                    <a:gd name="connsiteX0" fmla="*/ 159544 w 390525"/>
                    <a:gd name="connsiteY0" fmla="*/ 321469 h 504825"/>
                    <a:gd name="connsiteX1" fmla="*/ 197644 w 390525"/>
                    <a:gd name="connsiteY1" fmla="*/ 283369 h 504825"/>
                    <a:gd name="connsiteX2" fmla="*/ 235744 w 390525"/>
                    <a:gd name="connsiteY2" fmla="*/ 321469 h 504825"/>
                    <a:gd name="connsiteX3" fmla="*/ 216694 w 390525"/>
                    <a:gd name="connsiteY3" fmla="*/ 354330 h 504825"/>
                    <a:gd name="connsiteX4" fmla="*/ 216694 w 390525"/>
                    <a:gd name="connsiteY4" fmla="*/ 407194 h 504825"/>
                    <a:gd name="connsiteX5" fmla="*/ 178594 w 390525"/>
                    <a:gd name="connsiteY5" fmla="*/ 407194 h 504825"/>
                    <a:gd name="connsiteX6" fmla="*/ 178594 w 390525"/>
                    <a:gd name="connsiteY6" fmla="*/ 354330 h 504825"/>
                    <a:gd name="connsiteX7" fmla="*/ 159544 w 390525"/>
                    <a:gd name="connsiteY7" fmla="*/ 321469 h 504825"/>
                    <a:gd name="connsiteX8" fmla="*/ 388144 w 390525"/>
                    <a:gd name="connsiteY8" fmla="*/ 197644 h 504825"/>
                    <a:gd name="connsiteX9" fmla="*/ 388144 w 390525"/>
                    <a:gd name="connsiteY9" fmla="*/ 502444 h 504825"/>
                    <a:gd name="connsiteX10" fmla="*/ 7144 w 390525"/>
                    <a:gd name="connsiteY10" fmla="*/ 502444 h 504825"/>
                    <a:gd name="connsiteX11" fmla="*/ 7144 w 390525"/>
                    <a:gd name="connsiteY11" fmla="*/ 197644 h 504825"/>
                    <a:gd name="connsiteX12" fmla="*/ 64294 w 390525"/>
                    <a:gd name="connsiteY12" fmla="*/ 197644 h 504825"/>
                    <a:gd name="connsiteX13" fmla="*/ 64294 w 390525"/>
                    <a:gd name="connsiteY13" fmla="*/ 140494 h 504825"/>
                    <a:gd name="connsiteX14" fmla="*/ 197644 w 390525"/>
                    <a:gd name="connsiteY14" fmla="*/ 7144 h 504825"/>
                    <a:gd name="connsiteX15" fmla="*/ 330994 w 390525"/>
                    <a:gd name="connsiteY15" fmla="*/ 140494 h 504825"/>
                    <a:gd name="connsiteX16" fmla="*/ 330994 w 390525"/>
                    <a:gd name="connsiteY16" fmla="*/ 197644 h 504825"/>
                    <a:gd name="connsiteX17" fmla="*/ 388144 w 390525"/>
                    <a:gd name="connsiteY17" fmla="*/ 197644 h 504825"/>
                    <a:gd name="connsiteX18" fmla="*/ 102394 w 390525"/>
                    <a:gd name="connsiteY18" fmla="*/ 197644 h 504825"/>
                    <a:gd name="connsiteX19" fmla="*/ 292894 w 390525"/>
                    <a:gd name="connsiteY19" fmla="*/ 197644 h 504825"/>
                    <a:gd name="connsiteX20" fmla="*/ 292894 w 390525"/>
                    <a:gd name="connsiteY20" fmla="*/ 140494 h 504825"/>
                    <a:gd name="connsiteX21" fmla="*/ 197644 w 390525"/>
                    <a:gd name="connsiteY21" fmla="*/ 45244 h 504825"/>
                    <a:gd name="connsiteX22" fmla="*/ 102394 w 390525"/>
                    <a:gd name="connsiteY22" fmla="*/ 140494 h 504825"/>
                    <a:gd name="connsiteX23" fmla="*/ 102394 w 390525"/>
                    <a:gd name="connsiteY23" fmla="*/ 197644 h 504825"/>
                    <a:gd name="connsiteX24" fmla="*/ 350044 w 390525"/>
                    <a:gd name="connsiteY24" fmla="*/ 235744 h 504825"/>
                    <a:gd name="connsiteX25" fmla="*/ 45244 w 390525"/>
                    <a:gd name="connsiteY25" fmla="*/ 235744 h 504825"/>
                    <a:gd name="connsiteX26" fmla="*/ 45244 w 390525"/>
                    <a:gd name="connsiteY26" fmla="*/ 464344 h 504825"/>
                    <a:gd name="connsiteX27" fmla="*/ 350044 w 390525"/>
                    <a:gd name="connsiteY27" fmla="*/ 464344 h 504825"/>
                    <a:gd name="connsiteX28" fmla="*/ 350044 w 390525"/>
                    <a:gd name="connsiteY28" fmla="*/ 235744 h 5048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504825">
                      <a:moveTo>
                        <a:pt x="159544" y="321469"/>
                      </a:moveTo>
                      <a:cubicBezTo>
                        <a:pt x="159544" y="300419"/>
                        <a:pt x="176593" y="283369"/>
                        <a:pt x="197644" y="283369"/>
                      </a:cubicBezTo>
                      <a:cubicBezTo>
                        <a:pt x="218694" y="283369"/>
                        <a:pt x="235744" y="300419"/>
                        <a:pt x="235744" y="321469"/>
                      </a:cubicBezTo>
                      <a:cubicBezTo>
                        <a:pt x="235744" y="335566"/>
                        <a:pt x="228028" y="347663"/>
                        <a:pt x="216694" y="354330"/>
                      </a:cubicBezTo>
                      <a:lnTo>
                        <a:pt x="216694" y="407194"/>
                      </a:lnTo>
                      <a:lnTo>
                        <a:pt x="178594" y="407194"/>
                      </a:lnTo>
                      <a:lnTo>
                        <a:pt x="178594" y="354330"/>
                      </a:lnTo>
                      <a:cubicBezTo>
                        <a:pt x="167259" y="347663"/>
                        <a:pt x="159544" y="335566"/>
                        <a:pt x="159544" y="321469"/>
                      </a:cubicBezTo>
                      <a:close/>
                      <a:moveTo>
                        <a:pt x="388144" y="197644"/>
                      </a:moveTo>
                      <a:lnTo>
                        <a:pt x="388144" y="502444"/>
                      </a:lnTo>
                      <a:lnTo>
                        <a:pt x="7144" y="502444"/>
                      </a:lnTo>
                      <a:lnTo>
                        <a:pt x="7144" y="197644"/>
                      </a:lnTo>
                      <a:lnTo>
                        <a:pt x="64294" y="197644"/>
                      </a:lnTo>
                      <a:lnTo>
                        <a:pt x="64294" y="140494"/>
                      </a:lnTo>
                      <a:cubicBezTo>
                        <a:pt x="64294" y="66961"/>
                        <a:pt x="124111" y="7144"/>
                        <a:pt x="197644" y="7144"/>
                      </a:cubicBezTo>
                      <a:cubicBezTo>
                        <a:pt x="271177" y="7144"/>
                        <a:pt x="330994" y="66961"/>
                        <a:pt x="330994" y="140494"/>
                      </a:cubicBezTo>
                      <a:lnTo>
                        <a:pt x="330994" y="197644"/>
                      </a:lnTo>
                      <a:lnTo>
                        <a:pt x="388144" y="197644"/>
                      </a:lnTo>
                      <a:close/>
                      <a:moveTo>
                        <a:pt x="102394" y="197644"/>
                      </a:moveTo>
                      <a:lnTo>
                        <a:pt x="292894" y="197644"/>
                      </a:lnTo>
                      <a:lnTo>
                        <a:pt x="292894" y="140494"/>
                      </a:lnTo>
                      <a:cubicBezTo>
                        <a:pt x="292894" y="88011"/>
                        <a:pt x="250126" y="45244"/>
                        <a:pt x="197644" y="45244"/>
                      </a:cubicBezTo>
                      <a:cubicBezTo>
                        <a:pt x="145161" y="45244"/>
                        <a:pt x="102394" y="88011"/>
                        <a:pt x="102394" y="140494"/>
                      </a:cubicBezTo>
                      <a:lnTo>
                        <a:pt x="102394" y="197644"/>
                      </a:lnTo>
                      <a:close/>
                      <a:moveTo>
                        <a:pt x="350044" y="235744"/>
                      </a:moveTo>
                      <a:lnTo>
                        <a:pt x="45244" y="235744"/>
                      </a:lnTo>
                      <a:lnTo>
                        <a:pt x="45244" y="464344"/>
                      </a:lnTo>
                      <a:lnTo>
                        <a:pt x="350044" y="464344"/>
                      </a:lnTo>
                      <a:lnTo>
                        <a:pt x="350044" y="235744"/>
                      </a:ln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700" b="0" i="0" u="none" strike="noStrike" kern="1200" cap="none" spc="0" normalizeH="0" baseline="0" noProof="0">
                    <a:ln>
                      <a:noFill/>
                    </a:ln>
                    <a:solidFill>
                      <a:prstClr val="white"/>
                    </a:solidFill>
                    <a:effectLst/>
                    <a:uLnTx/>
                    <a:uFillTx/>
                    <a:latin typeface="Arial"/>
                    <a:ea typeface="+mn-ea"/>
                    <a:cs typeface="+mn-cs"/>
                  </a:endParaRPr>
                </a:p>
              </p:txBody>
            </p:sp>
            <p:sp>
              <p:nvSpPr>
                <p:cNvPr id="91" name="TextBox 90">
                  <a:extLst>
                    <a:ext uri="{FF2B5EF4-FFF2-40B4-BE49-F238E27FC236}">
                      <a16:creationId xmlns:a16="http://schemas.microsoft.com/office/drawing/2014/main" id="{5D406EE7-EA80-4AE7-8515-263E93BCD6A6}"/>
                    </a:ext>
                  </a:extLst>
                </p:cNvPr>
                <p:cNvSpPr txBox="1"/>
                <p:nvPr>
                  <p:custDataLst>
                    <p:tags r:id="rId26"/>
                  </p:custDataLst>
                </p:nvPr>
              </p:nvSpPr>
              <p:spPr>
                <a:xfrm>
                  <a:off x="1285957" y="3426281"/>
                  <a:ext cx="1912771" cy="513354"/>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Generate New Digital Revenue</a:t>
                  </a:r>
                  <a:endParaRPr kumimoji="0" lang="en-US" sz="700" b="0" i="0" u="none" strike="noStrike" kern="1200" cap="none" spc="0" normalizeH="0" baseline="0" noProof="0">
                    <a:ln>
                      <a:noFill/>
                    </a:ln>
                    <a:solidFill>
                      <a:prstClr val="black"/>
                    </a:solidFill>
                    <a:effectLst/>
                    <a:uLnTx/>
                    <a:uFillTx/>
                    <a:latin typeface="Arial"/>
                    <a:ea typeface="+mn-ea"/>
                    <a:cs typeface="+mn-cs"/>
                  </a:endParaRPr>
                </a:p>
              </p:txBody>
            </p:sp>
            <p:sp>
              <p:nvSpPr>
                <p:cNvPr id="92" name="TextBox 91">
                  <a:extLst>
                    <a:ext uri="{FF2B5EF4-FFF2-40B4-BE49-F238E27FC236}">
                      <a16:creationId xmlns:a16="http://schemas.microsoft.com/office/drawing/2014/main" id="{A8EFD061-5BD9-486A-9490-AB57588CF1A6}"/>
                    </a:ext>
                  </a:extLst>
                </p:cNvPr>
                <p:cNvSpPr txBox="1"/>
                <p:nvPr>
                  <p:custDataLst>
                    <p:tags r:id="rId27"/>
                  </p:custDataLst>
                </p:nvPr>
              </p:nvSpPr>
              <p:spPr>
                <a:xfrm>
                  <a:off x="3288928" y="3426281"/>
                  <a:ext cx="1912771" cy="513354"/>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Excel in Customer Experience</a:t>
                  </a:r>
                </a:p>
              </p:txBody>
            </p:sp>
            <p:sp>
              <p:nvSpPr>
                <p:cNvPr id="93" name="TextBox 92">
                  <a:extLst>
                    <a:ext uri="{FF2B5EF4-FFF2-40B4-BE49-F238E27FC236}">
                      <a16:creationId xmlns:a16="http://schemas.microsoft.com/office/drawing/2014/main" id="{097F3654-4D69-41AD-9819-0C4F33B56CF2}"/>
                    </a:ext>
                  </a:extLst>
                </p:cNvPr>
                <p:cNvSpPr txBox="1"/>
                <p:nvPr>
                  <p:custDataLst>
                    <p:tags r:id="rId28"/>
                  </p:custDataLst>
                </p:nvPr>
              </p:nvSpPr>
              <p:spPr>
                <a:xfrm>
                  <a:off x="9306551" y="3426281"/>
                  <a:ext cx="1912771" cy="513354"/>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Minimize </a:t>
                  </a:r>
                  <a:br>
                    <a:rPr kumimoji="0" lang="en-US" sz="700" b="1" i="0" u="none" strike="noStrike" kern="1200" cap="none" spc="0" normalizeH="0" baseline="0" noProof="0">
                      <a:ln>
                        <a:noFill/>
                      </a:ln>
                      <a:solidFill>
                        <a:srgbClr val="002856"/>
                      </a:solidFill>
                      <a:effectLst/>
                      <a:uLnTx/>
                      <a:uFillTx/>
                      <a:latin typeface="Arial"/>
                      <a:ea typeface="+mn-ea"/>
                      <a:cs typeface="+mn-cs"/>
                    </a:rPr>
                  </a:br>
                  <a:r>
                    <a:rPr kumimoji="0" lang="en-US" sz="700" b="1" i="0" u="none" strike="noStrike" kern="1200" cap="none" spc="0" normalizeH="0" baseline="0" noProof="0">
                      <a:ln>
                        <a:noFill/>
                      </a:ln>
                      <a:solidFill>
                        <a:srgbClr val="002856"/>
                      </a:solidFill>
                      <a:effectLst/>
                      <a:uLnTx/>
                      <a:uFillTx/>
                      <a:latin typeface="Arial"/>
                      <a:ea typeface="+mn-ea"/>
                      <a:cs typeface="+mn-cs"/>
                    </a:rPr>
                    <a:t>Risks</a:t>
                  </a:r>
                </a:p>
              </p:txBody>
            </p:sp>
            <p:sp>
              <p:nvSpPr>
                <p:cNvPr id="94" name="TextBox 93">
                  <a:extLst>
                    <a:ext uri="{FF2B5EF4-FFF2-40B4-BE49-F238E27FC236}">
                      <a16:creationId xmlns:a16="http://schemas.microsoft.com/office/drawing/2014/main" id="{396A905C-C3D0-4308-912C-F96154287AC7}"/>
                    </a:ext>
                  </a:extLst>
                </p:cNvPr>
                <p:cNvSpPr txBox="1"/>
                <p:nvPr>
                  <p:custDataLst>
                    <p:tags r:id="rId29"/>
                  </p:custDataLst>
                </p:nvPr>
              </p:nvSpPr>
              <p:spPr>
                <a:xfrm>
                  <a:off x="5304660" y="3426281"/>
                  <a:ext cx="1912771" cy="693027"/>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Achieve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Operational Excellence</a:t>
                  </a: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700" b="1" i="0" u="none" strike="noStrike" kern="1200" cap="none" spc="0" normalizeH="0" baseline="0" noProof="0">
                    <a:ln>
                      <a:noFill/>
                    </a:ln>
                    <a:solidFill>
                      <a:srgbClr val="002856"/>
                    </a:solidFill>
                    <a:effectLst/>
                    <a:uLnTx/>
                    <a:uFillTx/>
                    <a:latin typeface="Arial"/>
                    <a:ea typeface="+mn-ea"/>
                    <a:cs typeface="+mn-cs"/>
                  </a:endParaRPr>
                </a:p>
              </p:txBody>
            </p:sp>
            <p:sp>
              <p:nvSpPr>
                <p:cNvPr id="95" name="Freeform: Shape 14">
                  <a:extLst>
                    <a:ext uri="{FF2B5EF4-FFF2-40B4-BE49-F238E27FC236}">
                      <a16:creationId xmlns:a16="http://schemas.microsoft.com/office/drawing/2014/main" id="{4F393589-EAD3-4ABB-812B-1D7C542E7D90}"/>
                    </a:ext>
                  </a:extLst>
                </p:cNvPr>
                <p:cNvSpPr/>
                <p:nvPr>
                  <p:custDataLst>
                    <p:tags r:id="rId30"/>
                  </p:custDataLst>
                </p:nvPr>
              </p:nvSpPr>
              <p:spPr bwMode="black">
                <a:xfrm>
                  <a:off x="5991196" y="2826360"/>
                  <a:ext cx="539693" cy="515991"/>
                </a:xfrm>
                <a:custGeom>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700" b="0" i="0" u="none" strike="noStrike" kern="1200" cap="none" spc="0" normalizeH="0" baseline="0" noProof="0">
                    <a:ln>
                      <a:noFill/>
                    </a:ln>
                    <a:solidFill>
                      <a:prstClr val="white"/>
                    </a:solidFill>
                    <a:effectLst/>
                    <a:uLnTx/>
                    <a:uFillTx/>
                    <a:latin typeface="Arial"/>
                    <a:ea typeface="+mn-ea"/>
                    <a:cs typeface="+mn-cs"/>
                  </a:endParaRPr>
                </a:p>
              </p:txBody>
            </p:sp>
          </p:grpSp>
          <p:sp>
            <p:nvSpPr>
              <p:cNvPr id="81" name="TextBox 80">
                <a:extLst>
                  <a:ext uri="{FF2B5EF4-FFF2-40B4-BE49-F238E27FC236}">
                    <a16:creationId xmlns:a16="http://schemas.microsoft.com/office/drawing/2014/main" id="{C96227FA-54F7-4B28-B977-7248E22DAE82}"/>
                  </a:ext>
                </a:extLst>
              </p:cNvPr>
              <p:cNvSpPr txBox="1"/>
              <p:nvPr>
                <p:custDataLst>
                  <p:tags r:id="rId31"/>
                </p:custDataLst>
              </p:nvPr>
            </p:nvSpPr>
            <p:spPr>
              <a:xfrm>
                <a:off x="7316968" y="3271301"/>
                <a:ext cx="1912771" cy="513354"/>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Optimize </a:t>
                </a:r>
                <a:br>
                  <a:rPr kumimoji="0" lang="en-US" sz="700" b="1" i="0" u="none" strike="noStrike" kern="1200" cap="none" spc="0" normalizeH="0" baseline="0" noProof="0">
                    <a:ln>
                      <a:noFill/>
                    </a:ln>
                    <a:solidFill>
                      <a:srgbClr val="002856"/>
                    </a:solidFill>
                    <a:effectLst/>
                    <a:uLnTx/>
                    <a:uFillTx/>
                    <a:latin typeface="Arial"/>
                    <a:ea typeface="+mn-ea"/>
                    <a:cs typeface="+mn-cs"/>
                  </a:rPr>
                </a:br>
                <a:r>
                  <a:rPr kumimoji="0" lang="en-US" sz="700" b="1" i="0" u="none" strike="noStrike" kern="1200" cap="none" spc="0" normalizeH="0" baseline="0" noProof="0">
                    <a:ln>
                      <a:noFill/>
                    </a:ln>
                    <a:solidFill>
                      <a:srgbClr val="002856"/>
                    </a:solidFill>
                    <a:effectLst/>
                    <a:uLnTx/>
                    <a:uFillTx/>
                    <a:latin typeface="Arial"/>
                    <a:ea typeface="+mn-ea"/>
                    <a:cs typeface="+mn-cs"/>
                  </a:rPr>
                  <a:t>Asset Utilization</a:t>
                </a:r>
              </a:p>
            </p:txBody>
          </p:sp>
          <p:sp>
            <p:nvSpPr>
              <p:cNvPr id="82" name="Freeform: Shape 15">
                <a:extLst>
                  <a:ext uri="{FF2B5EF4-FFF2-40B4-BE49-F238E27FC236}">
                    <a16:creationId xmlns:a16="http://schemas.microsoft.com/office/drawing/2014/main" id="{46458427-33D0-4E16-88AC-B2A0C5EB1862}"/>
                  </a:ext>
                </a:extLst>
              </p:cNvPr>
              <p:cNvSpPr/>
              <p:nvPr>
                <p:custDataLst>
                  <p:tags r:id="rId32"/>
                </p:custDataLst>
              </p:nvPr>
            </p:nvSpPr>
            <p:spPr bwMode="black">
              <a:xfrm>
                <a:off x="7956600" y="2745240"/>
                <a:ext cx="580424" cy="440742"/>
              </a:xfrm>
              <a:custGeom>
                <a:gdLst>
                  <a:gd name="connsiteX0" fmla="*/ 464344 w 542925"/>
                  <a:gd name="connsiteY0" fmla="*/ 245269 h 390525"/>
                  <a:gd name="connsiteX1" fmla="*/ 464344 w 542925"/>
                  <a:gd name="connsiteY1" fmla="*/ 311944 h 390525"/>
                  <a:gd name="connsiteX2" fmla="*/ 397669 w 542925"/>
                  <a:gd name="connsiteY2" fmla="*/ 311944 h 390525"/>
                  <a:gd name="connsiteX3" fmla="*/ 397669 w 542925"/>
                  <a:gd name="connsiteY3" fmla="*/ 245269 h 390525"/>
                  <a:gd name="connsiteX4" fmla="*/ 464344 w 542925"/>
                  <a:gd name="connsiteY4" fmla="*/ 245269 h 390525"/>
                  <a:gd name="connsiteX5" fmla="*/ 464344 w 542925"/>
                  <a:gd name="connsiteY5" fmla="*/ 245269 h 390525"/>
                  <a:gd name="connsiteX6" fmla="*/ 359569 w 542925"/>
                  <a:gd name="connsiteY6" fmla="*/ 245269 h 390525"/>
                  <a:gd name="connsiteX7" fmla="*/ 292894 w 542925"/>
                  <a:gd name="connsiteY7" fmla="*/ 245269 h 390525"/>
                  <a:gd name="connsiteX8" fmla="*/ 292894 w 542925"/>
                  <a:gd name="connsiteY8" fmla="*/ 311944 h 390525"/>
                  <a:gd name="connsiteX9" fmla="*/ 359569 w 542925"/>
                  <a:gd name="connsiteY9" fmla="*/ 311944 h 390525"/>
                  <a:gd name="connsiteX10" fmla="*/ 359569 w 542925"/>
                  <a:gd name="connsiteY10" fmla="*/ 245269 h 390525"/>
                  <a:gd name="connsiteX11" fmla="*/ 359569 w 542925"/>
                  <a:gd name="connsiteY11" fmla="*/ 245269 h 390525"/>
                  <a:gd name="connsiteX12" fmla="*/ 254794 w 542925"/>
                  <a:gd name="connsiteY12" fmla="*/ 245269 h 390525"/>
                  <a:gd name="connsiteX13" fmla="*/ 188119 w 542925"/>
                  <a:gd name="connsiteY13" fmla="*/ 245269 h 390525"/>
                  <a:gd name="connsiteX14" fmla="*/ 188119 w 542925"/>
                  <a:gd name="connsiteY14" fmla="*/ 311944 h 390525"/>
                  <a:gd name="connsiteX15" fmla="*/ 254794 w 542925"/>
                  <a:gd name="connsiteY15" fmla="*/ 311944 h 390525"/>
                  <a:gd name="connsiteX16" fmla="*/ 254794 w 542925"/>
                  <a:gd name="connsiteY16" fmla="*/ 245269 h 390525"/>
                  <a:gd name="connsiteX17" fmla="*/ 254794 w 542925"/>
                  <a:gd name="connsiteY17" fmla="*/ 245269 h 390525"/>
                  <a:gd name="connsiteX18" fmla="*/ 150019 w 542925"/>
                  <a:gd name="connsiteY18" fmla="*/ 245269 h 390525"/>
                  <a:gd name="connsiteX19" fmla="*/ 83344 w 542925"/>
                  <a:gd name="connsiteY19" fmla="*/ 245269 h 390525"/>
                  <a:gd name="connsiteX20" fmla="*/ 83344 w 542925"/>
                  <a:gd name="connsiteY20" fmla="*/ 311944 h 390525"/>
                  <a:gd name="connsiteX21" fmla="*/ 150019 w 542925"/>
                  <a:gd name="connsiteY21" fmla="*/ 311944 h 390525"/>
                  <a:gd name="connsiteX22" fmla="*/ 150019 w 542925"/>
                  <a:gd name="connsiteY22" fmla="*/ 245269 h 390525"/>
                  <a:gd name="connsiteX23" fmla="*/ 150019 w 542925"/>
                  <a:gd name="connsiteY23" fmla="*/ 245269 h 390525"/>
                  <a:gd name="connsiteX24" fmla="*/ 540544 w 542925"/>
                  <a:gd name="connsiteY24" fmla="*/ 7144 h 390525"/>
                  <a:gd name="connsiteX25" fmla="*/ 426244 w 542925"/>
                  <a:gd name="connsiteY25" fmla="*/ 7144 h 390525"/>
                  <a:gd name="connsiteX26" fmla="*/ 426244 w 542925"/>
                  <a:gd name="connsiteY26" fmla="*/ 151352 h 390525"/>
                  <a:gd name="connsiteX27" fmla="*/ 216694 w 542925"/>
                  <a:gd name="connsiteY27" fmla="*/ 75152 h 390525"/>
                  <a:gd name="connsiteX28" fmla="*/ 216694 w 542925"/>
                  <a:gd name="connsiteY28" fmla="*/ 151352 h 390525"/>
                  <a:gd name="connsiteX29" fmla="*/ 7144 w 542925"/>
                  <a:gd name="connsiteY29" fmla="*/ 75152 h 390525"/>
                  <a:gd name="connsiteX30" fmla="*/ 7144 w 542925"/>
                  <a:gd name="connsiteY30" fmla="*/ 388144 h 390525"/>
                  <a:gd name="connsiteX31" fmla="*/ 45244 w 542925"/>
                  <a:gd name="connsiteY31" fmla="*/ 388144 h 390525"/>
                  <a:gd name="connsiteX32" fmla="*/ 45244 w 542925"/>
                  <a:gd name="connsiteY32" fmla="*/ 129635 h 390525"/>
                  <a:gd name="connsiteX33" fmla="*/ 254794 w 542925"/>
                  <a:gd name="connsiteY33" fmla="*/ 205835 h 390525"/>
                  <a:gd name="connsiteX34" fmla="*/ 254794 w 542925"/>
                  <a:gd name="connsiteY34" fmla="*/ 129635 h 390525"/>
                  <a:gd name="connsiteX35" fmla="*/ 464344 w 542925"/>
                  <a:gd name="connsiteY35" fmla="*/ 205835 h 390525"/>
                  <a:gd name="connsiteX36" fmla="*/ 464344 w 542925"/>
                  <a:gd name="connsiteY36" fmla="*/ 45244 h 390525"/>
                  <a:gd name="connsiteX37" fmla="*/ 502444 w 542925"/>
                  <a:gd name="connsiteY37" fmla="*/ 45244 h 390525"/>
                  <a:gd name="connsiteX38" fmla="*/ 502444 w 542925"/>
                  <a:gd name="connsiteY38" fmla="*/ 388144 h 390525"/>
                  <a:gd name="connsiteX39" fmla="*/ 540544 w 542925"/>
                  <a:gd name="connsiteY39" fmla="*/ 388144 h 390525"/>
                  <a:gd name="connsiteX40" fmla="*/ 540544 w 542925"/>
                  <a:gd name="connsiteY40" fmla="*/ 7144 h 3905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42925" h="390525">
                    <a:moveTo>
                      <a:pt x="464344" y="245269"/>
                    </a:moveTo>
                    <a:lnTo>
                      <a:pt x="464344" y="311944"/>
                    </a:lnTo>
                    <a:lnTo>
                      <a:pt x="397669" y="311944"/>
                    </a:lnTo>
                    <a:lnTo>
                      <a:pt x="397669" y="245269"/>
                    </a:lnTo>
                    <a:lnTo>
                      <a:pt x="464344" y="245269"/>
                    </a:lnTo>
                    <a:lnTo>
                      <a:pt x="464344" y="245269"/>
                    </a:lnTo>
                    <a:close/>
                    <a:moveTo>
                      <a:pt x="359569" y="245269"/>
                    </a:moveTo>
                    <a:lnTo>
                      <a:pt x="292894" y="245269"/>
                    </a:lnTo>
                    <a:lnTo>
                      <a:pt x="292894" y="311944"/>
                    </a:lnTo>
                    <a:lnTo>
                      <a:pt x="359569" y="311944"/>
                    </a:lnTo>
                    <a:lnTo>
                      <a:pt x="359569" y="245269"/>
                    </a:lnTo>
                    <a:lnTo>
                      <a:pt x="359569" y="245269"/>
                    </a:lnTo>
                    <a:close/>
                    <a:moveTo>
                      <a:pt x="254794" y="245269"/>
                    </a:moveTo>
                    <a:lnTo>
                      <a:pt x="188119" y="245269"/>
                    </a:lnTo>
                    <a:lnTo>
                      <a:pt x="188119" y="311944"/>
                    </a:lnTo>
                    <a:lnTo>
                      <a:pt x="254794" y="311944"/>
                    </a:lnTo>
                    <a:lnTo>
                      <a:pt x="254794" y="245269"/>
                    </a:lnTo>
                    <a:lnTo>
                      <a:pt x="254794" y="245269"/>
                    </a:lnTo>
                    <a:close/>
                    <a:moveTo>
                      <a:pt x="150019" y="245269"/>
                    </a:moveTo>
                    <a:lnTo>
                      <a:pt x="83344" y="245269"/>
                    </a:lnTo>
                    <a:lnTo>
                      <a:pt x="83344" y="311944"/>
                    </a:lnTo>
                    <a:lnTo>
                      <a:pt x="150019" y="311944"/>
                    </a:lnTo>
                    <a:lnTo>
                      <a:pt x="150019" y="245269"/>
                    </a:lnTo>
                    <a:lnTo>
                      <a:pt x="150019" y="245269"/>
                    </a:lnTo>
                    <a:close/>
                    <a:moveTo>
                      <a:pt x="540544" y="7144"/>
                    </a:moveTo>
                    <a:lnTo>
                      <a:pt x="426244" y="7144"/>
                    </a:lnTo>
                    <a:lnTo>
                      <a:pt x="426244" y="151352"/>
                    </a:lnTo>
                    <a:lnTo>
                      <a:pt x="216694" y="75152"/>
                    </a:lnTo>
                    <a:lnTo>
                      <a:pt x="216694" y="151352"/>
                    </a:lnTo>
                    <a:lnTo>
                      <a:pt x="7144" y="75152"/>
                    </a:lnTo>
                    <a:lnTo>
                      <a:pt x="7144" y="388144"/>
                    </a:lnTo>
                    <a:lnTo>
                      <a:pt x="45244" y="388144"/>
                    </a:lnTo>
                    <a:lnTo>
                      <a:pt x="45244" y="129635"/>
                    </a:lnTo>
                    <a:lnTo>
                      <a:pt x="254794" y="205835"/>
                    </a:lnTo>
                    <a:lnTo>
                      <a:pt x="254794" y="129635"/>
                    </a:lnTo>
                    <a:lnTo>
                      <a:pt x="464344" y="205835"/>
                    </a:lnTo>
                    <a:lnTo>
                      <a:pt x="464344" y="45244"/>
                    </a:lnTo>
                    <a:lnTo>
                      <a:pt x="502444" y="45244"/>
                    </a:lnTo>
                    <a:lnTo>
                      <a:pt x="502444" y="388144"/>
                    </a:lnTo>
                    <a:lnTo>
                      <a:pt x="540544" y="388144"/>
                    </a:lnTo>
                    <a:lnTo>
                      <a:pt x="540544" y="7144"/>
                    </a:ln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700" b="0" i="0" u="none" strike="noStrike" kern="1200" cap="none" spc="0" normalizeH="0" baseline="0" noProof="0">
                  <a:ln>
                    <a:noFill/>
                  </a:ln>
                  <a:solidFill>
                    <a:prstClr val="white"/>
                  </a:solidFill>
                  <a:effectLst/>
                  <a:uLnTx/>
                  <a:uFillTx/>
                  <a:latin typeface="Arial"/>
                  <a:ea typeface="+mn-ea"/>
                  <a:cs typeface="+mn-cs"/>
                </a:endParaRPr>
              </a:p>
            </p:txBody>
          </p:sp>
        </p:grpSp>
        <p:sp>
          <p:nvSpPr>
            <p:cNvPr id="61" name="TextBox 60">
              <a:extLst>
                <a:ext uri="{FF2B5EF4-FFF2-40B4-BE49-F238E27FC236}">
                  <a16:creationId xmlns:a16="http://schemas.microsoft.com/office/drawing/2014/main" id="{4CD91B68-6DA7-4503-91E3-47295D0CDB41}"/>
                </a:ext>
              </a:extLst>
            </p:cNvPr>
            <p:cNvSpPr txBox="1"/>
            <p:nvPr>
              <p:custDataLst>
                <p:tags r:id="rId33"/>
              </p:custDataLst>
            </p:nvPr>
          </p:nvSpPr>
          <p:spPr>
            <a:xfrm rot="16200000">
              <a:off x="62765" y="2901830"/>
              <a:ext cx="1300098" cy="359348"/>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Arial" panose="020b0604020202020204" pitchFamily="34" charset="0"/>
                </a:rPr>
                <a:t>Strategic Digital Priorities</a:t>
              </a:r>
            </a:p>
          </p:txBody>
        </p:sp>
        <p:grpSp>
          <p:nvGrpSpPr>
            <p:cNvPr id="62" name="Group 61">
              <a:extLst>
                <a:ext uri="{FF2B5EF4-FFF2-40B4-BE49-F238E27FC236}">
                  <a16:creationId xmlns:a16="http://schemas.microsoft.com/office/drawing/2014/main" id="{8A6D9C22-096B-4045-89EC-B6CE3F0050EE}"/>
                </a:ext>
              </a:extLst>
            </p:cNvPr>
            <p:cNvGrpSpPr/>
            <p:nvPr>
              <p:custDataLst>
                <p:tags r:id="rId34"/>
              </p:custDataLst>
            </p:nvPr>
          </p:nvGrpSpPr>
          <p:grpSpPr>
            <a:xfrm>
              <a:off x="322218" y="3850320"/>
              <a:ext cx="11521440" cy="1012960"/>
              <a:chOff x="322218" y="4005300"/>
              <a:chExt cx="11521440" cy="1012960"/>
            </a:xfrm>
          </p:grpSpPr>
          <p:sp>
            <p:nvSpPr>
              <p:cNvPr id="72" name="Rectangle: Rounded Corners 9">
                <a:extLst>
                  <a:ext uri="{FF2B5EF4-FFF2-40B4-BE49-F238E27FC236}">
                    <a16:creationId xmlns:a16="http://schemas.microsoft.com/office/drawing/2014/main" id="{F5CF26B4-6292-47F1-BAA3-28655AA70289}"/>
                  </a:ext>
                </a:extLst>
              </p:cNvPr>
              <p:cNvSpPr/>
              <p:nvPr>
                <p:custDataLst>
                  <p:tags r:id="rId35"/>
                </p:custDataLst>
              </p:nvPr>
            </p:nvSpPr>
            <p:spPr>
              <a:xfrm>
                <a:off x="322218" y="4012420"/>
                <a:ext cx="11521440" cy="10058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GB" sz="700" b="0" i="0" u="none" strike="noStrike" kern="1200" cap="none" spc="0" normalizeH="0" baseline="0" noProof="0">
                  <a:ln>
                    <a:noFill/>
                  </a:ln>
                  <a:solidFill>
                    <a:prstClr val="white"/>
                  </a:solidFill>
                  <a:effectLst/>
                  <a:uLnTx/>
                  <a:uFillTx/>
                  <a:latin typeface="Arial"/>
                  <a:ea typeface="+mn-ea"/>
                  <a:cs typeface="+mn-cs"/>
                </a:endParaRPr>
              </a:p>
            </p:txBody>
          </p:sp>
          <p:sp>
            <p:nvSpPr>
              <p:cNvPr id="73" name="TextBox 72">
                <a:extLst>
                  <a:ext uri="{FF2B5EF4-FFF2-40B4-BE49-F238E27FC236}">
                    <a16:creationId xmlns:a16="http://schemas.microsoft.com/office/drawing/2014/main" id="{BDCF8767-37F4-441F-A54A-465209CCCDF4}"/>
                  </a:ext>
                </a:extLst>
              </p:cNvPr>
              <p:cNvSpPr txBox="1"/>
              <p:nvPr>
                <p:custDataLst>
                  <p:tags r:id="rId36"/>
                </p:custDataLst>
              </p:nvPr>
            </p:nvSpPr>
            <p:spPr>
              <a:xfrm rot="16200000">
                <a:off x="209897" y="4251544"/>
                <a:ext cx="1005842" cy="513354"/>
              </a:xfrm>
              <a:prstGeom prst="rect">
                <a:avLst/>
              </a:prstGeom>
              <a:noFill/>
            </p:spPr>
            <p:txBody>
              <a:bodyPr wrap="square" lIns="0" tIns="0" rIns="0" bIns="0" rtlCol="0" anchor="ctr">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Arial" panose="020b0604020202020204" pitchFamily="34" charset="0"/>
                  </a:rPr>
                  <a:t>Operating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Arial" panose="020b0604020202020204" pitchFamily="34" charset="0"/>
                  </a:rPr>
                  <a:t>model</a:t>
                </a:r>
              </a:p>
            </p:txBody>
          </p:sp>
          <p:sp>
            <p:nvSpPr>
              <p:cNvPr id="74" name="Rectangle 73">
                <a:extLst>
                  <a:ext uri="{FF2B5EF4-FFF2-40B4-BE49-F238E27FC236}">
                    <a16:creationId xmlns:a16="http://schemas.microsoft.com/office/drawing/2014/main" id="{0D78A4AE-64EA-4480-8C2C-10E70A06BA35}"/>
                  </a:ext>
                </a:extLst>
              </p:cNvPr>
              <p:cNvSpPr/>
              <p:nvPr>
                <p:custDataLst>
                  <p:tags r:id="rId37"/>
                </p:custDataLst>
              </p:nvPr>
            </p:nvSpPr>
            <p:spPr>
              <a:xfrm>
                <a:off x="2836056" y="4241020"/>
                <a:ext cx="1648679" cy="548640"/>
              </a:xfrm>
              <a:prstGeom prst="rect">
                <a:avLst/>
              </a:prstGeom>
              <a:solidFill>
                <a:srgbClr val="00285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Culture</a:t>
                </a:r>
              </a:p>
            </p:txBody>
          </p:sp>
          <p:sp>
            <p:nvSpPr>
              <p:cNvPr id="75" name="Rectangle 74">
                <a:extLst>
                  <a:ext uri="{FF2B5EF4-FFF2-40B4-BE49-F238E27FC236}">
                    <a16:creationId xmlns:a16="http://schemas.microsoft.com/office/drawing/2014/main" id="{09107E59-B478-4CB4-9D5B-C3DE68710013}"/>
                  </a:ext>
                </a:extLst>
              </p:cNvPr>
              <p:cNvSpPr/>
              <p:nvPr>
                <p:custDataLst>
                  <p:tags r:id="rId38"/>
                </p:custDataLst>
              </p:nvPr>
            </p:nvSpPr>
            <p:spPr>
              <a:xfrm>
                <a:off x="4619173" y="424102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Organization and </a:t>
                </a:r>
                <a:br>
                  <a:rPr kumimoji="0" lang="en-US" sz="700" b="1" i="0" u="none" strike="noStrike" kern="1200" cap="none" spc="0" normalizeH="0" baseline="0" noProof="0">
                    <a:ln>
                      <a:noFill/>
                    </a:ln>
                    <a:solidFill>
                      <a:prstClr val="white"/>
                    </a:solidFill>
                    <a:effectLst/>
                    <a:uLnTx/>
                    <a:uFillTx/>
                    <a:latin typeface="Arial"/>
                    <a:ea typeface="+mn-ea"/>
                    <a:cs typeface="+mn-cs"/>
                  </a:rPr>
                </a:br>
                <a:r>
                  <a:rPr kumimoji="0" lang="en-US" sz="700" b="1" i="0" u="none" strike="noStrike" kern="1200" cap="none" spc="0" normalizeH="0" baseline="0" noProof="0">
                    <a:ln>
                      <a:noFill/>
                    </a:ln>
                    <a:solidFill>
                      <a:prstClr val="white"/>
                    </a:solidFill>
                    <a:effectLst/>
                    <a:uLnTx/>
                    <a:uFillTx/>
                    <a:latin typeface="Arial"/>
                    <a:ea typeface="+mn-ea"/>
                    <a:cs typeface="+mn-cs"/>
                  </a:rPr>
                  <a:t>Decision Rights</a:t>
                </a:r>
              </a:p>
            </p:txBody>
          </p:sp>
          <p:sp>
            <p:nvSpPr>
              <p:cNvPr id="76" name="Rectangle 75">
                <a:extLst>
                  <a:ext uri="{FF2B5EF4-FFF2-40B4-BE49-F238E27FC236}">
                    <a16:creationId xmlns:a16="http://schemas.microsoft.com/office/drawing/2014/main" id="{65CB3880-CC24-4583-9BBC-386E64EAF24E}"/>
                  </a:ext>
                </a:extLst>
              </p:cNvPr>
              <p:cNvSpPr/>
              <p:nvPr>
                <p:custDataLst>
                  <p:tags r:id="rId39"/>
                </p:custDataLst>
              </p:nvPr>
            </p:nvSpPr>
            <p:spPr>
              <a:xfrm>
                <a:off x="1055953" y="424102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Funding</a:t>
                </a:r>
              </a:p>
            </p:txBody>
          </p:sp>
          <p:sp>
            <p:nvSpPr>
              <p:cNvPr id="77" name="Rectangle 76">
                <a:extLst>
                  <a:ext uri="{FF2B5EF4-FFF2-40B4-BE49-F238E27FC236}">
                    <a16:creationId xmlns:a16="http://schemas.microsoft.com/office/drawing/2014/main" id="{7922481A-41F4-4451-B9C0-BE227E986609}"/>
                  </a:ext>
                </a:extLst>
              </p:cNvPr>
              <p:cNvSpPr/>
              <p:nvPr>
                <p:custDataLst>
                  <p:tags r:id="rId40"/>
                </p:custDataLst>
              </p:nvPr>
            </p:nvSpPr>
            <p:spPr>
              <a:xfrm>
                <a:off x="8188961" y="4239692"/>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Talent and Skills</a:t>
                </a:r>
              </a:p>
            </p:txBody>
          </p:sp>
          <p:sp>
            <p:nvSpPr>
              <p:cNvPr id="78" name="Rectangle 77">
                <a:extLst>
                  <a:ext uri="{FF2B5EF4-FFF2-40B4-BE49-F238E27FC236}">
                    <a16:creationId xmlns:a16="http://schemas.microsoft.com/office/drawing/2014/main" id="{3BED16AC-C4BB-4F27-82EA-82B6D84C2BB1}"/>
                  </a:ext>
                </a:extLst>
              </p:cNvPr>
              <p:cNvSpPr/>
              <p:nvPr>
                <p:custDataLst>
                  <p:tags r:id="rId41"/>
                </p:custDataLst>
              </p:nvPr>
            </p:nvSpPr>
            <p:spPr>
              <a:xfrm>
                <a:off x="9951138" y="424102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Ways of Working</a:t>
                </a:r>
              </a:p>
            </p:txBody>
          </p:sp>
          <p:sp>
            <p:nvSpPr>
              <p:cNvPr id="79" name="Rectangle 78">
                <a:extLst>
                  <a:ext uri="{FF2B5EF4-FFF2-40B4-BE49-F238E27FC236}">
                    <a16:creationId xmlns:a16="http://schemas.microsoft.com/office/drawing/2014/main" id="{DDD4737D-2861-44BD-8953-17D595CA1617}"/>
                  </a:ext>
                </a:extLst>
              </p:cNvPr>
              <p:cNvSpPr/>
              <p:nvPr>
                <p:custDataLst>
                  <p:tags r:id="rId42"/>
                </p:custDataLst>
              </p:nvPr>
            </p:nvSpPr>
            <p:spPr>
              <a:xfrm>
                <a:off x="6408490" y="4239692"/>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Sourcing</a:t>
                </a:r>
              </a:p>
            </p:txBody>
          </p:sp>
        </p:grpSp>
        <p:grpSp>
          <p:nvGrpSpPr>
            <p:cNvPr id="63" name="Group 62">
              <a:extLst>
                <a:ext uri="{FF2B5EF4-FFF2-40B4-BE49-F238E27FC236}">
                  <a16:creationId xmlns:a16="http://schemas.microsoft.com/office/drawing/2014/main" id="{C98177F4-E535-4D01-86A5-A2C1C042935D}"/>
                </a:ext>
              </a:extLst>
            </p:cNvPr>
            <p:cNvGrpSpPr/>
            <p:nvPr>
              <p:custDataLst>
                <p:tags r:id="rId43"/>
              </p:custDataLst>
            </p:nvPr>
          </p:nvGrpSpPr>
          <p:grpSpPr>
            <a:xfrm>
              <a:off x="322218" y="4952607"/>
              <a:ext cx="11521440" cy="1005845"/>
              <a:chOff x="322218" y="5107587"/>
              <a:chExt cx="11521440" cy="1005845"/>
            </a:xfrm>
          </p:grpSpPr>
          <p:sp>
            <p:nvSpPr>
              <p:cNvPr id="64" name="Rectangle: Rounded Corners 9">
                <a:extLst>
                  <a:ext uri="{FF2B5EF4-FFF2-40B4-BE49-F238E27FC236}">
                    <a16:creationId xmlns:a16="http://schemas.microsoft.com/office/drawing/2014/main" id="{E940D8E3-7F33-481D-BB20-1DC361B4B5C4}"/>
                  </a:ext>
                </a:extLst>
              </p:cNvPr>
              <p:cNvSpPr/>
              <p:nvPr>
                <p:custDataLst>
                  <p:tags r:id="rId44"/>
                </p:custDataLst>
              </p:nvPr>
            </p:nvSpPr>
            <p:spPr>
              <a:xfrm>
                <a:off x="322218" y="5107592"/>
                <a:ext cx="11521440" cy="100584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GB" sz="700" b="0" i="0" u="none" strike="noStrike" kern="1200" cap="none" spc="0" normalizeH="0" baseline="0" noProof="0">
                  <a:ln>
                    <a:noFill/>
                  </a:ln>
                  <a:solidFill>
                    <a:prstClr val="white"/>
                  </a:solidFill>
                  <a:effectLst/>
                  <a:uLnTx/>
                  <a:uFillTx/>
                  <a:latin typeface="Arial"/>
                  <a:ea typeface="+mn-ea"/>
                  <a:cs typeface="+mn-cs"/>
                </a:endParaRPr>
              </a:p>
            </p:txBody>
          </p:sp>
          <p:sp>
            <p:nvSpPr>
              <p:cNvPr id="65" name="Rectangle 64">
                <a:extLst>
                  <a:ext uri="{FF2B5EF4-FFF2-40B4-BE49-F238E27FC236}">
                    <a16:creationId xmlns:a16="http://schemas.microsoft.com/office/drawing/2014/main" id="{BBE8ED62-FE44-478C-AEB3-780BA2B1C45A}"/>
                  </a:ext>
                </a:extLst>
              </p:cNvPr>
              <p:cNvSpPr/>
              <p:nvPr>
                <p:custDataLst>
                  <p:tags r:id="rId45"/>
                </p:custDataLst>
              </p:nvPr>
            </p:nvSpPr>
            <p:spPr>
              <a:xfrm>
                <a:off x="2834991" y="5325984"/>
                <a:ext cx="1645920"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AI and Data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Analytics Platform</a:t>
                </a:r>
              </a:p>
            </p:txBody>
          </p:sp>
          <p:sp>
            <p:nvSpPr>
              <p:cNvPr id="66" name="Rectangle 65">
                <a:extLst>
                  <a:ext uri="{FF2B5EF4-FFF2-40B4-BE49-F238E27FC236}">
                    <a16:creationId xmlns:a16="http://schemas.microsoft.com/office/drawing/2014/main" id="{3BE6F5A0-9526-455F-B349-60C35FACA8BC}"/>
                  </a:ext>
                </a:extLst>
              </p:cNvPr>
              <p:cNvSpPr/>
              <p:nvPr>
                <p:custDataLst>
                  <p:tags r:id="rId46"/>
                </p:custDataLst>
              </p:nvPr>
            </p:nvSpPr>
            <p:spPr>
              <a:xfrm>
                <a:off x="8172102" y="5325984"/>
                <a:ext cx="1645920"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IoT Platform</a:t>
                </a:r>
              </a:p>
            </p:txBody>
          </p:sp>
          <p:sp>
            <p:nvSpPr>
              <p:cNvPr id="67" name="Rectangle 66">
                <a:extLst>
                  <a:ext uri="{FF2B5EF4-FFF2-40B4-BE49-F238E27FC236}">
                    <a16:creationId xmlns:a16="http://schemas.microsoft.com/office/drawing/2014/main" id="{2221538E-22AD-4E2E-8986-42968A2D1990}"/>
                  </a:ext>
                </a:extLst>
              </p:cNvPr>
              <p:cNvSpPr/>
              <p:nvPr>
                <p:custDataLst>
                  <p:tags r:id="rId47"/>
                </p:custDataLst>
              </p:nvPr>
            </p:nvSpPr>
            <p:spPr>
              <a:xfrm>
                <a:off x="4614028" y="5325984"/>
                <a:ext cx="1645920"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Customer Platform</a:t>
                </a:r>
              </a:p>
            </p:txBody>
          </p:sp>
          <p:sp>
            <p:nvSpPr>
              <p:cNvPr id="68" name="Rectangle 67">
                <a:extLst>
                  <a:ext uri="{FF2B5EF4-FFF2-40B4-BE49-F238E27FC236}">
                    <a16:creationId xmlns:a16="http://schemas.microsoft.com/office/drawing/2014/main" id="{2010654C-5F28-424A-A550-E6F1F6AA7565}"/>
                  </a:ext>
                </a:extLst>
              </p:cNvPr>
              <p:cNvSpPr/>
              <p:nvPr>
                <p:custDataLst>
                  <p:tags r:id="rId48"/>
                </p:custDataLst>
              </p:nvPr>
            </p:nvSpPr>
            <p:spPr>
              <a:xfrm>
                <a:off x="1055954" y="5325984"/>
                <a:ext cx="1645920"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Cloud and DevOps Toolchain</a:t>
                </a:r>
              </a:p>
            </p:txBody>
          </p:sp>
          <p:sp>
            <p:nvSpPr>
              <p:cNvPr id="69" name="Rectangle 68">
                <a:extLst>
                  <a:ext uri="{FF2B5EF4-FFF2-40B4-BE49-F238E27FC236}">
                    <a16:creationId xmlns:a16="http://schemas.microsoft.com/office/drawing/2014/main" id="{CEF13EB0-7800-4CE1-A17B-1EFEA51E2DFF}"/>
                  </a:ext>
                </a:extLst>
              </p:cNvPr>
              <p:cNvSpPr/>
              <p:nvPr>
                <p:custDataLst>
                  <p:tags r:id="rId49"/>
                </p:custDataLst>
              </p:nvPr>
            </p:nvSpPr>
            <p:spPr>
              <a:xfrm>
                <a:off x="6393065" y="5325984"/>
                <a:ext cx="1645920"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Ecosystems and API Platform</a:t>
                </a:r>
              </a:p>
            </p:txBody>
          </p:sp>
          <p:sp>
            <p:nvSpPr>
              <p:cNvPr id="70" name="Rectangle 69">
                <a:extLst>
                  <a:ext uri="{FF2B5EF4-FFF2-40B4-BE49-F238E27FC236}">
                    <a16:creationId xmlns:a16="http://schemas.microsoft.com/office/drawing/2014/main" id="{BA14F46F-998A-4D5A-AF64-AE78B9353F2E}"/>
                  </a:ext>
                </a:extLst>
              </p:cNvPr>
              <p:cNvSpPr/>
              <p:nvPr>
                <p:custDataLst>
                  <p:tags r:id="rId50"/>
                </p:custDataLst>
              </p:nvPr>
            </p:nvSpPr>
            <p:spPr>
              <a:xfrm>
                <a:off x="9951138" y="5325984"/>
                <a:ext cx="1645920"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prstClr val="white"/>
                    </a:solidFill>
                    <a:effectLst/>
                    <a:uLnTx/>
                    <a:uFillTx/>
                    <a:latin typeface="Arial"/>
                    <a:ea typeface="+mn-ea"/>
                    <a:cs typeface="+mn-cs"/>
                  </a:rPr>
                  <a:t>Security Platform</a:t>
                </a:r>
              </a:p>
            </p:txBody>
          </p:sp>
          <p:sp>
            <p:nvSpPr>
              <p:cNvPr id="71" name="TextBox 70">
                <a:extLst>
                  <a:ext uri="{FF2B5EF4-FFF2-40B4-BE49-F238E27FC236}">
                    <a16:creationId xmlns:a16="http://schemas.microsoft.com/office/drawing/2014/main" id="{B8739BC0-AA31-41B1-9929-D38129B97E42}"/>
                  </a:ext>
                </a:extLst>
              </p:cNvPr>
              <p:cNvSpPr txBox="1"/>
              <p:nvPr>
                <p:custDataLst>
                  <p:tags r:id="rId51"/>
                </p:custDataLst>
              </p:nvPr>
            </p:nvSpPr>
            <p:spPr>
              <a:xfrm rot="16200000">
                <a:off x="187340" y="5430834"/>
                <a:ext cx="1005842" cy="359348"/>
              </a:xfrm>
              <a:prstGeom prst="rect">
                <a:avLst/>
              </a:prstGeom>
              <a:noFill/>
            </p:spPr>
            <p:txBody>
              <a:bodyPr wrap="square" lIns="0" tIns="0" rIns="0" bIns="0" rtlCol="0" anchor="ctr">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700" b="1" i="0" u="none" strike="noStrike" kern="1200" cap="none" spc="0" normalizeH="0" baseline="0" noProof="0">
                    <a:ln>
                      <a:noFill/>
                    </a:ln>
                    <a:solidFill>
                      <a:srgbClr val="002856"/>
                    </a:solidFill>
                    <a:effectLst/>
                    <a:uLnTx/>
                    <a:uFillTx/>
                    <a:latin typeface="Arial"/>
                    <a:ea typeface="+mn-ea"/>
                    <a:cs typeface="+mn-cs"/>
                  </a:rPr>
                  <a:t>Technology platform</a:t>
                </a:r>
              </a:p>
            </p:txBody>
          </p:sp>
        </p:grpSp>
      </p:grpSp>
    </p:spTree>
    <p:extLst>
      <p:ext uri="{BB962C8B-B14F-4D97-AF65-F5344CB8AC3E}">
        <p14:creationId val="3905808459"/>
      </p:ext>
    </p:extLst>
  </p:cSld>
  <p:clrMapOvr>
    <a:masterClrMapping/>
  </p:clrMapOvr>
  <mc:AlternateContent>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dissolve">
                                      <p:cBhvr>
                                        <p:cTn id="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37,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Create a hyperautomation capability map by working with your business peers to identify all capabilities required to achieve task automation, process automation and augmentation goals.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Beyond RPA: Build Your Hyperautomation Technology Portfolio</a:t>
            </a:r>
            <a:endParaRPr kumimoji="0" lang="en-US" sz="1100" b="0" i="0" u="none" strike="noStrike" kern="1200" cap="none" spc="0" normalizeH="0" baseline="0" noProof="0">
              <a:ln>
                <a:noFill/>
              </a:ln>
              <a:solidFill>
                <a:prstClr val="black"/>
              </a:solidFill>
              <a:effectLst/>
              <a:uLnTx/>
              <a:uFillTx/>
              <a:latin typeface="Arial"/>
              <a:ea typeface="+mn-ea"/>
              <a:cs typeface="Arial"/>
              <a:hlinkClick r:id="rId6"/>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37,33)),FALSE,Lookup(KPI_37,33)=TRUE),#06C4B0&#10;FILLCOLOR-IF=IF(ISNA(Lookup(KPI_37,33)),FALSE,Lookup(KPI_37,33)=FALSE),#FF540A&#10;FONTCOLOR-IF=IF(ISNA(Lookup(KPI_37,33)),FALSE,OR(Lookup(KPI_37,33)=TRUE,Lookup(KPI_37,33)=0)),#FFFFFF&#10;FONTCOLOR-IF=IF(ISNA(Lookup(KPI_37,33)),FALSE,OR(Lookup(KPI_37,33)=FALSE,Lookup(KPI_37,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60"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Fully Digitized Enterprise Transactions (%)</a:t>
            </a:r>
          </a:p>
        </p:txBody>
      </p:sp>
      <p:sp>
        <p:nvSpPr>
          <p:cNvPr id="12" name="Rectangle 11" descr="FILLCOLOR-IF=Lookup(KPI_37,24)=&quot;&quot;,#FFFFFF&#10;FILLCOLOR-IF=Lookup(KPI_37,24)=2,#FFEDB3&#10;FILLCOLOR-IF=Lookup(KPI_37,24)=3,#FEDA6E&#10;FILLCOLOR-IF=Lookup(KPI_37,24)=4,#FEC10D&#10;FILLCOLOR-IF=Lookup(KPI_37,24)=5,#A1B3CA&#10;FILLCOLOR-IF=Lookup(KPI_37,24)=6,#6A80A3&#10;FILLCOLOR-IF=Lookup(KPI_37,24)=7,#002856&#10;FONTCOLOR-IF=Lookup(KPI_37,24)=&quot;&quot;,#A6A6A6&#10;FONTCOLOR-IF=Lookup(KPI_37,24)=5,#FFFFFF&#10;FONTCOLOR-IF=Lookup(KPI_37,24)=6,#FFFFFF&#10;FONTCOLOR-IF=Lookup(KPI_37,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internal transactions is fully digitized?</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159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0" name="TextBox 39" descr="HIDE-IF=Lookup(KPI_37,46)&lt;&gt;1&#10;FONTCOLOR-IF=IF(ISNA(Lookup(KPI_37,33)),FALSE,OR(Lookup(KPI_37,33)=TRUE,Lookup(KPI_37,33)=0)),#06C4B0&#10;FONTCOLOR-IF=IF(ISNA(Lookup(KPI_37,33)),FALSE,OR(Lookup(KPI_37,33)=FALSE,Lookup(KPI_37,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44th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37]&#10;HORIZ-AXIS-NUMBER-FORMAT=Lookup(KPI_37,23),CONTENT&#10;HORIZ-AXIS-MAX=Lookup(KPI_37,36)&#10;HORIZ-AXIS-MIN=Lookup(KPI_37,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38,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Embrace flexible work patterns by surveying managers and workers about workplace expectations, preferences, requirements and limitations. Use this information to determine changing work location expectations and to anticipate the proportion of the workforce in each pattern.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Communicate new work expectations by retiring the legacy remote work policy and replacing it with a new flexible work policy. Design the new policy around the expectation that location is not a primary employment requirement, and that working from home or multiple locations is an accepted option.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Determine the functional purpose of space by working with managers, HR, finance and facilities to replace space dedicated to workstations with new collaboration, innovation and development areas that meet new team needs. </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The Future of Work Requires Executive Leaders to Embrace Radical Flexibility</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38,33)),FALSE,Lookup(KPI_38,33)=TRUE),#06C4B0&#10;FILLCOLOR-IF=IF(ISNA(Lookup(KPI_38,33)),FALSE,Lookup(KPI_38,33)=FALSE),#FF540A&#10;FONTCOLOR-IF=IF(ISNA(Lookup(KPI_38,33)),FALSE,OR(Lookup(KPI_38,33)=TRUE,Lookup(KPI_38,33)=0)),#FFFFFF&#10;FONTCOLOR-IF=IF(ISNA(Lookup(KPI_38,33)),FALSE,OR(Lookup(KPI_38,33)=FALSE,Lookup(KPI_38,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60%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61"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Work-From-Home Adoption (%)</a:t>
            </a:r>
          </a:p>
        </p:txBody>
      </p:sp>
      <p:sp>
        <p:nvSpPr>
          <p:cNvPr id="12" name="Rectangle 11" descr="FILLCOLOR-IF=Lookup(KPI_38,24)=&quot;&quot;,#FFFFFF&#10;FILLCOLOR-IF=Lookup(KPI_38,24)=2,#FFEDB3&#10;FILLCOLOR-IF=Lookup(KPI_38,24)=3,#FEDA6E&#10;FILLCOLOR-IF=Lookup(KPI_38,24)=4,#FEC10D&#10;FILLCOLOR-IF=Lookup(KPI_38,24)=5,#A1B3CA&#10;FILLCOLOR-IF=Lookup(KPI_38,24)=6,#6A80A3&#10;FILLCOLOR-IF=Lookup(KPI_38,24)=7,#002856&#10;FONTCOLOR-IF=Lookup(KPI_38,24)=&quot;&quot;,#A6A6A6&#10;FONTCOLOR-IF=Lookup(KPI_38,24)=5,#FFFFFF&#10;FONTCOLOR-IF=Lookup(KPI_38,24)=6,#FFFFFF&#10;FONTCOLOR-IF=Lookup(KPI_38,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employees is actually working from home at least 20% of the time, without impact on their productivity and collaboration?</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169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16%</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0" name="TextBox 39" descr="HIDE-IF=Lookup(KPI_38,46)&lt;&gt;1&#10;FONTCOLOR-IF=IF(ISNA(Lookup(KPI_38,33)),FALSE,OR(Lookup(KPI_38,33)=TRUE,Lookup(KPI_38,33)=0)),#06C4B0&#10;FONTCOLOR-IF=IF(ISNA(Lookup(KPI_38,33)),FALSE,OR(Lookup(KPI_38,33)=FALSE,Lookup(KPI_38,33)=0)),#FF540A">
            <a:extLst>
              <a:ext uri="{FF2B5EF4-FFF2-40B4-BE49-F238E27FC236}">
                <a16:creationId xmlns:a16="http://schemas.microsoft.com/office/drawing/2014/main" id="{2E46AEF9-10E5-4CAB-9B69-B4B353027FFC}"/>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59th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38]&#10;HORIZ-AXIS-NUMBER-FORMAT=Lookup(KPI_38,23),CONTENT&#10;HORIZ-AXIS-MAX=Lookup(KPI_38,36)&#10;HORIZ-AXIS-MIN=Lookup(KPI_38,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41,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Sans-Serif"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Learn about the wide range of frontline worker technologies with Gartner's Hype Cycle.</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Sans-Serif"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Support corporate goals such as “lights out operations,” improved worker health and safety, improved productivity, improved employee engagement and higher quality/compliance by capitalizing on the technology advancements.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Sans-Serif"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Future of Work Trends: 5 Trends Shaping the Future of Frontline Workers</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Sans-Serif"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6"/>
              </a:rPr>
              <a:t>Hype Cycle for Frontline Worker Technologies, 2022</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41,33)),FALSE,Lookup(KPI_41,33)=TRUE),#06C4B0&#10;FILLCOLOR-IF=IF(ISNA(Lookup(KPI_41,33)),FALSE,Lookup(KPI_41,33)=FALSE),#FF540A&#10;FONTCOLOR-IF=IF(ISNA(Lookup(KPI_41,33)),FALSE,OR(Lookup(KPI_41,33)=TRUE,Lookup(KPI_41,33)=0)),#FFFFFF&#10;FONTCOLOR-IF=IF(ISNA(Lookup(KPI_41,33)),FALSE,OR(Lookup(KPI_41,33)=FALSE,Lookup(KPI_41,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20%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62"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Digitally Enabled Field/Factory Workers (%)</a:t>
            </a:r>
          </a:p>
        </p:txBody>
      </p:sp>
      <p:sp>
        <p:nvSpPr>
          <p:cNvPr id="12" name="Rectangle 11" descr="FILLCOLOR-IF=Lookup(KPI_41,24)=&quot;&quot;,#FFFFFF&#10;FILLCOLOR-IF=Lookup(KPI_41,24)=2,#FFEDB3&#10;FILLCOLOR-IF=Lookup(KPI_41,24)=3,#FEDA6E&#10;FILLCOLOR-IF=Lookup(KPI_41,24)=4,#FEC10D&#10;FILLCOLOR-IF=Lookup(KPI_41,24)=5,#A1B3CA&#10;FILLCOLOR-IF=Lookup(KPI_41,24)=6,#6A80A3&#10;FILLCOLOR-IF=Lookup(KPI_41,24)=7,#002856&#10;FONTCOLOR-IF=Lookup(KPI_41,24)=&quot;&quot;,#A6A6A6&#10;FONTCOLOR-IF=Lookup(KPI_41,24)=5,#FFFFFF&#10;FONTCOLOR-IF=Lookup(KPI_41,24)=6,#FFFFFF&#10;FONTCOLOR-IF=Lookup(KPI_41,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field and factory workers leverages advanced digital technologies, such as AR/VR or AI, to improve safety, quality and productivity?</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241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15%</a:t>
            </a:r>
          </a:p>
        </p:txBody>
      </p:sp>
      <p:sp>
        <p:nvSpPr>
          <p:cNvPr id="40" name="TextBox 39" descr="HIDE-IF=Lookup(KPI_41,46)&lt;&gt;1&#10;FONTCOLOR-IF=IF(ISNA(Lookup(KPI_41,33)),FALSE,OR(Lookup(KPI_41,33)=TRUE,Lookup(KPI_41,33)=0)),#06C4B0&#10;FONTCOLOR-IF=IF(ISNA(Lookup(KPI_41,33)),FALSE,OR(Lookup(KPI_41,33)=FALSE,Lookup(KPI_41,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41]&#10;HORIZ-AXIS-NUMBER-FORMAT=Lookup(KPI_41,23),CONTENT&#10;HORIZ-AXIS-MAX=Lookup(KPI_41,36)&#10;HORIZ-AXIS-MIN=Lookup(KPI_41,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42,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Embrace flexible work patterns by surveying managers and workers about workplace expectations, preferences, requirements and limitations to determine work location preferences and to anticipate the proportion of the workforce in each pattern.</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ct val="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Communicate new work expectations by retiring any legacy remote work policy and replacing it with a new flexible work policy designed around the expectation that working from home or multiple locations is an accepted option.</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ct val="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CIOs Need to Embrace Radical Flexibility to Drive the Post-COVID-19 Work Experience</a:t>
            </a:r>
            <a:endParaRPr kumimoji="0" lang="en-US" sz="18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ct val="0"/>
              </a:spcAft>
              <a:buClrTx/>
              <a:buSzTx/>
              <a:buFont typeface="Arial"/>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42,33)),FALSE,Lookup(KPI_42,33)=TRUE),#06C4B0&#10;FILLCOLOR-IF=IF(ISNA(Lookup(KPI_42,33)),FALSE,Lookup(KPI_42,33)=FALSE),#FF540A&#10;FONTCOLOR-IF=IF(ISNA(Lookup(KPI_42,33)),FALSE,OR(Lookup(KPI_42,33)=TRUE,Lookup(KPI_42,33)=0)),#FFFFFF&#10;FONTCOLOR-IF=IF(ISNA(Lookup(KPI_42,33)),FALSE,OR(Lookup(KPI_42,33)=FALSE,Lookup(KPI_42,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63"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Remote IT Workforce Adoption (%)</a:t>
            </a:r>
          </a:p>
        </p:txBody>
      </p:sp>
      <p:sp>
        <p:nvSpPr>
          <p:cNvPr id="12" name="Rectangle 11" descr="FILLCOLOR-IF=Lookup(KPI_42,24)=&quot;&quot;,#FFFFFF&#10;FILLCOLOR-IF=Lookup(KPI_42,24)=2,#FFEDB3&#10;FILLCOLOR-IF=Lookup(KPI_42,24)=3,#FEDA6E&#10;FILLCOLOR-IF=Lookup(KPI_42,24)=4,#FEC10D&#10;FILLCOLOR-IF=Lookup(KPI_42,24)=5,#A1B3CA&#10;FILLCOLOR-IF=Lookup(KPI_42,24)=6,#6A80A3&#10;FILLCOLOR-IF=Lookup(KPI_42,24)=7,#002856&#10;FONTCOLOR-IF=Lookup(KPI_42,24)=&quot;&quot;,#A6A6A6&#10;FONTCOLOR-IF=Lookup(KPI_42,24)=5,#FFFFFF&#10;FONTCOLOR-IF=Lookup(KPI_42,24)=6,#FFFFFF&#10;FONTCOLOR-IF=Lookup(KPI_42,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organization's IT employees is regularly employed in remote locations?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158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13%</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13%</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a:t>
            </a:r>
          </a:p>
        </p:txBody>
      </p:sp>
      <p:sp>
        <p:nvSpPr>
          <p:cNvPr id="40" name="TextBox 39" descr="HIDE-IF=Lookup(KPI_42,46)&lt;&gt;1&#10;FONTCOLOR-IF=IF(ISNA(Lookup(KPI_42,33)),FALSE,OR(Lookup(KPI_42,33)=TRUE,Lookup(KPI_42,33)=0)),#06C4B0&#10;FONTCOLOR-IF=IF(ISNA(Lookup(KPI_42,33)),FALSE,OR(Lookup(KPI_42,33)=FALSE,Lookup(KPI_42,33)=0)),#FF540A">
            <a:extLst>
              <a:ext uri="{FF2B5EF4-FFF2-40B4-BE49-F238E27FC236}">
                <a16:creationId xmlns:a16="http://schemas.microsoft.com/office/drawing/2014/main" id="{2E46AEF9-10E5-4CAB-9B69-B4B353027FFC}"/>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540A"/>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39th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42]&#10;HORIZ-AXIS-NUMBER-FORMAT=Lookup(KPI_42,23),CONTENT&#10;HORIZ-AXIS-MAX=Lookup(KPI_42,36)&#10;HORIZ-AXIS-MIN=Lookup(KPI_42,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46,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Clarify the future role of corporate IT as enabling business technologists and not just delivering technology solutions. This helps IT employees envisage and internalize the requirements of their role in the context of business technologists.</a:t>
            </a:r>
            <a:endParaRPr kumimoji="0" lang="en-US" sz="18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Orient corporate IT expectations toward equipping and empowering others to use and build digital capabilities while maintaining architecturally sound and secure practices. </a:t>
            </a:r>
            <a:endParaRPr kumimoji="0" lang="en-US"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endParaRPr kumimoji="0" lang="en-US" sz="18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Presentation: Democratized Technology Delivery: The CIO’s New Opportunity to Boost the Value of IT</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srgbClr val="000000"/>
                </a:solidFill>
                <a:effectLst/>
                <a:uLnTx/>
                <a:uFillTx/>
                <a:latin typeface="Arial"/>
                <a:ea typeface="+mn-ea"/>
                <a:cs typeface="+mn-cs"/>
                <a:hlinkClick r:id="rId6"/>
              </a:rPr>
              <a:t>Reset Expectations of IT Employees to Enable Business</a:t>
            </a:r>
            <a:r>
              <a:rPr kumimoji="0" lang="en-US" sz="1100" b="0" i="0" u="none" strike="noStrike" kern="1200" cap="none" spc="0" normalizeH="0" baseline="0" noProof="0">
                <a:ln>
                  <a:noFill/>
                </a:ln>
                <a:solidFill>
                  <a:prstClr val="black"/>
                </a:solidFill>
                <a:effectLst/>
                <a:uLnTx/>
                <a:uFillTx/>
                <a:latin typeface="Arial"/>
                <a:ea typeface="+mn-ea"/>
                <a:cs typeface="+mn-cs"/>
                <a:hlinkClick r:id="rId6"/>
              </a:rPr>
              <a:t> Technologists</a:t>
            </a:r>
            <a:endParaRPr kumimoji="0" lang="en-US" sz="1100" b="0" i="0" u="none" strike="noStrike" kern="1200" cap="none" spc="0" normalizeH="0" baseline="0" noProof="0">
              <a:ln>
                <a:noFill/>
              </a:ln>
              <a:solidFill>
                <a:prstClr val="black"/>
              </a:solidFill>
              <a:effectLst/>
              <a:uLnTx/>
              <a:uFillTx/>
              <a:latin typeface="Arial"/>
              <a:ea typeface="+mn-ea"/>
              <a:cs typeface="Arial"/>
              <a:hlinkClick r:id="rId7">
                <a:extLst>
                  <a:ext uri="{A12FA001-AC4F-418D-AE19-62706E023703}">
                    <ahyp:hlinkClr xmlns:ahyp="http://schemas.microsoft.com/office/drawing/2018/hyperlinkcolor" val="tx"/>
                  </a:ext>
                </a:extLst>
              </a:hlinkClick>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46,33)),FALSE,Lookup(KPI_46,33)=TRUE),#06C4B0&#10;FILLCOLOR-IF=IF(ISNA(Lookup(KPI_46,33)),FALSE,Lookup(KPI_46,33)=FALSE),#FF540A&#10;FONTCOLOR-IF=IF(ISNA(Lookup(KPI_46,33)),FALSE,OR(Lookup(KPI_46,33)=TRUE,Lookup(KPI_46,33)=0)),#FFFFFF&#10;FONTCOLOR-IF=IF(ISNA(Lookup(KPI_46,33)),FALSE,OR(Lookup(KPI_46,33)=FALSE,Lookup(KPI_46,33)=0)),#FFFFFF">
            <a:extLst>
              <a:ext uri="{FF2B5EF4-FFF2-40B4-BE49-F238E27FC236}">
                <a16:creationId xmlns:a16="http://schemas.microsoft.com/office/drawing/2014/main" id="{E753ECFD-4969-4885-891E-72E71EA4B4F8}"/>
              </a:ext>
            </a:extLst>
          </p:cNvPr>
          <p:cNvSpPr txBox="1"/>
          <p:nvPr>
            <p:custDataLst>
              <p:tags r:id="rId8"/>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mc:Choice xmlns:v="urn:schemas-microsoft-com:vml" Requires="v">
                <p:oleObj spid="_x0000_s1064" name="think-cell Slide" r:id="rId10" imgW="473" imgH="473" progId="TCLayout.ActiveDocument.1">
                  <p:embed/>
                </p:oleObj>
              </mc:Choice>
              <mc:Fallback>
                <p:oleObj name="think-cell Slide" r:id="rId10" imgW="473" imgH="473" progId="TCLayout.ActiveDocument.1">
                  <p:embed/>
                  <p:pic>
                    <p:nvPicPr>
                      <p:cNvPr id="0" name="OLE substitute imag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3"/>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Business Technologist Workforce (%)</a:t>
            </a:r>
          </a:p>
        </p:txBody>
      </p:sp>
      <p:sp>
        <p:nvSpPr>
          <p:cNvPr id="12" name="Rectangle 11" descr="FILLCOLOR-IF=Lookup(KPI_46,24)=&quot;&quot;,#FFFFFF&#10;FILLCOLOR-IF=Lookup(KPI_46,24)=2,#FFEDB3&#10;FILLCOLOR-IF=Lookup(KPI_46,24)=3,#FEDA6E&#10;FILLCOLOR-IF=Lookup(KPI_46,24)=4,#FEC10D&#10;FILLCOLOR-IF=Lookup(KPI_46,24)=5,#A1B3CA&#10;FILLCOLOR-IF=Lookup(KPI_46,24)=6,#6A80A3&#10;FILLCOLOR-IF=Lookup(KPI_46,24)=7,#002856&#10;FONTCOLOR-IF=Lookup(KPI_46,24)=&quot;&quot;,#A6A6A6&#10;FONTCOLOR-IF=Lookup(KPI_46,24)=5,#FFFFFF&#10;FONTCOLOR-IF=Lookup(KPI_46,24)=6,#FFFFFF&#10;FONTCOLOR-IF=Lookup(KPI_46,24)=7,#FFFFFF">
            <a:extLst>
              <a:ext uri="{FF2B5EF4-FFF2-40B4-BE49-F238E27FC236}">
                <a16:creationId xmlns:a16="http://schemas.microsoft.com/office/drawing/2014/main" id="{C6CE516E-991A-E746-9371-D1866FDFB8C1}"/>
              </a:ext>
            </a:extLst>
          </p:cNvPr>
          <p:cNvSpPr/>
          <p:nvPr>
            <p:custDataLst>
              <p:tags r:id="rId14"/>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5"/>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non-IT employees are "business technologists"?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6"/>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7"/>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154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8"/>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9"/>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20"/>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1"/>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2"/>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3"/>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a:t>
            </a:r>
          </a:p>
        </p:txBody>
      </p:sp>
      <p:sp>
        <p:nvSpPr>
          <p:cNvPr id="28" name="TextBox 27">
            <a:extLst>
              <a:ext uri="{FF2B5EF4-FFF2-40B4-BE49-F238E27FC236}">
                <a16:creationId xmlns:a16="http://schemas.microsoft.com/office/drawing/2014/main" id="{66BB469C-A3C0-49EB-B173-1302BFEF60BC}"/>
              </a:ext>
            </a:extLst>
          </p:cNvPr>
          <p:cNvSpPr txBox="1"/>
          <p:nvPr>
            <p:custDataLst>
              <p:tags r:id="rId24"/>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5"/>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6"/>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a:t>
            </a:r>
          </a:p>
        </p:txBody>
      </p:sp>
      <p:sp>
        <p:nvSpPr>
          <p:cNvPr id="31" name="TextBox 30">
            <a:extLst>
              <a:ext uri="{FF2B5EF4-FFF2-40B4-BE49-F238E27FC236}">
                <a16:creationId xmlns:a16="http://schemas.microsoft.com/office/drawing/2014/main" id="{E0E2899C-9436-4B16-8A2A-D64E60B8AC87}"/>
              </a:ext>
            </a:extLst>
          </p:cNvPr>
          <p:cNvSpPr txBox="1"/>
          <p:nvPr>
            <p:custDataLst>
              <p:tags r:id="rId27"/>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8"/>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15%</a:t>
            </a:r>
          </a:p>
        </p:txBody>
      </p:sp>
      <p:sp>
        <p:nvSpPr>
          <p:cNvPr id="86" name="TextBox 85">
            <a:extLst>
              <a:ext uri="{FF2B5EF4-FFF2-40B4-BE49-F238E27FC236}">
                <a16:creationId xmlns:a16="http://schemas.microsoft.com/office/drawing/2014/main" id="{4A74953D-841B-4130-8A9D-BF1614FF0C9E}"/>
              </a:ext>
            </a:extLst>
          </p:cNvPr>
          <p:cNvSpPr txBox="1"/>
          <p:nvPr>
            <p:custDataLst>
              <p:tags r:id="rId29"/>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30"/>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1"/>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2"/>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8%</a:t>
            </a:r>
          </a:p>
        </p:txBody>
      </p:sp>
      <p:sp>
        <p:nvSpPr>
          <p:cNvPr id="38" name="TextBox 37">
            <a:extLst>
              <a:ext uri="{FF2B5EF4-FFF2-40B4-BE49-F238E27FC236}">
                <a16:creationId xmlns:a16="http://schemas.microsoft.com/office/drawing/2014/main" id="{950B551E-7848-4954-82DC-0F91BDF6802C}"/>
              </a:ext>
            </a:extLst>
          </p:cNvPr>
          <p:cNvSpPr txBox="1"/>
          <p:nvPr>
            <p:custDataLst>
              <p:tags r:id="rId33"/>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a:t>
            </a:r>
          </a:p>
        </p:txBody>
      </p:sp>
      <p:sp>
        <p:nvSpPr>
          <p:cNvPr id="40" name="TextBox 39" descr="HIDE-IF=Lookup(KPI_46,46)&lt;&gt;1&#10;FONTCOLOR-IF=IF(ISNA(Lookup(KPI_46,33)),FALSE,OR(Lookup(KPI_46,33)=TRUE,Lookup(KPI_46,33)=0)),#06C4B0&#10;FONTCOLOR-IF=IF(ISNA(Lookup(KPI_46,33)),FALSE,OR(Lookup(KPI_46,33)=FALSE,Lookup(KPI_46,33)=0)),#FF540A">
            <a:extLst>
              <a:ext uri="{FF2B5EF4-FFF2-40B4-BE49-F238E27FC236}">
                <a16:creationId xmlns:a16="http://schemas.microsoft.com/office/drawing/2014/main" id="{2E46AEF9-10E5-4CAB-9B69-B4B353027FFC}"/>
              </a:ext>
            </a:extLst>
          </p:cNvPr>
          <p:cNvSpPr txBox="1"/>
          <p:nvPr>
            <p:custDataLst>
              <p:tags r:id="rId34"/>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5"/>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52nd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6"/>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7"/>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46]&#10;HORIZ-AXIS-NUMBER-FORMAT=Lookup(KPI_46,23),CONTENT&#10;HORIZ-AXIS-MAX=Lookup(KPI_46,36)&#10;HORIZ-AXIS-MIN=Lookup(KPI_46,35)">
            <a:extLst>
              <a:ext uri="{FF2B5EF4-FFF2-40B4-BE49-F238E27FC236}">
                <a16:creationId xmlns:a16="http://schemas.microsoft.com/office/drawing/2014/main" id="{329A8822-A6FF-25E1-20A4-135D8031C511}"/>
              </a:ext>
            </a:extLst>
          </p:cNvPr>
          <p:cNvGraphicFramePr>
            <a:graphicFrameLocks noDrilldown="1"/>
          </p:cNvGraphicFramePr>
          <p:nvPr>
            <p:custDataLst>
              <p:tags r:id="rId38"/>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9"/>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47,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Work with your Chief Data and Analytics officer to administer assessments of data literacy at the individual and organization level.</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Use findings to develop and rollout data literacy training.</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Toolkit: Data Literacy Individual Assessment</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Toolkit: Data Literacy Organizational Assessment</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47,33)),FALSE,Lookup(KPI_47,33)=TRUE),#06C4B0&#10;FILLCOLOR-IF=IF(ISNA(Lookup(KPI_47,33)),FALSE,Lookup(KPI_47,33)=FALSE),#FF540A&#10;FONTCOLOR-IF=IF(ISNA(Lookup(KPI_47,33)),FALSE,OR(Lookup(KPI_47,33)=TRUE,Lookup(KPI_47,33)=0)),#FFFFFF&#10;FONTCOLOR-IF=IF(ISNA(Lookup(KPI_47,33)),FALSE,OR(Lookup(KPI_47,33)=FALSE,Lookup(KPI_47,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65"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Analytics-Enabled Workforce (%)</a:t>
            </a:r>
          </a:p>
        </p:txBody>
      </p:sp>
      <p:sp>
        <p:nvSpPr>
          <p:cNvPr id="12" name="Rectangle 11" descr="FILLCOLOR-IF=Lookup(KPI_47,24)=&quot;&quot;,#FFFFFF&#10;FILLCOLOR-IF=Lookup(KPI_47,24)=2,#FFEDB3&#10;FILLCOLOR-IF=Lookup(KPI_47,24)=3,#FEDA6E&#10;FILLCOLOR-IF=Lookup(KPI_47,24)=4,#FEC10D&#10;FILLCOLOR-IF=Lookup(KPI_47,24)=5,#A1B3CA&#10;FILLCOLOR-IF=Lookup(KPI_47,24)=6,#6A80A3&#10;FILLCOLOR-IF=Lookup(KPI_47,24)=7,#002856&#10;FONTCOLOR-IF=Lookup(KPI_47,24)=&quot;&quot;,#A6A6A6&#10;FONTCOLOR-IF=Lookup(KPI_47,24)=5,#FFFFFF&#10;FONTCOLOR-IF=Lookup(KPI_47,24)=6,#FFFFFF&#10;FONTCOLOR-IF=Lookup(KPI_47,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non-IT employees regularly use analytics capabilities?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154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13%</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13%</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37%</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83rd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47]&#10;HORIZ-AXIS-NUMBER-FORMAT=Lookup(KPI_47,23),CONTENT&#10;HORIZ-AXIS-MAX=Lookup(KPI_47,36)&#10;HORIZ-AXIS-MIN=Lookup(KPI_47,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51,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Focus your MES evaluation on the appropriate use cases by evaluating the manufacturing style (or styles) prevalent in your manufacturing sites.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Critical Capabilities for Manufacturing Execution Systems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sp>
        <p:nvSpPr>
          <p:cNvPr id="99" name="TextBox 98" descr="FILLCOLOR-IF=IF(ISNA(Lookup(KPI_51,33)),FALSE,Lookup(KPI_51,33)=TRUE),#06C4B0&#10;FILLCOLOR-IF=IF(ISNA(Lookup(KPI_51,33)),FALSE,Lookup(KPI_51,33)=FALSE),#FF540A&#10;FONTCOLOR-IF=IF(ISNA(Lookup(KPI_51,33)),FALSE,OR(Lookup(KPI_51,33)=TRUE,Lookup(KPI_51,33)=0)),#FFFFFF&#10;FONTCOLOR-IF=IF(ISNA(Lookup(KPI_51,33)),FALSE,OR(Lookup(KPI_51,33)=FALSE,Lookup(KPI_51,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66"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Factory Defect Rate (%)</a:t>
            </a:r>
          </a:p>
        </p:txBody>
      </p:sp>
      <p:sp>
        <p:nvSpPr>
          <p:cNvPr id="12" name="Rectangle 11" descr="FILLCOLOR-IF=Lookup(KPI_51,24)=&quot;&quot;,#FFFFFF&#10;FILLCOLOR-IF=Lookup(KPI_51,24)=2,#FFEDB3&#10;FILLCOLOR-IF=Lookup(KPI_51,24)=3,#FEDA6E&#10;FILLCOLOR-IF=Lookup(KPI_51,24)=4,#FEC10D&#10;FILLCOLOR-IF=Lookup(KPI_51,24)=5,#A1B3CA&#10;FILLCOLOR-IF=Lookup(KPI_51,24)=6,#6A80A3&#10;FILLCOLOR-IF=Lookup(KPI_51,24)=7,#002856&#10;FONTCOLOR-IF=Lookup(KPI_51,24)=&quot;&quot;,#A6A6A6&#10;FONTCOLOR-IF=Lookup(KPI_51,24)=5,#FFFFFF&#10;FONTCOLOR-IF=Lookup(KPI_51,24)=6,#FFFFFF&#10;FONTCOLOR-IF=Lookup(KPI_51,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Achieve Operational Excellence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the products from your manufacturing sites has one or more factory defects?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98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0" name="TextBox 39" descr="HIDE-IF=Lookup(KPI_51,46)&lt;&gt;1&#10;FONTCOLOR-IF=IF(ISNA(Lookup(KPI_51,33)),FALSE,OR(Lookup(KPI_51,33)=TRUE,Lookup(KPI_51,33)=0)),#06C4B0&#10;FONTCOLOR-IF=IF(ISNA(Lookup(KPI_51,33)),FALSE,OR(Lookup(KPI_51,33)=FALSE,Lookup(KPI_51,33)=0)),#FF540A">
            <a:extLst>
              <a:ext uri="{FF2B5EF4-FFF2-40B4-BE49-F238E27FC236}">
                <a16:creationId xmlns:a16="http://schemas.microsoft.com/office/drawing/2014/main" id="{2E46AEF9-10E5-4CAB-9B69-B4B353027FFC}"/>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540A"/>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51]&#10;HORIZ-AXIS-NUMBER-FORMAT=Lookup(KPI_51,23),CONTENT&#10;HORIZ-AXIS-MAX=Lookup(KPI_51,36)&#10;HORIZ-AXIS-MIN=Lookup(KPI_51,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55,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Collect and share KPI data by equipment class/type: Mean Time between Failure (MTBF), Mean Time to Repair (MTTR), and overall equipment effectiveness (OEE)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Develop a strategy and business case for asset and infrastructure resilience using cost of downtime in terms of production loss, delays or customer impact. Use meter-based (as opposed to time-based) preventative maintenance for assets with irregular use.</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Bolster resilience by revisiting and reengineering business process for elasticity and responsiveness. In regulated industries, move beyond compliance and regulatory mandated compliance standards and operating procedures seeking holistic improvement utilizing digital technologies.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Market Guide for Enterprise Asset Management Software</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55,33)),FALSE,Lookup(KPI_55,33)=TRUE),#06C4B0&#10;FILLCOLOR-IF=IF(ISNA(Lookup(KPI_55,33)),FALSE,Lookup(KPI_55,33)=FALSE),#FF540A&#10;FONTCOLOR-IF=IF(ISNA(Lookup(KPI_55,33)),FALSE,OR(Lookup(KPI_55,33)=TRUE,Lookup(KPI_55,33)=0)),#FFFFFF&#10;FONTCOLOR-IF=IF(ISNA(Lookup(KPI_55,33)),FALSE,OR(Lookup(KPI_55,33)=FALSE,Lookup(KPI_55,33)=0)),#FFFFFF">
            <a:extLst>
              <a:ext uri="{FF2B5EF4-FFF2-40B4-BE49-F238E27FC236}">
                <a16:creationId xmlns:a16="http://schemas.microsoft.com/office/drawing/2014/main" id="{E753ECFD-4969-4885-891E-72E71EA4B4F8}"/>
              </a:ext>
            </a:extLst>
          </p:cNvPr>
          <p:cNvSpPr txBox="1"/>
          <p:nvPr>
            <p:custDataLst>
              <p:tags r:id="rId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67"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Unplanned Downtime (%)</a:t>
            </a:r>
          </a:p>
        </p:txBody>
      </p:sp>
      <p:sp>
        <p:nvSpPr>
          <p:cNvPr id="12" name="Rectangle 11" descr="FILLCOLOR-IF=Lookup(KPI_55,24)=&quot;&quot;,#FFFFFF&#10;FILLCOLOR-IF=Lookup(KPI_55,24)=2,#FFEDB3&#10;FILLCOLOR-IF=Lookup(KPI_55,24)=3,#FEDA6E&#10;FILLCOLOR-IF=Lookup(KPI_55,24)=4,#FEC10D&#10;FILLCOLOR-IF=Lookup(KPI_55,24)=5,#A1B3CA&#10;FILLCOLOR-IF=Lookup(KPI_55,24)=6,#6A80A3&#10;FILLCOLOR-IF=Lookup(KPI_55,24)=7,#002856&#10;FONTCOLOR-IF=Lookup(KPI_55,24)=&quot;&quot;,#A6A6A6&#10;FONTCOLOR-IF=Lookup(KPI_55,24)=5,#FFFFFF&#10;FONTCOLOR-IF=Lookup(KPI_55,24)=6,#FFFFFF&#10;FONTCOLOR-IF=Lookup(KPI_55,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Optimize Asset Utilization</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average unplanned downtime for your critical production processes in the past 12 months due to any cause?</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130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28" name="TextBox 27">
            <a:extLst>
              <a:ext uri="{FF2B5EF4-FFF2-40B4-BE49-F238E27FC236}">
                <a16:creationId xmlns:a16="http://schemas.microsoft.com/office/drawing/2014/main" id="{66BB469C-A3C0-49EB-B173-1302BFEF60BC}"/>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a:t>
            </a:r>
          </a:p>
        </p:txBody>
      </p:sp>
      <p:sp>
        <p:nvSpPr>
          <p:cNvPr id="31" name="TextBox 30">
            <a:extLst>
              <a:ext uri="{FF2B5EF4-FFF2-40B4-BE49-F238E27FC236}">
                <a16:creationId xmlns:a16="http://schemas.microsoft.com/office/drawing/2014/main" id="{E0E2899C-9436-4B16-8A2A-D64E60B8AC87}"/>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5" name="TextBox 34">
            <a:extLst>
              <a:ext uri="{FF2B5EF4-FFF2-40B4-BE49-F238E27FC236}">
                <a16:creationId xmlns:a16="http://schemas.microsoft.com/office/drawing/2014/main" id="{9323289C-137C-4976-A2D2-8564C93B5DF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7" name="TextBox 36">
            <a:extLst>
              <a:ext uri="{FF2B5EF4-FFF2-40B4-BE49-F238E27FC236}">
                <a16:creationId xmlns:a16="http://schemas.microsoft.com/office/drawing/2014/main" id="{3EBEA861-9B3C-4D4A-B732-9706B142F9C8}"/>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a:t>
            </a:r>
          </a:p>
        </p:txBody>
      </p:sp>
      <p:sp>
        <p:nvSpPr>
          <p:cNvPr id="38" name="TextBox 37">
            <a:extLst>
              <a:ext uri="{FF2B5EF4-FFF2-40B4-BE49-F238E27FC236}">
                <a16:creationId xmlns:a16="http://schemas.microsoft.com/office/drawing/2014/main" id="{950B551E-7848-4954-82DC-0F91BDF6802C}"/>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a:t>
            </a:r>
          </a:p>
        </p:txBody>
      </p:sp>
      <p:sp>
        <p:nvSpPr>
          <p:cNvPr id="40" name="TextBox 39" descr="HIDE-IF=Lookup(KPI_55,46)&lt;&gt;1&#10;FONTCOLOR-IF=IF(ISNA(Lookup(KPI_55,33)),FALSE,OR(Lookup(KPI_55,33)=TRUE,Lookup(KPI_55,33)=0)),#06C4B0&#10;FONTCOLOR-IF=IF(ISNA(Lookup(KPI_55,33)),FALSE,OR(Lookup(KPI_55,33)=FALSE,Lookup(KPI_55,33)=0)),#FF540A">
            <a:extLst>
              <a:ext uri="{FF2B5EF4-FFF2-40B4-BE49-F238E27FC236}">
                <a16:creationId xmlns:a16="http://schemas.microsoft.com/office/drawing/2014/main" id="{2E46AEF9-10E5-4CAB-9B69-B4B353027FFC}"/>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7" name="TextBox 6">
            <a:extLst>
              <a:ext uri="{FF2B5EF4-FFF2-40B4-BE49-F238E27FC236}">
                <a16:creationId xmlns:a16="http://schemas.microsoft.com/office/drawing/2014/main" id="{8259B626-EB38-3A21-A41B-66BC194D97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55]&#10;HORIZ-AXIS-NUMBER-FORMAT=Lookup(KPI_55,23),CONTENT&#10;HORIZ-AXIS-MAX=Lookup(KPI_55,36)&#10;HORIZ-AXIS-MIN=Lookup(KPI_55,35)">
            <a:extLst>
              <a:ext uri="{FF2B5EF4-FFF2-40B4-BE49-F238E27FC236}">
                <a16:creationId xmlns:a16="http://schemas.microsoft.com/office/drawing/2014/main" id="{329A8822-A6FF-25E1-20A4-135D8031C511}"/>
              </a:ext>
            </a:extLst>
          </p:cNvPr>
          <p:cNvGraphicFramePr>
            <a:graphicFrameLocks noDrilldown="1"/>
          </p:cNvGraphicFramePr>
          <p:nvPr>
            <p:custDataLst>
              <p:tags r:id="rId36"/>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56,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Build the business case for the deployment of AI to create and optimize predictive maintenance capabilities targeting assets that are critical, single point of failure, or with long lead times for repair/replacement.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Protect critical equipment by moving to condition-based maintenance and predictive forecasting using an industry capable asset performance management (APM) product.</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prstClr val="black"/>
                </a:solidFill>
                <a:effectLst/>
                <a:uLnTx/>
                <a:uFillTx/>
                <a:latin typeface="Arial"/>
                <a:ea typeface="+mn-ea"/>
                <a:cs typeface="Arial"/>
                <a:hlinkClick r:id="rId5"/>
              </a:rPr>
              <a:t>Quick Answer: What Is the Scope of APM in Maintenance and Reliability Technology?</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Market Guide for Asset Performance Management Software</a:t>
            </a:r>
            <a:endParaRPr kumimoji="0" lang="en-US" sz="1100" b="0" i="0" u="sng"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sng"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56,33)),FALSE,Lookup(KPI_56,33)=TRUE),#06C4B0&#10;FILLCOLOR-IF=IF(ISNA(Lookup(KPI_56,33)),FALSE,Lookup(KPI_56,33)=FALSE),#FF540A&#10;FONTCOLOR-IF=IF(ISNA(Lookup(KPI_56,33)),FALSE,OR(Lookup(KPI_56,33)=TRUE,Lookup(KPI_56,33)=0)),#FFFFFF&#10;FONTCOLOR-IF=IF(ISNA(Lookup(KPI_56,33)),FALSE,OR(Lookup(KPI_56,33)=FALSE,Lookup(KPI_56,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68"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Predictive Maintenance Adoption (%)</a:t>
            </a:r>
          </a:p>
        </p:txBody>
      </p:sp>
      <p:sp>
        <p:nvSpPr>
          <p:cNvPr id="12" name="Rectangle 11" descr="FILLCOLOR-IF=Lookup(KPI_56,24)=&quot;&quot;,#FFFFFF&#10;FILLCOLOR-IF=Lookup(KPI_56,24)=2,#FFEDB3&#10;FILLCOLOR-IF=Lookup(KPI_56,24)=3,#FEDA6E&#10;FILLCOLOR-IF=Lookup(KPI_56,24)=4,#FEC10D&#10;FILLCOLOR-IF=Lookup(KPI_56,24)=5,#A1B3CA&#10;FILLCOLOR-IF=Lookup(KPI_56,24)=6,#6A80A3&#10;FILLCOLOR-IF=Lookup(KPI_56,24)=7,#002856&#10;FONTCOLOR-IF=Lookup(KPI_56,24)=&quot;&quot;,#A6A6A6&#10;FONTCOLOR-IF=Lookup(KPI_56,24)=5,#FFFFFF&#10;FONTCOLOR-IF=Lookup(KPI_56,24)=6,#FFFFFF&#10;FONTCOLOR-IF=Lookup(KPI_56,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Optimize Asset Utilization</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assets is currently maintained using predictive maintenance as opposed to scheduled or condition-based maintenance?</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210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0" name="TextBox 39" descr="HIDE-IF=Lookup(KPI_56,46)&lt;&gt;1&#10;FONTCOLOR-IF=IF(ISNA(Lookup(KPI_56,33)),FALSE,OR(Lookup(KPI_56,33)=TRUE,Lookup(KPI_56,33)=0)),#06C4B0&#10;FONTCOLOR-IF=IF(ISNA(Lookup(KPI_56,33)),FALSE,OR(Lookup(KPI_56,33)=FALSE,Lookup(KPI_56,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57th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56]&#10;HORIZ-AXIS-NUMBER-FORMAT=Lookup(KPI_56,23),CONTENT&#10;HORIZ-AXIS-MAX=Lookup(KPI_56,36)&#10;HORIZ-AXIS-MIN=Lookup(KPI_56,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64,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Rightsize resilience requirements by focusing less on searching for benchmarks or maturity models and more on making it a product owner or executive business decision.</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Employ an integrated approach to resilience that incorporates leadership, workforce, composable technologies, relationships and partnerships, adaptive strategy and connected culture.</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IT Resilience — 7 Tips for Improving Reliability, Tolerability and Disaster Recovery</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rPr>
              <a:t>Executive Programs Report: Combat Pandemic Disruption in the Hybrid Organization With Resilience and Antifragility</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64,33)),FALSE,Lookup(KPI_64,33)=TRUE),#06C4B0&#10;FILLCOLOR-IF=IF(ISNA(Lookup(KPI_64,33)),FALSE,Lookup(KPI_64,33)=FALSE),#FF540A&#10;FONTCOLOR-IF=IF(ISNA(Lookup(KPI_64,33)),FALSE,OR(Lookup(KPI_64,33)=TRUE,Lookup(KPI_64,33)=0)),#FFFFFF&#10;FONTCOLOR-IF=IF(ISNA(Lookup(KPI_64,33)),FALSE,OR(Lookup(KPI_64,33)=FALSE,Lookup(KPI_64,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90%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69"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Critical IT Services Resilience (%)</a:t>
            </a:r>
          </a:p>
        </p:txBody>
      </p:sp>
      <p:sp>
        <p:nvSpPr>
          <p:cNvPr id="12" name="Rectangle 11" descr="FILLCOLOR-IF=Lookup(KPI_64,24)=&quot;&quot;,#FFFFFF&#10;FILLCOLOR-IF=Lookup(KPI_64,24)=2,#FFEDB3&#10;FILLCOLOR-IF=Lookup(KPI_64,24)=3,#FEDA6E&#10;FILLCOLOR-IF=Lookup(KPI_64,24)=4,#FEC10D&#10;FILLCOLOR-IF=Lookup(KPI_64,24)=5,#A1B3CA&#10;FILLCOLOR-IF=Lookup(KPI_64,24)=6,#6A80A3&#10;FILLCOLOR-IF=Lookup(KPI_64,24)=7,#002856&#10;FONTCOLOR-IF=Lookup(KPI_64,24)=&quot;&quot;,#A6A6A6&#10;FONTCOLOR-IF=Lookup(KPI_64,24)=5,#FFFFFF&#10;FONTCOLOR-IF=Lookup(KPI_64,24)=6,#FFFFFF&#10;FONTCOLOR-IF=Lookup(KPI_64,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Minimize Risks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business-critical IT services has not suffered service degradation (i.e., was fully resilient) in the last 12 months? </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145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99%</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90%</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0" name="TextBox 39" descr="HIDE-IF=Lookup(KPI_64,46)&lt;&gt;1&#10;FONTCOLOR-IF=IF(ISNA(Lookup(KPI_64,33)),FALSE,OR(Lookup(KPI_64,33)=TRUE,Lookup(KPI_64,33)=0)),#06C4B0&#10;FONTCOLOR-IF=IF(ISNA(Lookup(KPI_64,33)),FALSE,OR(Lookup(KPI_64,33)=FALSE,Lookup(KPI_64,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42nd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64]&#10;HORIZ-AXIS-NUMBER-FORMAT=Lookup(KPI_64,23),CONTENT&#10;HORIZ-AXIS-MAX=Lookup(KPI_64,36)&#10;HORIZ-AXIS-MIN=Lookup(KPI_64,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5" name="Title 1">
            <a:extLst>
              <a:ext uri="{FF2B5EF4-FFF2-40B4-BE49-F238E27FC236}">
                <a16:creationId xmlns:a16="http://schemas.microsoft.com/office/drawing/2014/main" id="{5D86E0EB-A2B9-CA49-B7C4-19F83D34032D}"/>
              </a:ext>
            </a:extLst>
          </p:cNvPr>
          <p:cNvSpPr txBox="1"/>
          <p:nvPr>
            <p:custDataLst>
              <p:tags r:id="rId4"/>
            </p:custDataLst>
          </p:nvPr>
        </p:nvSpPr>
        <p:spPr>
          <a:xfrm>
            <a:off x="457200" y="361950"/>
            <a:ext cx="11274552" cy="451231"/>
          </a:xfrm>
          <a:prstGeom prst="rect">
            <a:avLst/>
          </a:prstGeom>
        </p:spPr>
        <p:txBody>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3200" b="0" i="0" u="none" strike="noStrike" kern="1200" cap="none" spc="0" normalizeH="0" baseline="0" noProof="0">
                <a:ln>
                  <a:noFill/>
                </a:ln>
                <a:solidFill>
                  <a:srgbClr val="002856"/>
                </a:solidFill>
                <a:effectLst/>
                <a:uLnTx/>
                <a:uFillTx/>
                <a:latin typeface="Arial Black" panose="020b0a04020102020204"/>
                <a:ea typeface="+mj-ea"/>
                <a:cs typeface="+mj-cs"/>
              </a:rPr>
              <a:t>Guide to Results</a:t>
            </a:r>
          </a:p>
        </p:txBody>
      </p:sp>
      <p:sp>
        <p:nvSpPr>
          <p:cNvPr id="2" name="TextBox 1">
            <a:extLst>
              <a:ext uri="{FF2B5EF4-FFF2-40B4-BE49-F238E27FC236}">
                <a16:creationId xmlns:a16="http://schemas.microsoft.com/office/drawing/2014/main" id="{F6D90D7A-E0AC-904C-9052-F8586D8FFE08}"/>
              </a:ext>
            </a:extLst>
          </p:cNvPr>
          <p:cNvSpPr txBox="1"/>
          <p:nvPr>
            <p:custDataLst>
              <p:tags r:id="rId5"/>
            </p:custDataLst>
          </p:nvPr>
        </p:nvSpPr>
        <p:spPr>
          <a:xfrm>
            <a:off x="567267" y="1003832"/>
            <a:ext cx="6453643" cy="1600438"/>
          </a:xfrm>
          <a:prstGeom prst="rect">
            <a:avLst/>
          </a:prstGeom>
          <a:noFill/>
        </p:spPr>
        <p:txBody>
          <a:bodyPr wrap="square" lIns="0" tIns="45720" rIns="0" bIns="45720" rtlCol="0" anchor="t">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1" i="0" u="none" strike="noStrike" kern="1200" cap="none" spc="0" normalizeH="0" baseline="0" noProof="0">
                <a:ln>
                  <a:noFill/>
                </a:ln>
                <a:solidFill>
                  <a:prstClr val="black"/>
                </a:solidFill>
                <a:effectLst/>
                <a:uLnTx/>
                <a:uFillTx/>
                <a:latin typeface="Arial"/>
                <a:ea typeface="+mn-ea"/>
                <a:cs typeface="+mn-cs"/>
              </a:rPr>
              <a:t>The Digital Execution Scorecard™ </a:t>
            </a:r>
            <a:r>
              <a:rPr kumimoji="0" lang="en-US" sz="1400" b="0" i="0" u="none" strike="noStrike" kern="1200" cap="none" spc="0" normalizeH="0" baseline="0" noProof="0">
                <a:ln>
                  <a:noFill/>
                </a:ln>
                <a:solidFill>
                  <a:prstClr val="black"/>
                </a:solidFill>
                <a:effectLst/>
                <a:uLnTx/>
                <a:uFillTx/>
                <a:latin typeface="Arial"/>
                <a:ea typeface="+mn-ea"/>
                <a:cs typeface="+mn-cs"/>
              </a:rPr>
              <a:t>provides a comprehensive assessment of your digital strategy to accelerate decision-making and drive execution. </a:t>
            </a:r>
            <a:br>
              <a:rPr kumimoji="0" lang="en-US" sz="1400" b="0" i="0" u="none" strike="noStrike" kern="1200" cap="none" spc="0" normalizeH="0" baseline="0" noProof="0">
                <a:ln>
                  <a:noFill/>
                </a:ln>
                <a:solidFill>
                  <a:prstClr val="black"/>
                </a:solidFill>
                <a:effectLst/>
                <a:uLnTx/>
                <a:uFillTx/>
                <a:latin typeface="Arial"/>
                <a:ea typeface="+mn-ea"/>
                <a:cs typeface="+mn-cs"/>
              </a:rPr>
            </a:br>
            <a:br>
              <a:rPr kumimoji="0" lang="en-US" sz="1400" b="0" i="0" u="none" strike="noStrike" kern="1200" cap="none" spc="0" normalizeH="0" baseline="0" noProof="0">
                <a:ln>
                  <a:noFill/>
                </a:ln>
                <a:solidFill>
                  <a:prstClr val="black"/>
                </a:solidFill>
                <a:effectLst/>
                <a:uLnTx/>
                <a:uFillTx/>
                <a:latin typeface="Arial"/>
                <a:ea typeface="+mn-ea"/>
                <a:cs typeface="+mn-cs"/>
              </a:rPr>
            </a:br>
            <a:r>
              <a:rPr kumimoji="0" lang="en-US" sz="1400" b="0" i="0" u="none" strike="noStrike" kern="1200" cap="none" spc="0" normalizeH="0" baseline="0" noProof="0">
                <a:ln>
                  <a:noFill/>
                </a:ln>
                <a:solidFill>
                  <a:prstClr val="black"/>
                </a:solidFill>
                <a:effectLst/>
                <a:uLnTx/>
                <a:uFillTx/>
                <a:latin typeface="Arial"/>
                <a:ea typeface="+mn-ea"/>
                <a:cs typeface="+mn-cs"/>
              </a:rPr>
              <a:t>This self-assessment tool connects strategic digital priorities to underlying digital enablers. The results inform critical plans and budget needs, foster internal alignment and help you focus on the most critical aspects of digital execution. Use the results to compare your organization against industry peers.</a:t>
            </a:r>
            <a:endParaRPr kumimoji="0" lang="en-US" sz="1400" b="0" i="0" u="none" strike="noStrike" kern="1200" cap="none" spc="0" normalizeH="0" baseline="0" noProof="0">
              <a:ln>
                <a:noFill/>
              </a:ln>
              <a:solidFill>
                <a:prstClr val="black"/>
              </a:solidFill>
              <a:effectLst/>
              <a:uLnTx/>
              <a:uFillTx/>
              <a:latin typeface="Arial"/>
              <a:ea typeface="+mn-ea"/>
              <a:cs typeface="Arial"/>
            </a:endParaRPr>
          </a:p>
        </p:txBody>
      </p:sp>
      <p:sp>
        <p:nvSpPr>
          <p:cNvPr id="16" name="ACET">
            <a:extLst>
              <a:ext uri="{FF2B5EF4-FFF2-40B4-BE49-F238E27FC236}">
                <a16:creationId xmlns:a16="http://schemas.microsoft.com/office/drawing/2014/main" id="{E7A95578-D644-4E52-9F14-EAD76EA6FF28}"/>
              </a:ext>
            </a:extLst>
          </p:cNvPr>
          <p:cNvSpPr>
            <a:spLocks noChangeArrowheads="1"/>
          </p:cNvSpPr>
          <p:nvPr>
            <p:custDataLst>
              <p:tags r:id="rId6"/>
            </p:custDataLst>
          </p:nvPr>
        </p:nvSpPr>
        <p:spPr bwMode="auto">
          <a:xfrm>
            <a:off x="7824279" y="1011679"/>
            <a:ext cx="3800454" cy="449353"/>
          </a:xfrm>
          <a:prstGeom prst="leftRightArrow">
            <a:avLst>
              <a:gd name="adj1" fmla="val 100000"/>
              <a:gd name="adj2" fmla="val 0"/>
            </a:avLst>
          </a:prstGeom>
          <a:solidFill>
            <a:srgbClr val="002856"/>
          </a:solidFill>
          <a:ln>
            <a:noFill/>
          </a:ln>
          <a:effectLst/>
        </p:spPr>
        <p:txBody>
          <a:bodyPr wrap="square" lIns="182880" tIns="0" rIns="0" bIns="18288" anchor="ctr">
            <a:no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Assessment Details</a:t>
            </a:r>
          </a:p>
        </p:txBody>
      </p:sp>
      <p:sp>
        <p:nvSpPr>
          <p:cNvPr id="17" name="ACET">
            <a:extLst>
              <a:ext uri="{FF2B5EF4-FFF2-40B4-BE49-F238E27FC236}">
                <a16:creationId xmlns:a16="http://schemas.microsoft.com/office/drawing/2014/main" id="{3E9D9B95-047C-4031-9B1B-EA744591D919}"/>
              </a:ext>
            </a:extLst>
          </p:cNvPr>
          <p:cNvSpPr>
            <a:spLocks noChangeArrowheads="1"/>
          </p:cNvSpPr>
          <p:nvPr>
            <p:custDataLst>
              <p:tags r:id="rId7"/>
            </p:custDataLst>
          </p:nvPr>
        </p:nvSpPr>
        <p:spPr bwMode="auto">
          <a:xfrm>
            <a:off x="7841746" y="1461032"/>
            <a:ext cx="3597589" cy="91440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91440" anchor="t" anchorCtr="0">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prstClr val="black"/>
                </a:solidFill>
                <a:effectLst/>
                <a:uLnTx/>
                <a:uFillTx/>
                <a:latin typeface="Arial"/>
                <a:ea typeface="+mn-ea"/>
                <a:cs typeface="+mn-cs"/>
              </a:rPr>
              <a:t>Date: </a:t>
            </a:r>
            <a:r>
              <a:rPr kumimoji="0" lang="en-US" sz="1200" b="1" i="0" u="none" strike="noStrike" kern="1200" cap="none" spc="0" normalizeH="0" baseline="0" noProof="0">
                <a:ln>
                  <a:noFill/>
                </a:ln>
                <a:solidFill>
                  <a:prstClr val="black"/>
                </a:solidFill>
                <a:effectLst/>
                <a:uLnTx/>
                <a:uFillTx/>
                <a:latin typeface="Arial"/>
                <a:ea typeface="+mn-ea"/>
                <a:cs typeface="+mn-cs"/>
              </a:rPr>
              <a:t>21 January 2025</a:t>
            </a:r>
          </a:p>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prstClr val="black"/>
                </a:solidFill>
                <a:effectLst/>
                <a:uLnTx/>
                <a:uFillTx/>
                <a:latin typeface="Arial"/>
                <a:ea typeface="+mn-ea"/>
                <a:cs typeface="+mn-cs"/>
              </a:rPr>
              <a:t>Selected peer group: </a:t>
            </a:r>
            <a:r>
              <a:rPr kumimoji="0" lang="en-US" sz="1200" b="1" i="0" u="none" strike="noStrike" kern="1200" cap="none" spc="0" normalizeH="0" baseline="0" noProof="0">
                <a:ln>
                  <a:noFill/>
                </a:ln>
                <a:solidFill>
                  <a:prstClr val="black"/>
                </a:solidFill>
                <a:effectLst/>
                <a:uLnTx/>
                <a:uFillTx/>
                <a:latin typeface="Arial"/>
                <a:ea typeface="+mn-ea"/>
                <a:cs typeface="+mn-cs"/>
              </a:rPr>
              <a:t>Industrial Manufacturing</a:t>
            </a:r>
          </a:p>
          <a:p>
            <a:pPr marL="0" marR="0" lvl="0" indent="-276218" algn="l" defTabSz="914377" rtl="0" eaLnBrk="1" fontAlgn="auto" latinLnBrk="0" hangingPunct="1">
              <a:lnSpc>
                <a:spcPct val="100000"/>
              </a:lnSpc>
              <a:spcBef>
                <a:spcPct val="0"/>
              </a:spcBef>
              <a:spcAft>
                <a:spcPct val="0"/>
              </a:spcAft>
              <a:buClrTx/>
              <a:buSzTx/>
              <a:buFontTx/>
              <a:buNone/>
              <a:defRPr/>
            </a:pPr>
            <a:r>
              <a:rPr lang="en-US" sz="1200">
                <a:solidFill>
                  <a:prstClr val="black"/>
                </a:solidFill>
                <a:latin typeface="Arial"/>
              </a:rPr>
              <a:t>Filters Applied</a:t>
            </a:r>
            <a:r>
              <a:rPr kumimoji="0" lang="en-US" sz="1200" b="0" i="0" u="none" strike="noStrike" kern="1200" cap="none" spc="0" normalizeH="0" baseline="0" noProof="0">
                <a:ln>
                  <a:noFill/>
                </a:ln>
                <a:solidFill>
                  <a:prstClr val="black"/>
                </a:solidFill>
                <a:effectLst/>
                <a:uLnTx/>
                <a:uFillTx/>
                <a:latin typeface="Arial"/>
                <a:ea typeface="+mn-ea"/>
                <a:cs typeface="+mn-cs"/>
              </a:rPr>
              <a:t>: </a:t>
            </a:r>
            <a:r>
              <a:rPr kumimoji="0" lang="en-US" sz="1200" b="1" i="0" u="none" strike="noStrike" kern="1200" cap="none" spc="0" normalizeH="0" baseline="0" noProof="0">
                <a:ln>
                  <a:noFill/>
                </a:ln>
                <a:solidFill>
                  <a:prstClr val="black"/>
                </a:solidFill>
                <a:effectLst/>
                <a:uLnTx/>
                <a:uFillTx/>
                <a:latin typeface="Arial"/>
                <a:ea typeface="+mn-ea"/>
                <a:cs typeface="+mn-cs"/>
              </a:rPr>
              <a:t>None</a:t>
            </a:r>
          </a:p>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prstClr val="black"/>
                </a:solidFill>
                <a:effectLst/>
                <a:uLnTx/>
                <a:uFillTx/>
                <a:latin typeface="Arial"/>
                <a:ea typeface="+mn-ea"/>
                <a:cs typeface="+mn-cs"/>
              </a:rPr>
              <a:t>Organization: </a:t>
            </a:r>
            <a:r>
              <a:rPr kumimoji="0" lang="en-US" sz="1200" b="1" i="0" u="none" strike="noStrike" kern="1200" cap="none" spc="0" normalizeH="0" baseline="0" noProof="0">
                <a:ln>
                  <a:noFill/>
                </a:ln>
                <a:solidFill>
                  <a:prstClr val="black"/>
                </a:solidFill>
                <a:effectLst/>
                <a:uLnTx/>
                <a:uFillTx/>
                <a:latin typeface="Arial"/>
                <a:ea typeface="+mn-ea"/>
                <a:cs typeface="+mn-cs"/>
              </a:rPr>
              <a:t>ELGI EQUIPMENTS LIMITED</a:t>
            </a:r>
          </a:p>
        </p:txBody>
      </p:sp>
      <p:sp>
        <p:nvSpPr>
          <p:cNvPr id="20" name="ACET">
            <a:extLst>
              <a:ext uri="{FF2B5EF4-FFF2-40B4-BE49-F238E27FC236}">
                <a16:creationId xmlns:a16="http://schemas.microsoft.com/office/drawing/2014/main" id="{6625169F-8440-5262-12C5-D074CEDD9533}"/>
              </a:ext>
            </a:extLst>
          </p:cNvPr>
          <p:cNvSpPr>
            <a:spLocks noChangeArrowheads="1"/>
          </p:cNvSpPr>
          <p:nvPr>
            <p:custDataLst>
              <p:tags r:id="rId8"/>
            </p:custDataLst>
          </p:nvPr>
        </p:nvSpPr>
        <p:spPr bwMode="auto">
          <a:xfrm>
            <a:off x="1880678" y="5495718"/>
            <a:ext cx="2291560" cy="44935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ctr"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Your Selected </a:t>
            </a:r>
            <a:br>
              <a:rPr kumimoji="0" lang="en-US" sz="1400" b="1" i="0" u="none" strike="noStrike" kern="1200" cap="none" spc="0" normalizeH="0" baseline="0" noProof="0">
                <a:ln>
                  <a:noFill/>
                </a:ln>
                <a:solidFill>
                  <a:srgbClr val="002856"/>
                </a:solidFill>
                <a:effectLst/>
                <a:uLnTx/>
                <a:uFillTx/>
                <a:latin typeface="Arial"/>
                <a:ea typeface="+mn-ea"/>
                <a:cs typeface="+mn-cs"/>
              </a:rPr>
            </a:br>
            <a:r>
              <a:rPr kumimoji="0" lang="en-US" sz="1400" b="1" i="0" u="none" strike="noStrike" kern="1200" cap="none" spc="0" normalizeH="0" baseline="0" noProof="0">
                <a:ln>
                  <a:noFill/>
                </a:ln>
                <a:solidFill>
                  <a:srgbClr val="002856"/>
                </a:solidFill>
                <a:effectLst/>
                <a:uLnTx/>
                <a:uFillTx/>
                <a:latin typeface="Arial"/>
                <a:ea typeface="+mn-ea"/>
                <a:cs typeface="+mn-cs"/>
              </a:rPr>
              <a:t>Ambitions</a:t>
            </a:r>
          </a:p>
        </p:txBody>
      </p:sp>
      <p:sp>
        <p:nvSpPr>
          <p:cNvPr id="21" name="ACET">
            <a:extLst>
              <a:ext uri="{FF2B5EF4-FFF2-40B4-BE49-F238E27FC236}">
                <a16:creationId xmlns:a16="http://schemas.microsoft.com/office/drawing/2014/main" id="{333BB2EC-4254-0E70-E5CB-40E2F40A0DFC}"/>
              </a:ext>
            </a:extLst>
          </p:cNvPr>
          <p:cNvSpPr>
            <a:spLocks noChangeArrowheads="1"/>
          </p:cNvSpPr>
          <p:nvPr>
            <p:custDataLst>
              <p:tags r:id="rId9"/>
            </p:custDataLst>
          </p:nvPr>
        </p:nvSpPr>
        <p:spPr bwMode="auto">
          <a:xfrm>
            <a:off x="4765145" y="5495718"/>
            <a:ext cx="2562475" cy="44935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ctr"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Performance </a:t>
            </a:r>
            <a:br>
              <a:rPr kumimoji="0" lang="en-US" sz="1400" b="1" i="0" u="none" strike="noStrike" kern="1200" cap="none" spc="0" normalizeH="0" baseline="0" noProof="0">
                <a:ln>
                  <a:noFill/>
                </a:ln>
                <a:solidFill>
                  <a:srgbClr val="002856"/>
                </a:solidFill>
                <a:effectLst/>
                <a:uLnTx/>
                <a:uFillTx/>
                <a:latin typeface="Arial"/>
                <a:ea typeface="+mn-ea"/>
                <a:cs typeface="+mn-cs"/>
              </a:rPr>
            </a:br>
            <a:r>
              <a:rPr kumimoji="0" lang="en-US" sz="1400" b="1" i="0" u="none" strike="noStrike" kern="1200" cap="none" spc="0" normalizeH="0" baseline="0" noProof="0">
                <a:ln>
                  <a:noFill/>
                </a:ln>
                <a:solidFill>
                  <a:srgbClr val="002856"/>
                </a:solidFill>
                <a:effectLst/>
                <a:uLnTx/>
                <a:uFillTx/>
                <a:latin typeface="Arial"/>
                <a:ea typeface="+mn-ea"/>
                <a:cs typeface="+mn-cs"/>
              </a:rPr>
              <a:t>Overview</a:t>
            </a:r>
            <a:endParaRPr kumimoji="0" lang="en-US" sz="1200" b="1" i="0" u="none" strike="noStrike" kern="1200" cap="none" spc="0" normalizeH="0" baseline="0" noProof="0">
              <a:ln>
                <a:noFill/>
              </a:ln>
              <a:solidFill>
                <a:srgbClr val="0052D6"/>
              </a:solidFill>
              <a:effectLst/>
              <a:uLnTx/>
              <a:uFillTx/>
              <a:latin typeface="Arial"/>
              <a:ea typeface="+mn-ea"/>
              <a:cs typeface="+mn-cs"/>
            </a:endParaRPr>
          </a:p>
        </p:txBody>
      </p:sp>
      <p:sp>
        <p:nvSpPr>
          <p:cNvPr id="22" name="ACET">
            <a:extLst>
              <a:ext uri="{FF2B5EF4-FFF2-40B4-BE49-F238E27FC236}">
                <a16:creationId xmlns:a16="http://schemas.microsoft.com/office/drawing/2014/main" id="{A3E1A74E-B2AC-AB29-928D-7C457A1EB0BA}"/>
              </a:ext>
            </a:extLst>
          </p:cNvPr>
          <p:cNvSpPr>
            <a:spLocks noChangeArrowheads="1"/>
          </p:cNvSpPr>
          <p:nvPr>
            <p:custDataLst>
              <p:tags r:id="rId10"/>
            </p:custDataLst>
          </p:nvPr>
        </p:nvSpPr>
        <p:spPr bwMode="auto">
          <a:xfrm>
            <a:off x="7846503" y="5495718"/>
            <a:ext cx="2562475" cy="44935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ctr"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 &amp; </a:t>
            </a:r>
            <a:br>
              <a:rPr kumimoji="0" lang="en-US" sz="1400" b="1" i="0" u="none" strike="noStrike" kern="1200" cap="none" spc="0" normalizeH="0" baseline="0" noProof="0">
                <a:ln>
                  <a:noFill/>
                </a:ln>
                <a:solidFill>
                  <a:srgbClr val="002856"/>
                </a:solidFill>
                <a:effectLst/>
                <a:uLnTx/>
                <a:uFillTx/>
                <a:latin typeface="Arial"/>
                <a:ea typeface="+mn-ea"/>
                <a:cs typeface="+mn-cs"/>
              </a:rPr>
            </a:br>
            <a:r>
              <a:rPr kumimoji="0" lang="en-US" sz="1400" b="1" i="0" u="none" strike="noStrike" kern="1200" cap="none" spc="0" normalizeH="0" baseline="0" noProof="0">
                <a:ln>
                  <a:noFill/>
                </a:ln>
                <a:solidFill>
                  <a:srgbClr val="002856"/>
                </a:solidFill>
                <a:effectLst/>
                <a:uLnTx/>
                <a:uFillTx/>
                <a:latin typeface="Arial"/>
                <a:ea typeface="+mn-ea"/>
                <a:cs typeface="+mn-cs"/>
              </a:rPr>
              <a:t>Recommendations</a:t>
            </a:r>
            <a:endParaRPr kumimoji="0" lang="en-US" sz="1200" b="1" i="0" u="none" strike="noStrike" kern="1200" cap="none" spc="0" normalizeH="0" baseline="0" noProof="0">
              <a:ln>
                <a:noFill/>
              </a:ln>
              <a:solidFill>
                <a:srgbClr val="0052D6"/>
              </a:solidFill>
              <a:effectLst/>
              <a:uLnTx/>
              <a:uFillTx/>
              <a:latin typeface="Arial"/>
              <a:ea typeface="+mn-ea"/>
              <a:cs typeface="+mn-cs"/>
            </a:endParaRPr>
          </a:p>
        </p:txBody>
      </p:sp>
      <p:pic>
        <p:nvPicPr>
          <p:cNvPr id="4" name="Picture 3" descr="Diagram&#10;&#10;Description automatically generated with medium confidence">
            <a:extLst>
              <a:ext uri="{FF2B5EF4-FFF2-40B4-BE49-F238E27FC236}">
                <a16:creationId xmlns:a16="http://schemas.microsoft.com/office/drawing/2014/main" id="{328EB905-BAE3-945B-CDE3-531355EDC358}"/>
              </a:ext>
            </a:extLst>
          </p:cNvPr>
          <p:cNvPicPr>
            <a:picLocks noChangeAspect="1"/>
          </p:cNvPicPr>
          <p:nvPr>
            <p:custDataLst>
              <p:tags r:id="rId12"/>
            </p:custDataLst>
          </p:nvPr>
        </p:nvPicPr>
        <p:blipFill>
          <a:blip r:embed="rId11">
            <a:extLst>
              <a:ext uri="{28A0092B-C50C-407E-A947-70E740481C1C}">
                <a14:useLocalDpi xmlns:a14="http://schemas.microsoft.com/office/drawing/2010/main" val="0"/>
              </a:ext>
            </a:extLst>
          </a:blip>
          <a:stretch>
            <a:fillRect/>
          </a:stretch>
        </p:blipFill>
        <p:spPr>
          <a:xfrm>
            <a:off x="1005840" y="2743200"/>
            <a:ext cx="9534525" cy="2743200"/>
          </a:xfrm>
          <a:prstGeom prst="rect">
            <a:avLst/>
          </a:prstGeom>
        </p:spPr>
      </p:pic>
    </p:spTree>
    <p:extLst>
      <p:ext uri="{BB962C8B-B14F-4D97-AF65-F5344CB8AC3E}">
        <p14:creationId val="3273081327"/>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65,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Improve critical OT service uptime by enhancing service catalogue and break-fix capabilities, and implementing third-party, on-demand, scalable support. Take loss of accessibility, capability and facility into appropriate account from business continuity and disaster recovery scenarios.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2022 Strategic Roadmap for IT/OT Alignment</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Emerging Technologies: OT Security Governance Strategies and Buying Patterns — 2021 Survey Trends</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sp>
        <p:nvSpPr>
          <p:cNvPr id="99" name="TextBox 98" descr="FILLCOLOR-IF=IF(ISNA(Lookup(KPI_65,33)),FALSE,Lookup(KPI_65,33)=TRUE),#06C4B0&#10;FILLCOLOR-IF=IF(ISNA(Lookup(KPI_65,33)),FALSE,Lookup(KPI_65,33)=FALSE),#FF540A&#10;FONTCOLOR-IF=IF(ISNA(Lookup(KPI_65,33)),FALSE,OR(Lookup(KPI_65,33)=TRUE,Lookup(KPI_65,33)=0)),#FFFFFF&#10;FONTCOLOR-IF=IF(ISNA(Lookup(KPI_65,33)),FALSE,OR(Lookup(KPI_65,33)=FALSE,Lookup(KPI_65,33)=0)),#FFFFFF">
            <a:extLst>
              <a:ext uri="{FF2B5EF4-FFF2-40B4-BE49-F238E27FC236}">
                <a16:creationId xmlns:a16="http://schemas.microsoft.com/office/drawing/2014/main" id="{E753ECFD-4969-4885-891E-72E71EA4B4F8}"/>
              </a:ext>
            </a:extLst>
          </p:cNvPr>
          <p:cNvSpPr txBox="1"/>
          <p:nvPr>
            <p:custDataLst>
              <p:tags r:id="rId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99.50%</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70"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Critical OT Services Uptime (%)</a:t>
            </a:r>
          </a:p>
        </p:txBody>
      </p:sp>
      <p:sp>
        <p:nvSpPr>
          <p:cNvPr id="12" name="Rectangle 11" descr="FILLCOLOR-IF=Lookup(KPI_65,24)=&quot;&quot;,#FFFFFF&#10;FILLCOLOR-IF=Lookup(KPI_65,24)=2,#FFEDB3&#10;FILLCOLOR-IF=Lookup(KPI_65,24)=3,#FEDA6E&#10;FILLCOLOR-IF=Lookup(KPI_65,24)=4,#FEC10D&#10;FILLCOLOR-IF=Lookup(KPI_65,24)=5,#A1B3CA&#10;FILLCOLOR-IF=Lookup(KPI_65,24)=6,#6A80A3&#10;FILLCOLOR-IF=Lookup(KPI_65,24)=7,#002856&#10;FONTCOLOR-IF=Lookup(KPI_65,24)=&quot;&quot;,#A6A6A6&#10;FONTCOLOR-IF=Lookup(KPI_65,24)=5,#FFFFFF&#10;FONTCOLOR-IF=Lookup(KPI_65,24)=6,#FFFFFF&#10;FONTCOLOR-IF=Lookup(KPI_65,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FEDA6E"/>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Minimize Risks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average uptime of mission-critical OT services?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8"/>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117 
Applied Filters: None 
Source: Gartner Digital Execution Scorecard. As of 08 October 2024.</a:t>
            </a:r>
          </a:p>
        </p:txBody>
      </p:sp>
      <p:sp>
        <p:nvSpPr>
          <p:cNvPr id="83" name="ACET">
            <a:extLst>
              <a:ext uri="{FF2B5EF4-FFF2-40B4-BE49-F238E27FC236}">
                <a16:creationId xmlns:a16="http://schemas.microsoft.com/office/drawing/2014/main" id="{956D9250-1C32-4745-ACC1-9DB239549CDC}"/>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85" name="ACET">
            <a:extLst>
              <a:ext uri="{FF2B5EF4-FFF2-40B4-BE49-F238E27FC236}">
                <a16:creationId xmlns:a16="http://schemas.microsoft.com/office/drawing/2014/main" id="{315AEEDA-C034-D24F-8096-D80F50DB0E77}"/>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6" name="TextBox 5">
            <a:extLst>
              <a:ext uri="{FF2B5EF4-FFF2-40B4-BE49-F238E27FC236}">
                <a16:creationId xmlns:a16="http://schemas.microsoft.com/office/drawing/2014/main" id="{6B76C564-BF6E-441B-99E8-E9749806DC58}"/>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89" name="TextBox 88">
            <a:extLst>
              <a:ext uri="{FF2B5EF4-FFF2-40B4-BE49-F238E27FC236}">
                <a16:creationId xmlns:a16="http://schemas.microsoft.com/office/drawing/2014/main" id="{C81DE56C-E13E-4CBB-B5B8-6D6D7D752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25" name="TextBox 24">
            <a:extLst>
              <a:ext uri="{FF2B5EF4-FFF2-40B4-BE49-F238E27FC236}">
                <a16:creationId xmlns:a16="http://schemas.microsoft.com/office/drawing/2014/main" id="{CCBB969B-CCD5-4BBE-AD69-2FB10D3F63A8}"/>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7" name="TextBox 26">
            <a:extLst>
              <a:ext uri="{FF2B5EF4-FFF2-40B4-BE49-F238E27FC236}">
                <a16:creationId xmlns:a16="http://schemas.microsoft.com/office/drawing/2014/main" id="{9007AB58-C75B-43F3-84C3-D1407803DAC5}"/>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98.50%</a:t>
            </a:r>
          </a:p>
        </p:txBody>
      </p:sp>
      <p:sp>
        <p:nvSpPr>
          <p:cNvPr id="28" name="TextBox 27">
            <a:extLst>
              <a:ext uri="{FF2B5EF4-FFF2-40B4-BE49-F238E27FC236}">
                <a16:creationId xmlns:a16="http://schemas.microsoft.com/office/drawing/2014/main" id="{66BB469C-A3C0-49EB-B173-1302BFEF60BC}"/>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29" name="TextBox 28">
            <a:extLst>
              <a:ext uri="{FF2B5EF4-FFF2-40B4-BE49-F238E27FC236}">
                <a16:creationId xmlns:a16="http://schemas.microsoft.com/office/drawing/2014/main" id="{206F44A1-825B-4083-8656-77FC73681DE1}"/>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30" name="TextBox 29">
            <a:extLst>
              <a:ext uri="{FF2B5EF4-FFF2-40B4-BE49-F238E27FC236}">
                <a16:creationId xmlns:a16="http://schemas.microsoft.com/office/drawing/2014/main" id="{F49E08C6-4A93-4E32-A294-797A4918B3EE}"/>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99.00%</a:t>
            </a:r>
          </a:p>
        </p:txBody>
      </p:sp>
      <p:sp>
        <p:nvSpPr>
          <p:cNvPr id="31" name="TextBox 30">
            <a:extLst>
              <a:ext uri="{FF2B5EF4-FFF2-40B4-BE49-F238E27FC236}">
                <a16:creationId xmlns:a16="http://schemas.microsoft.com/office/drawing/2014/main" id="{E0E2899C-9436-4B16-8A2A-D64E60B8AC87}"/>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33" name="TextBox 32">
            <a:extLst>
              <a:ext uri="{FF2B5EF4-FFF2-40B4-BE49-F238E27FC236}">
                <a16:creationId xmlns:a16="http://schemas.microsoft.com/office/drawing/2014/main" id="{CEA39C58-6E50-4509-AB3E-8707BD160916}"/>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99.70%</a:t>
            </a:r>
          </a:p>
        </p:txBody>
      </p:sp>
      <p:sp>
        <p:nvSpPr>
          <p:cNvPr id="86" name="TextBox 85">
            <a:extLst>
              <a:ext uri="{FF2B5EF4-FFF2-40B4-BE49-F238E27FC236}">
                <a16:creationId xmlns:a16="http://schemas.microsoft.com/office/drawing/2014/main" id="{4A74953D-841B-4130-8A9D-BF1614FF0C9E}"/>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34" name="TextBox 33">
            <a:extLst>
              <a:ext uri="{FF2B5EF4-FFF2-40B4-BE49-F238E27FC236}">
                <a16:creationId xmlns:a16="http://schemas.microsoft.com/office/drawing/2014/main" id="{99B3F188-09E6-4617-BD52-F7FA6BFA78B4}"/>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35" name="TextBox 34">
            <a:extLst>
              <a:ext uri="{FF2B5EF4-FFF2-40B4-BE49-F238E27FC236}">
                <a16:creationId xmlns:a16="http://schemas.microsoft.com/office/drawing/2014/main" id="{9323289C-137C-4976-A2D2-8564C93B5DF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37" name="TextBox 36">
            <a:extLst>
              <a:ext uri="{FF2B5EF4-FFF2-40B4-BE49-F238E27FC236}">
                <a16:creationId xmlns:a16="http://schemas.microsoft.com/office/drawing/2014/main" id="{3EBEA861-9B3C-4D4A-B732-9706B142F9C8}"/>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99.00%</a:t>
            </a:r>
          </a:p>
        </p:txBody>
      </p:sp>
      <p:sp>
        <p:nvSpPr>
          <p:cNvPr id="38" name="TextBox 37">
            <a:extLst>
              <a:ext uri="{FF2B5EF4-FFF2-40B4-BE49-F238E27FC236}">
                <a16:creationId xmlns:a16="http://schemas.microsoft.com/office/drawing/2014/main" id="{950B551E-7848-4954-82DC-0F91BDF6802C}"/>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0.50%</a:t>
            </a:r>
          </a:p>
        </p:txBody>
      </p:sp>
      <p:sp>
        <p:nvSpPr>
          <p:cNvPr id="40" name="TextBox 39" descr="HIDE-IF=Lookup(KPI_65,46)&lt;&gt;1&#10;FONTCOLOR-IF=IF(ISNA(Lookup(KPI_65,33)),FALSE,OR(Lookup(KPI_65,33)=TRUE,Lookup(KPI_65,33)=0)),#06C4B0&#10;FONTCOLOR-IF=IF(ISNA(Lookup(KPI_65,33)),FALSE,OR(Lookup(KPI_65,33)=FALSE,Lookup(KPI_65,33)=0)),#FF540A">
            <a:extLst>
              <a:ext uri="{FF2B5EF4-FFF2-40B4-BE49-F238E27FC236}">
                <a16:creationId xmlns:a16="http://schemas.microsoft.com/office/drawing/2014/main" id="{2E46AEF9-10E5-4CAB-9B69-B4B353027FFC}"/>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2" name="TextBox 1">
            <a:extLst>
              <a:ext uri="{FF2B5EF4-FFF2-40B4-BE49-F238E27FC236}">
                <a16:creationId xmlns:a16="http://schemas.microsoft.com/office/drawing/2014/main" id="{60D8057B-CECB-673D-9349-0364E859CF24}"/>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59th percentile</a:t>
            </a:r>
          </a:p>
        </p:txBody>
      </p:sp>
      <p:sp>
        <p:nvSpPr>
          <p:cNvPr id="5" name="TextBox 4">
            <a:extLst>
              <a:ext uri="{FF2B5EF4-FFF2-40B4-BE49-F238E27FC236}">
                <a16:creationId xmlns:a16="http://schemas.microsoft.com/office/drawing/2014/main" id="{F2660A7F-7C2D-A3C6-A9F7-98F378C009AC}"/>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99.50%</a:t>
            </a:r>
          </a:p>
        </p:txBody>
      </p:sp>
      <p:sp>
        <p:nvSpPr>
          <p:cNvPr id="7" name="TextBox 6">
            <a:extLst>
              <a:ext uri="{FF2B5EF4-FFF2-40B4-BE49-F238E27FC236}">
                <a16:creationId xmlns:a16="http://schemas.microsoft.com/office/drawing/2014/main" id="{8259B626-EB38-3A21-A41B-66BC194D974F}"/>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8" name="Chart 7" descr="SOURCE=[KPI_DETAIL_CHART_65]&#10;HORIZ-AXIS-NUMBER-FORMAT=Lookup(KPI_65,23),CONTENT&#10;HORIZ-AXIS-MAX=Lookup(KPI_65,36)&#10;HORIZ-AXIS-MIN=Lookup(KPI_65,35)">
            <a:extLst>
              <a:ext uri="{FF2B5EF4-FFF2-40B4-BE49-F238E27FC236}">
                <a16:creationId xmlns:a16="http://schemas.microsoft.com/office/drawing/2014/main" id="{329A8822-A6FF-25E1-20A4-135D8031C511}"/>
              </a:ext>
            </a:extLst>
          </p:cNvPr>
          <p:cNvGraphicFramePr>
            <a:graphicFrameLocks noDrilldown="1"/>
          </p:cNvGraphicFramePr>
          <p:nvPr>
            <p:custDataLst>
              <p:tags r:id="rId37"/>
            </p:custDataLst>
            <p:extLst>
              <p:ext uri="{D42A27DB-BD31-4B8C-83A1-F6EECF244321}">
                <p14:modId val="1136487702"/>
              </p:ext>
            </p:extLst>
          </p:nvPr>
        </p:nvGraphicFramePr>
        <p:xfrm>
          <a:off x="457199" y="1918576"/>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2084189838"/>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177B5F93-C0ED-4D00-B7D7-82449F65D091}"/>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71"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C71E61-0F1E-4D02-8742-7D9190D30046}"/>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3" name="Title 2">
            <a:extLst>
              <a:ext uri="{FF2B5EF4-FFF2-40B4-BE49-F238E27FC236}">
                <a16:creationId xmlns:a16="http://schemas.microsoft.com/office/drawing/2014/main" id="{89A232ED-8C32-4E3A-81BB-1CB79D5669B2}"/>
              </a:ext>
            </a:extLst>
          </p:cNvPr>
          <p:cNvSpPr>
            <a:spLocks noGrp="1"/>
          </p:cNvSpPr>
          <p:nvPr>
            <p:ph type="title"/>
            <p:custDataLst>
              <p:tags r:id="rId8"/>
            </p:custDataLst>
          </p:nvPr>
        </p:nvSpPr>
        <p:spPr/>
        <p:txBody>
          <a:bodyPr/>
          <a:lstStyle/>
          <a:p>
            <a:r>
              <a:rPr lang="en-US"/>
              <a:t>Digital Execution Scorecard</a:t>
            </a:r>
            <a:br>
              <a:rPr lang="en-US"/>
            </a:br>
            <a:r>
              <a:rPr lang="en-US"/>
              <a:t>Digital Operating Model</a:t>
            </a:r>
          </a:p>
        </p:txBody>
      </p:sp>
    </p:spTree>
    <p:extLst>
      <p:ext uri="{BB962C8B-B14F-4D97-AF65-F5344CB8AC3E}">
        <p14:creationId val="3508601345"/>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66,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Establish an innovation ecosystem strategy to turn your ideas into value.</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Develop enterprise innovation governance, flexible funding approaches and growth strategies.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Demonstrate the business value of innovation through the active use of metrics.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Executive Programs Report: Accelerating Innovation in Times of Disruption</a:t>
            </a: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 </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72"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Tech. Innovation/Experimentation Spending (%)</a:t>
            </a:r>
          </a:p>
        </p:txBody>
      </p:sp>
      <p:sp>
        <p:nvSpPr>
          <p:cNvPr id="12" name="Rectangle 11" descr="FILLCOLOR-IF=Lookup(KPI_66,24)=&quot;&quot;,#FFFFFF&#10;FILLCOLOR-IF=Lookup(KPI_66,24)=2,#FFEDB3&#10;FILLCOLOR-IF=Lookup(KPI_66,24)=3,#FEDA6E&#10;FILLCOLOR-IF=Lookup(KPI_66,24)=4,#FEC10D&#10;FILLCOLOR-IF=Lookup(KPI_66,24)=5,#A1B3CA&#10;FILLCOLOR-IF=Lookup(KPI_66,24)=6,#6A80A3&#10;FILLCOLOR-IF=Lookup(KPI_66,24)=7,#002856&#10;FONTCOLOR-IF=Lookup(KPI_66,24)=&quot;&quot;,#A6A6A6&#10;FONTCOLOR-IF=Lookup(KPI_66,24)=5,#FFFFFF&#10;FONTCOLOR-IF=Lookup(KPI_66,24)=6,#FFFFFF&#10;FONTCOLOR-IF=Lookup(KPI_66,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Funding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IT spending can be attributed to experimentation/trials of new technologies, new ideas, ventures?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230 
Applied Filters: None 
Source: Gartner Digital Execution Scorecard. As of 08 October 2024.</a:t>
            </a:r>
          </a:p>
        </p:txBody>
      </p:sp>
      <p:sp>
        <p:nvSpPr>
          <p:cNvPr id="2" name="TextBox 1" descr="FILLCOLOR-IF=IF(ISNA(Lookup(KPI_66,33)),FALSE,Lookup(KPI_66,33)=TRUE),#06C4B0&#10;FILLCOLOR-IF=IF(ISNA(Lookup(KPI_66,33)),FALSE,Lookup(KPI_66,33)=FALSE),#FF540A&#10;FONTCOLOR-IF=IF(ISNA(Lookup(KPI_66,33)),FALSE,OR(Lookup(KPI_66,33)=TRUE,Lookup(KPI_66,33)=0)),#FFFFFF&#10;FONTCOLOR-IF=IF(ISNA(Lookup(KPI_66,33)),FALSE,OR(Lookup(KPI_66,33)=FALSE,Lookup(KPI_66,33)=0)),#FFFFFF">
            <a:extLst>
              <a:ext uri="{FF2B5EF4-FFF2-40B4-BE49-F238E27FC236}">
                <a16:creationId xmlns:a16="http://schemas.microsoft.com/office/drawing/2014/main" id="{7DF1ACD0-0F5B-AE63-D881-8DF433BED5CF}"/>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13" name="TextBox 12">
            <a:extLst>
              <a:ext uri="{FF2B5EF4-FFF2-40B4-BE49-F238E27FC236}">
                <a16:creationId xmlns:a16="http://schemas.microsoft.com/office/drawing/2014/main" id="{BEE8A32A-00FF-424E-C744-A5C7BDE0A3A8}"/>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a:t>
            </a:r>
          </a:p>
        </p:txBody>
      </p:sp>
      <p:sp>
        <p:nvSpPr>
          <p:cNvPr id="18" name="TextBox 17">
            <a:extLst>
              <a:ext uri="{FF2B5EF4-FFF2-40B4-BE49-F238E27FC236}">
                <a16:creationId xmlns:a16="http://schemas.microsoft.com/office/drawing/2014/main" id="{20741B53-EBCD-4012-A3DD-97DC6D555EDA}"/>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20" name="TextBox 19">
            <a:extLst>
              <a:ext uri="{FF2B5EF4-FFF2-40B4-BE49-F238E27FC236}">
                <a16:creationId xmlns:a16="http://schemas.microsoft.com/office/drawing/2014/main" id="{B7A95826-3526-926F-48AF-7B85A28855C5}"/>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a:t>
            </a:r>
          </a:p>
        </p:txBody>
      </p:sp>
      <p:sp>
        <p:nvSpPr>
          <p:cNvPr id="32" name="TextBox 31">
            <a:extLst>
              <a:ext uri="{FF2B5EF4-FFF2-40B4-BE49-F238E27FC236}">
                <a16:creationId xmlns:a16="http://schemas.microsoft.com/office/drawing/2014/main" id="{B97A21C7-CEB7-CD8A-1CE8-A5ABEB7AA648}"/>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a:t>
            </a:r>
          </a:p>
        </p:txBody>
      </p:sp>
      <p:sp>
        <p:nvSpPr>
          <p:cNvPr id="42" name="TextBox 41" descr="HIDE-IF=Lookup(KPI_66,46)&lt;&gt;1&#10;FONTCOLOR-IF=IF(ISNA(Lookup(KPI_66,33)),FALSE,OR(Lookup(KPI_66,33)=TRUE,Lookup(KPI_66,33)=0)),#06C4B0&#10;FONTCOLOR-IF=IF(ISNA(Lookup(KPI_66,33)),FALSE,OR(Lookup(KPI_66,33)=FALSE,Lookup(KPI_66,33)=0)),#FF540A">
            <a:extLst>
              <a:ext uri="{FF2B5EF4-FFF2-40B4-BE49-F238E27FC236}">
                <a16:creationId xmlns:a16="http://schemas.microsoft.com/office/drawing/2014/main" id="{462372E1-E5FA-7755-1EBD-46A77263AE43}"/>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55th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45" name="TextBox 44">
            <a:extLst>
              <a:ext uri="{FF2B5EF4-FFF2-40B4-BE49-F238E27FC236}">
                <a16:creationId xmlns:a16="http://schemas.microsoft.com/office/drawing/2014/main" id="{36B19C1F-3CC8-6605-1F44-85397E7FA9A9}"/>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66]&#10;HORIZ-AXIS-NUMBER-FORMAT=Lookup(KPI_66,23),CONTENT&#10;HORIZ-AXIS-MAX=Lookup(KPI_66,36)&#10;HORIZ-AXIS-MIN=Lookup(KPI_66,35)">
            <a:extLst>
              <a:ext uri="{FF2B5EF4-FFF2-40B4-BE49-F238E27FC236}">
                <a16:creationId xmlns:a16="http://schemas.microsoft.com/office/drawing/2014/main" id="{847D8B77-F626-90A6-F856-0A4EB5CC41BB}"/>
              </a:ext>
            </a:extLst>
          </p:cNvPr>
          <p:cNvGraphicFramePr>
            <a:graphicFrameLocks noDrilldown="1"/>
          </p:cNvGraphicFramePr>
          <p:nvPr>
            <p:custDataLst>
              <p:tags r:id="rId36"/>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67,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Review the Gartner assets on enabling project to product transition, and review product roadmaps and overall product portfolios with an expert. Clearly define your IT product lines by how they are consumed, rather than by how they are produced or the functionality they offer.</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Align key financial governance processes to fit the speed of agile and the requirements of an IT product line model.</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Review the agile financial governance model with your executive partner, and leverage the Gartner Project-to-Product Funding Matrix to assist in managing all IT spend.</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Recommended Research:</a:t>
            </a:r>
          </a:p>
          <a:p>
            <a:pPr marL="171450" marR="0" lvl="0" indent="-171450" algn="l" defTabSz="457200" rtl="0" eaLnBrk="1" fontAlgn="base"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srgbClr val="0A6ABB"/>
                </a:solidFill>
                <a:effectLst/>
                <a:uLnTx/>
                <a:uFillTx/>
                <a:latin typeface="Arial" panose="020b0604020202020204" pitchFamily="34" charset="0"/>
                <a:ea typeface="+mn-ea"/>
                <a:cs typeface="Arial" panose="020b0604020202020204" pitchFamily="34" charset="0"/>
                <a:hlinkClick r:id="rId5"/>
              </a:rPr>
              <a:t>Optimizing the Move From Project to Product Funding</a:t>
            </a:r>
            <a:endParaRPr kumimoji="0" lang="en-US" sz="11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panose="020b0604020202020204" pitchFamily="34" charset="0"/>
                <a:ea typeface="+mn-ea"/>
                <a:cs typeface="Arial" panose="020b0604020202020204" pitchFamily="34" charset="0"/>
                <a:hlinkClick r:id="rId6"/>
              </a:rPr>
              <a:t>How to Use Product Roadmaps for Funding and Governance of Agile Product Delivery Teams</a:t>
            </a:r>
            <a:r>
              <a:rPr kumimoji="0" 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 	</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73"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Agile Financial Practices Adoption (%)</a:t>
            </a:r>
          </a:p>
        </p:txBody>
      </p:sp>
      <p:sp>
        <p:nvSpPr>
          <p:cNvPr id="12" name="Rectangle 11" descr="FILLCOLOR-IF=Lookup(KPI_67,24)=&quot;&quot;,#FFFFFF&#10;FILLCOLOR-IF=Lookup(KPI_67,24)=2,#FFEDB3&#10;FILLCOLOR-IF=Lookup(KPI_67,24)=3,#FEDA6E&#10;FILLCOLOR-IF=Lookup(KPI_67,24)=4,#FEC10D&#10;FILLCOLOR-IF=Lookup(KPI_67,24)=5,#A1B3CA&#10;FILLCOLOR-IF=Lookup(KPI_67,24)=6,#6A80A3&#10;FILLCOLOR-IF=Lookup(KPI_67,24)=7,#002856&#10;FONTCOLOR-IF=Lookup(KPI_67,24)=&quot;&quot;,#A6A6A6&#10;FONTCOLOR-IF=Lookup(KPI_67,24)=5,#FFFFFF&#10;FONTCOLOR-IF=Lookup(KPI_67,24)=6,#FFFFFF&#10;FONTCOLOR-IF=Lookup(KPI_67,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Funding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IT spending is managed using Agile financial management practices?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216 
Applied Filters: None 
Source: Gartner Digital Execution Scorecard. As of 08 October 2024.</a:t>
            </a:r>
          </a:p>
        </p:txBody>
      </p:sp>
      <p:sp>
        <p:nvSpPr>
          <p:cNvPr id="2" name="TextBox 1" descr="FILLCOLOR-IF=IF(ISNA(Lookup(KPI_67,33)),FALSE,Lookup(KPI_67,33)=TRUE),#06C4B0&#10;FILLCOLOR-IF=IF(ISNA(Lookup(KPI_67,33)),FALSE,Lookup(KPI_67,33)=FALSE),#FF540A&#10;FONTCOLOR-IF=IF(ISNA(Lookup(KPI_67,33)),FALSE,OR(Lookup(KPI_67,33)=TRUE,Lookup(KPI_67,33)=0)),#FFFFFF&#10;FONTCOLOR-IF=IF(ISNA(Lookup(KPI_67,33)),FALSE,OR(Lookup(KPI_67,33)=FALSE,Lookup(KPI_67,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4%</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6%</a:t>
            </a:r>
          </a:p>
        </p:txBody>
      </p:sp>
      <p:sp>
        <p:nvSpPr>
          <p:cNvPr id="42" name="TextBox 41" descr="HIDE-IF=Lookup(KPI_67,46)&lt;&gt;1&#10;FONTCOLOR-IF=IF(ISNA(Lookup(KPI_67,33)),FALSE,OR(Lookup(KPI_67,33)=TRUE,Lookup(KPI_67,33)=0)),#06C4B0&#10;FONTCOLOR-IF=IF(ISNA(Lookup(KPI_67,33)),FALSE,OR(Lookup(KPI_67,33)=FALSE,Lookup(KPI_67,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67th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67]&#10;HORIZ-AXIS-NUMBER-FORMAT=Lookup(KPI_67,23),CONTENT&#10;HORIZ-AXIS-MAX=Lookup(KPI_67,36)&#10;HORIZ-AXIS-MIN=Lookup(KPI_67,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68,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Split the business value of IT conversation into two narratives by communicating (1) the value of change spend as a function of new value created and (2) the value of run spend as a function of ongoing business outcomes enabled.</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Address IT’s impact on specific business outcomes by using a return on investment calculation to communicate the value of change investments.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Answer the business value question of IT run efforts by using value message mapping to align IT activities to business outcomes and their impact to the organization’s mission.</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srgbClr val="000000"/>
                </a:solidFill>
                <a:effectLst/>
                <a:uLnTx/>
                <a:uFillTx/>
                <a:latin typeface="Arial"/>
                <a:ea typeface="+mn-ea"/>
                <a:cs typeface="+mn-cs"/>
                <a:hlinkClick r:id="rId5"/>
              </a:rPr>
              <a:t>Divide Business Value of IT Conversations Into a Run Story and a Change Story</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74"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IT Run Spending Ratio</a:t>
            </a:r>
          </a:p>
        </p:txBody>
      </p:sp>
      <p:sp>
        <p:nvSpPr>
          <p:cNvPr id="12" name="Rectangle 11" descr="FILLCOLOR-IF=Lookup(KPI_68,24)=&quot;&quot;,#FFFFFF&#10;FILLCOLOR-IF=Lookup(KPI_68,24)=2,#FFEDB3&#10;FILLCOLOR-IF=Lookup(KPI_68,24)=3,#FEDA6E&#10;FILLCOLOR-IF=Lookup(KPI_68,24)=4,#FEC10D&#10;FILLCOLOR-IF=Lookup(KPI_68,24)=5,#A1B3CA&#10;FILLCOLOR-IF=Lookup(KPI_68,24)=6,#6A80A3&#10;FILLCOLOR-IF=Lookup(KPI_68,24)=7,#002856&#10;FONTCOLOR-IF=Lookup(KPI_68,24)=&quot;&quot;,#A6A6A6&#10;FONTCOLOR-IF=Lookup(KPI_68,24)=5,#FFFFFF&#10;FONTCOLOR-IF=Lookup(KPI_68,24)=6,#FFFFFF&#10;FONTCOLOR-IF=Lookup(KPI_68,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Funding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your IT run as percentage of IT spending?</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221 
Applied Filters: None 
Source: Gartner Digital Execution Scorecard. As of 08 October 2024.</a:t>
            </a:r>
          </a:p>
        </p:txBody>
      </p:sp>
      <p:sp>
        <p:nvSpPr>
          <p:cNvPr id="2" name="TextBox 1" descr="FILLCOLOR-IF=IF(ISNA(Lookup(KPI_68,33)),FALSE,Lookup(KPI_68,33)=TRUE),#06C4B0&#10;FILLCOLOR-IF=IF(ISNA(Lookup(KPI_68,33)),FALSE,Lookup(KPI_68,33)=FALSE),#FF540A&#10;FONTCOLOR-IF=IF(ISNA(Lookup(KPI_68,33)),FALSE,OR(Lookup(KPI_68,33)=TRUE,Lookup(KPI_68,33)=0)),#FFFFFF&#10;FONTCOLOR-IF=IF(ISNA(Lookup(KPI_68,33)),FALSE,OR(Lookup(KPI_68,33)=FALSE,Lookup(KPI_68,33)=0)),#FFFFFF">
            <a:extLst>
              <a:ext uri="{FF2B5EF4-FFF2-40B4-BE49-F238E27FC236}">
                <a16:creationId xmlns:a16="http://schemas.microsoft.com/office/drawing/2014/main" id="{7DF1ACD0-0F5B-AE63-D881-8DF433BED5CF}"/>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65%</a:t>
            </a:r>
          </a:p>
        </p:txBody>
      </p:sp>
      <p:sp>
        <p:nvSpPr>
          <p:cNvPr id="13" name="TextBox 12">
            <a:extLst>
              <a:ext uri="{FF2B5EF4-FFF2-40B4-BE49-F238E27FC236}">
                <a16:creationId xmlns:a16="http://schemas.microsoft.com/office/drawing/2014/main" id="{BEE8A32A-00FF-424E-C744-A5C7BDE0A3A8}"/>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p>
        </p:txBody>
      </p:sp>
      <p:sp>
        <p:nvSpPr>
          <p:cNvPr id="18" name="TextBox 17">
            <a:extLst>
              <a:ext uri="{FF2B5EF4-FFF2-40B4-BE49-F238E27FC236}">
                <a16:creationId xmlns:a16="http://schemas.microsoft.com/office/drawing/2014/main" id="{20741B53-EBCD-4012-A3DD-97DC6D555EDA}"/>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4" name="TextBox 23">
            <a:extLst>
              <a:ext uri="{FF2B5EF4-FFF2-40B4-BE49-F238E27FC236}">
                <a16:creationId xmlns:a16="http://schemas.microsoft.com/office/drawing/2014/main" id="{99015304-CE30-6970-3C97-0371D3EB6A7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6" name="TextBox 25">
            <a:extLst>
              <a:ext uri="{FF2B5EF4-FFF2-40B4-BE49-F238E27FC236}">
                <a16:creationId xmlns:a16="http://schemas.microsoft.com/office/drawing/2014/main" id="{060AA353-223A-3128-1F42-68FB85AE6083}"/>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75%</a:t>
            </a:r>
          </a:p>
        </p:txBody>
      </p:sp>
      <p:sp>
        <p:nvSpPr>
          <p:cNvPr id="32" name="TextBox 31">
            <a:extLst>
              <a:ext uri="{FF2B5EF4-FFF2-40B4-BE49-F238E27FC236}">
                <a16:creationId xmlns:a16="http://schemas.microsoft.com/office/drawing/2014/main" id="{B97A21C7-CEB7-CD8A-1CE8-A5ABEB7AA648}"/>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25%</a:t>
            </a:r>
          </a:p>
        </p:txBody>
      </p:sp>
      <p:sp>
        <p:nvSpPr>
          <p:cNvPr id="42" name="TextBox 41" descr="HIDE-IF=Lookup(KPI_68,46)&lt;&gt;1&#10;FONTCOLOR-IF=IF(ISNA(Lookup(KPI_68,33)),FALSE,OR(Lookup(KPI_68,33)=TRUE,Lookup(KPI_68,33)=0)),#06C4B0&#10;FONTCOLOR-IF=IF(ISNA(Lookup(KPI_68,33)),FALSE,OR(Lookup(KPI_68,33)=FALSE,Lookup(KPI_68,33)=0)),#FF540A">
            <a:extLst>
              <a:ext uri="{FF2B5EF4-FFF2-40B4-BE49-F238E27FC236}">
                <a16:creationId xmlns:a16="http://schemas.microsoft.com/office/drawing/2014/main" id="{462372E1-E5FA-7755-1EBD-46A77263AE43}"/>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68]&#10;HORIZ-AXIS-NUMBER-FORMAT=Lookup(KPI_68,23),CONTENT&#10;HORIZ-AXIS-MAX=Lookup(KPI_68,36)&#10;HORIZ-AXIS-MIN=Lookup(KPI_68,35)">
            <a:extLst>
              <a:ext uri="{FF2B5EF4-FFF2-40B4-BE49-F238E27FC236}">
                <a16:creationId xmlns:a16="http://schemas.microsoft.com/office/drawing/2014/main" id="{847D8B77-F626-90A6-F856-0A4EB5CC41BB}"/>
              </a:ext>
            </a:extLst>
          </p:cNvPr>
          <p:cNvGraphicFramePr>
            <a:graphicFrameLocks noDrilldown="1"/>
          </p:cNvGraphicFramePr>
          <p:nvPr>
            <p:custDataLst>
              <p:tags r:id="rId36"/>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69,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the Gartner Culture Assessment tool to identify the necessary culture changes and ensure teams' behaviors are well-aligned to your enterprise’s digital ambition.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Identify six to eight competencies that will be critical to your organization’s success in digital ecosystems. Keep business acumen, digital dexterity and growth mindset on your list of competencies and use them as the starting focal point of digital competency development efforts.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Create a common culture by identifying the lacking and existing core behaviors people should exhibit and devising a plan to develop them.</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Tool: Assessment of Culture Alignment to Your Enterprise’s Digital Ambition</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The New Art of Building High-Performing Teams</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75"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IT Workforce Demonstrating Digital Culture (%)</a:t>
            </a:r>
          </a:p>
        </p:txBody>
      </p:sp>
      <p:sp>
        <p:nvSpPr>
          <p:cNvPr id="12" name="Rectangle 11" descr="FILLCOLOR-IF=Lookup(KPI_69,24)=&quot;&quot;,#FFFFFF&#10;FILLCOLOR-IF=Lookup(KPI_69,24)=2,#FFEDB3&#10;FILLCOLOR-IF=Lookup(KPI_69,24)=3,#FEDA6E&#10;FILLCOLOR-IF=Lookup(KPI_69,24)=4,#FEC10D&#10;FILLCOLOR-IF=Lookup(KPI_69,24)=5,#A1B3CA&#10;FILLCOLOR-IF=Lookup(KPI_69,24)=6,#6A80A3&#10;FILLCOLOR-IF=Lookup(KPI_69,24)=7,#002856&#10;FONTCOLOR-IF=Lookup(KPI_69,24)=&quot;&quot;,#A6A6A6&#10;FONTCOLOR-IF=Lookup(KPI_69,24)=5,#FFFFFF&#10;FONTCOLOR-IF=Lookup(KPI_69,24)=6,#FFFFFF&#10;FONTCOLOR-IF=Lookup(KPI_69,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Culture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IT workforce (excluding leadership roles) demonstrates digital culture and behaviors?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234 
Applied Filters: None 
Source: Gartner Digital Execution Scorecard. As of 08 October 2024.</a:t>
            </a:r>
          </a:p>
        </p:txBody>
      </p:sp>
      <p:sp>
        <p:nvSpPr>
          <p:cNvPr id="2" name="TextBox 1" descr="FILLCOLOR-IF=IF(ISNA(Lookup(KPI_69,33)),FALSE,Lookup(KPI_69,33)=TRUE),#06C4B0&#10;FILLCOLOR-IF=IF(ISNA(Lookup(KPI_69,33)),FALSE,Lookup(KPI_69,33)=FALSE),#FF540A&#10;FONTCOLOR-IF=IF(ISNA(Lookup(KPI_69,33)),FALSE,OR(Lookup(KPI_69,33)=TRUE,Lookup(KPI_69,33)=0)),#FFFFFF&#10;FONTCOLOR-IF=IF(ISNA(Lookup(KPI_69,33)),FALSE,OR(Lookup(KPI_69,33)=FALSE,Lookup(KPI_69,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60%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70%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2" name="TextBox 41" descr="HIDE-IF=Lookup(KPI_69,46)&lt;&gt;1&#10;FONTCOLOR-IF=IF(ISNA(Lookup(KPI_69,33)),FALSE,OR(Lookup(KPI_69,33)=TRUE,Lookup(KPI_69,33)=0)),#06C4B0&#10;FONTCOLOR-IF=IF(ISNA(Lookup(KPI_69,33)),FALSE,OR(Lookup(KPI_69,33)=FALSE,Lookup(KPI_69,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540A"/>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63rd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69]&#10;HORIZ-AXIS-NUMBER-FORMAT=Lookup(KPI_69,23),CONTENT&#10;HORIZ-AXIS-MAX=Lookup(KPI_69,36)&#10;HORIZ-AXIS-MIN=Lookup(KPI_69,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0,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Help enterprise leaders to change behaviors and build their own digital dexterity as they execute on digital initiatives. Move beyond a necessary, but insufficient, focus on knowledge and education.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Identify and harness “digital translators” in business areas with digital expertise who can support leaders as they expand their ownership of digital initiatives.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Assess how the role of the CIO evolves when the digital dexterity of other business leaders increases.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How CIOs Can Build Leaders’ Digital Dexterity</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prstClr val="black"/>
                </a:solidFill>
                <a:effectLst/>
                <a:uLnTx/>
                <a:uFillTx/>
                <a:latin typeface="Arial"/>
                <a:ea typeface="+mn-ea"/>
                <a:cs typeface="Arial"/>
                <a:hlinkClick r:id="rId6"/>
              </a:rPr>
              <a:t>Building Product Management Teams in IT and Beyond, Part 3: Mindset and Culture Change</a:t>
            </a:r>
            <a:endParaRPr kumimoji="0" lang="en-US" sz="1100" b="0" i="0" u="sng"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76"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IT Leaders Demonstrating Digital Leadership Culture (%)</a:t>
            </a:r>
          </a:p>
        </p:txBody>
      </p:sp>
      <p:sp>
        <p:nvSpPr>
          <p:cNvPr id="12" name="Rectangle 11" descr="FILLCOLOR-IF=Lookup(KPI_70,24)=&quot;&quot;,#FFFFFF&#10;FILLCOLOR-IF=Lookup(KPI_70,24)=2,#FFEDB3&#10;FILLCOLOR-IF=Lookup(KPI_70,24)=3,#FEDA6E&#10;FILLCOLOR-IF=Lookup(KPI_70,24)=4,#FEC10D&#10;FILLCOLOR-IF=Lookup(KPI_70,24)=5,#A1B3CA&#10;FILLCOLOR-IF=Lookup(KPI_70,24)=6,#6A80A3&#10;FILLCOLOR-IF=Lookup(KPI_70,24)=7,#002856&#10;FONTCOLOR-IF=Lookup(KPI_70,24)=&quot;&quot;,#A6A6A6&#10;FONTCOLOR-IF=Lookup(KPI_70,24)=5,#FFFFFF&#10;FONTCOLOR-IF=Lookup(KPI_70,24)=6,#FFFFFF&#10;FONTCOLOR-IF=Lookup(KPI_70,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Culture</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IT leaders (part of the CIO organization structure up to N-2) demonstrates digital leadership culture?</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241 
Applied Filters: None 
Source: Gartner Digital Execution Scorecard. As of 08 October 2024.</a:t>
            </a:r>
          </a:p>
        </p:txBody>
      </p:sp>
      <p:sp>
        <p:nvSpPr>
          <p:cNvPr id="2" name="TextBox 1" descr="FILLCOLOR-IF=IF(ISNA(Lookup(KPI_70,33)),FALSE,Lookup(KPI_70,33)=TRUE),#06C4B0&#10;FILLCOLOR-IF=IF(ISNA(Lookup(KPI_70,33)),FALSE,Lookup(KPI_70,33)=FALSE),#FF540A&#10;FONTCOLOR-IF=IF(ISNA(Lookup(KPI_70,33)),FALSE,OR(Lookup(KPI_70,33)=TRUE,Lookup(KPI_70,33)=0)),#FFFFFF&#10;FONTCOLOR-IF=IF(ISNA(Lookup(KPI_70,33)),FALSE,OR(Lookup(KPI_70,33)=FALSE,Lookup(KPI_70,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80%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80%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2" name="TextBox 41" descr="HIDE-IF=Lookup(KPI_70,46)&lt;&gt;1&#10;FONTCOLOR-IF=IF(ISNA(Lookup(KPI_70,33)),FALSE,OR(Lookup(KPI_70,33)=TRUE,Lookup(KPI_70,33)=0)),#06C4B0&#10;FONTCOLOR-IF=IF(ISNA(Lookup(KPI_70,33)),FALSE,OR(Lookup(KPI_70,33)=FALSE,Lookup(KPI_70,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61st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0]&#10;HORIZ-AXIS-NUMBER-FORMAT=Lookup(KPI_70,23),CONTENT&#10;HORIZ-AXIS-MAX=Lookup(KPI_70,36)&#10;HORIZ-AXIS-MIN=Lookup(KPI_70,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1,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Map technology dependencies into business processes that support the business value chain and can be understood by stakeholders.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Select metrics that reflect the business strategy, drive desired results and inform decision making. Ensure the metrics craft a narrative that is relevant to a broader business context outside of IT.</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Elevate the IT value proposition by using language and metrics that present the IT value story from the business leader's perspective. </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7 Rules for Demonstrating the Business Value of IT</a:t>
            </a:r>
            <a:endParaRPr kumimoji="0" lang="en-US" sz="1100" b="0" i="0" u="none" strike="noStrike" kern="1200" cap="none" spc="0" normalizeH="0" baseline="0" noProof="0">
              <a:ln>
                <a:noFill/>
              </a:ln>
              <a:solidFill>
                <a:prstClr val="black"/>
              </a:solidFill>
              <a:effectLst/>
              <a:uLnTx/>
              <a:uFillTx/>
              <a:latin typeface="Arial"/>
              <a:ea typeface="+mn-ea"/>
              <a:cs typeface="Arial"/>
              <a:hlinkClick r:id="rId6">
                <a:extLst>
                  <a:ext uri="{A12FA001-AC4F-418D-AE19-62706E023703}">
                    <ahyp:hlinkClr xmlns:ahyp="http://schemas.microsoft.com/office/drawing/2018/hyperlinkcolor" val="tx"/>
                  </a:ext>
                </a:extLst>
              </a:hlinkClick>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7"/>
              </a:rPr>
              <a:t>Outcome-Driven Metrics for the Digital Era</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77"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Business-/IT-Aligned Metrics in IT Dashboard (%)</a:t>
            </a:r>
          </a:p>
        </p:txBody>
      </p:sp>
      <p:sp>
        <p:nvSpPr>
          <p:cNvPr id="12" name="Rectangle 11" descr="FILLCOLOR-IF=Lookup(KPI_71,24)=&quot;&quot;,#FFFFFF&#10;FILLCOLOR-IF=Lookup(KPI_71,24)=2,#FFEDB3&#10;FILLCOLOR-IF=Lookup(KPI_71,24)=3,#FEDA6E&#10;FILLCOLOR-IF=Lookup(KPI_71,24)=4,#FEC10D&#10;FILLCOLOR-IF=Lookup(KPI_71,24)=5,#A1B3CA&#10;FILLCOLOR-IF=Lookup(KPI_71,24)=6,#6A80A3&#10;FILLCOLOR-IF=Lookup(KPI_71,24)=7,#002856&#10;FONTCOLOR-IF=Lookup(KPI_71,24)=&quot;&quot;,#A6A6A6&#10;FONTCOLOR-IF=Lookup(KPI_71,24)=5,#FFFFFF&#10;FONTCOLOR-IF=Lookup(KPI_71,24)=6,#FFFFFF&#10;FONTCOLOR-IF=Lookup(KPI_71,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Talent and Skills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metrics in your IT dashboard is business-outcome aligned?</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135 
Applied Filters: None 
Source: Gartner Digital Execution Scorecard. As of 08 October 2024.</a:t>
            </a:r>
          </a:p>
        </p:txBody>
      </p:sp>
      <p:sp>
        <p:nvSpPr>
          <p:cNvPr id="2" name="TextBox 1" descr="FILLCOLOR-IF=IF(ISNA(Lookup(KPI_71,33)),FALSE,Lookup(KPI_71,33)=TRUE),#06C4B0&#10;FILLCOLOR-IF=IF(ISNA(Lookup(KPI_71,33)),FALSE,Lookup(KPI_71,33)=FALSE),#FF540A&#10;FONTCOLOR-IF=IF(ISNA(Lookup(KPI_71,33)),FALSE,OR(Lookup(KPI_71,33)=TRUE,Lookup(KPI_71,33)=0)),#FFFFFF&#10;FONTCOLOR-IF=IF(ISNA(Lookup(KPI_71,33)),FALSE,OR(Lookup(KPI_71,33)=FALSE,Lookup(KPI_71,33)=0)),#FFFFFF">
            <a:extLst>
              <a:ext uri="{FF2B5EF4-FFF2-40B4-BE49-F238E27FC236}">
                <a16:creationId xmlns:a16="http://schemas.microsoft.com/office/drawing/2014/main" id="{7DF1ACD0-0F5B-AE63-D881-8DF433BED5CF}"/>
              </a:ext>
            </a:extLst>
          </p:cNvPr>
          <p:cNvSpPr txBox="1"/>
          <p:nvPr>
            <p:custDataLst>
              <p:tags r:id="rId17"/>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8"/>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9"/>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20"/>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1"/>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2"/>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3"/>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13" name="TextBox 12">
            <a:extLst>
              <a:ext uri="{FF2B5EF4-FFF2-40B4-BE49-F238E27FC236}">
                <a16:creationId xmlns:a16="http://schemas.microsoft.com/office/drawing/2014/main" id="{BEE8A32A-00FF-424E-C744-A5C7BDE0A3A8}"/>
              </a:ext>
            </a:extLst>
          </p:cNvPr>
          <p:cNvSpPr txBox="1"/>
          <p:nvPr>
            <p:custDataLst>
              <p:tags r:id="rId24"/>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5"/>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6"/>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7"/>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8"/>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9"/>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30"/>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1"/>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2"/>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3"/>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40%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31st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1]&#10;HORIZ-AXIS-NUMBER-FORMAT=Lookup(KPI_71,23),CONTENT&#10;HORIZ-AXIS-MAX=Lookup(KPI_71,36)&#10;HORIZ-AXIS-MIN=Lookup(KPI_71,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2,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both internal and external inputs to assess the current skills and competencies of IT teams and set your target state.</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Communicate to IT staff where you see the IT workforce going so they can make informed investments in development and role change.</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Don’t just offer more learning options; create connected pathways between current and future roles, with clear development guidelines to “nudge” staff toward role mobility.</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Tie development to a strong understanding of staff’s personal ambitions.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Toolkit: How to Diagnose and Solve Talent Challenges</a:t>
            </a:r>
            <a:endParaRPr kumimoji="0" lang="en-US" sz="1100" b="0" i="0" u="none" strike="noStrike" kern="1200" cap="none" spc="0" normalizeH="0" baseline="0" noProof="0">
              <a:ln>
                <a:noFill/>
              </a:ln>
              <a:solidFill>
                <a:prstClr val="black"/>
              </a:solidFill>
              <a:effectLst/>
              <a:uLnTx/>
              <a:uFillTx/>
              <a:latin typeface="Arial"/>
              <a:ea typeface="+mn-ea"/>
              <a:cs typeface="Arial"/>
              <a:hlinkClick r:id="rId6">
                <a:extLst>
                  <a:ext uri="{A12FA001-AC4F-418D-AE19-62706E023703}">
                    <ahyp:hlinkClr xmlns:ahyp="http://schemas.microsoft.com/office/drawing/2018/hyperlinkcolor" val="tx"/>
                  </a:ext>
                </a:extLst>
              </a:hlinkClick>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7"/>
              </a:rPr>
              <a:t>Case Study: Employee Development Framework for Digital Transformation (VDOT)</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78"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IT Workforce With Digital Skills (%)</a:t>
            </a:r>
          </a:p>
        </p:txBody>
      </p:sp>
      <p:sp>
        <p:nvSpPr>
          <p:cNvPr id="12" name="Rectangle 11" descr="FILLCOLOR-IF=Lookup(KPI_72,24)=&quot;&quot;,#FFFFFF&#10;FILLCOLOR-IF=Lookup(KPI_72,24)=2,#FFEDB3&#10;FILLCOLOR-IF=Lookup(KPI_72,24)=3,#FEDA6E&#10;FILLCOLOR-IF=Lookup(KPI_72,24)=4,#FEC10D&#10;FILLCOLOR-IF=Lookup(KPI_72,24)=5,#A1B3CA&#10;FILLCOLOR-IF=Lookup(KPI_72,24)=6,#6A80A3&#10;FILLCOLOR-IF=Lookup(KPI_72,24)=7,#002856&#10;FONTCOLOR-IF=Lookup(KPI_72,24)=&quot;&quot;,#A6A6A6&#10;FONTCOLOR-IF=Lookup(KPI_72,24)=5,#FFFFFF&#10;FONTCOLOR-IF=Lookup(KPI_72,24)=6,#FFFFFF&#10;FONTCOLOR-IF=Lookup(KPI_72,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Talent and Skills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IT workforce has digital skills to maintain and evolve your digital capabilities at scale? </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233 
Applied Filters: None 
Source: Gartner Digital Execution Scorecard. As of 08 October 2024.</a:t>
            </a:r>
          </a:p>
        </p:txBody>
      </p:sp>
      <p:sp>
        <p:nvSpPr>
          <p:cNvPr id="2" name="TextBox 1" descr="FILLCOLOR-IF=IF(ISNA(Lookup(KPI_72,33)),FALSE,Lookup(KPI_72,33)=TRUE),#06C4B0&#10;FILLCOLOR-IF=IF(ISNA(Lookup(KPI_72,33)),FALSE,Lookup(KPI_72,33)=FALSE),#FF540A&#10;FONTCOLOR-IF=IF(ISNA(Lookup(KPI_72,33)),FALSE,OR(Lookup(KPI_72,33)=TRUE,Lookup(KPI_72,33)=0)),#FFFFFF&#10;FONTCOLOR-IF=IF(ISNA(Lookup(KPI_72,33)),FALSE,OR(Lookup(KPI_72,33)=FALSE,Lookup(KPI_72,33)=0)),#FFFFFF">
            <a:extLst>
              <a:ext uri="{FF2B5EF4-FFF2-40B4-BE49-F238E27FC236}">
                <a16:creationId xmlns:a16="http://schemas.microsoft.com/office/drawing/2014/main" id="{7DF1ACD0-0F5B-AE63-D881-8DF433BED5CF}"/>
              </a:ext>
            </a:extLst>
          </p:cNvPr>
          <p:cNvSpPr txBox="1"/>
          <p:nvPr>
            <p:custDataLst>
              <p:tags r:id="rId17"/>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80%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8"/>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9"/>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20"/>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1"/>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2"/>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3"/>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p>
        </p:txBody>
      </p:sp>
      <p:sp>
        <p:nvSpPr>
          <p:cNvPr id="13" name="TextBox 12">
            <a:extLst>
              <a:ext uri="{FF2B5EF4-FFF2-40B4-BE49-F238E27FC236}">
                <a16:creationId xmlns:a16="http://schemas.microsoft.com/office/drawing/2014/main" id="{BEE8A32A-00FF-424E-C744-A5C7BDE0A3A8}"/>
              </a:ext>
            </a:extLst>
          </p:cNvPr>
          <p:cNvSpPr txBox="1"/>
          <p:nvPr>
            <p:custDataLst>
              <p:tags r:id="rId24"/>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5"/>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6"/>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7"/>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8"/>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9"/>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30"/>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1"/>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2"/>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3"/>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92nd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2]&#10;HORIZ-AXIS-NUMBER-FORMAT=Lookup(KPI_72,23),CONTENT&#10;HORIZ-AXIS-MAX=Lookup(KPI_72,36)&#10;HORIZ-AXIS-MIN=Lookup(KPI_72,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3,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Identify whether proposed insourcing will save 30% of spend by undertaking a full total cost of ownership (TCO) evaluation. Include skills availability  recruitment speed, and ongoing costs of training, tools and flexibility.</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Assess the current maturity of the IT organization and its ability to innovate and compare planned performance to the best-in-class SLA performance of leading outsourced providers.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Selectively insource management skills and service capabilities that differentiate on business products and processes or capabilities required to create a more intimate relationship with customers.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Toolkit: Create an IT Sourcing Strategy to Enable Your Technology and Business Strategies</a:t>
            </a:r>
            <a:endParaRPr kumimoji="0" lang="en-US" sz="1100" b="0" i="0" u="none" strike="noStrike" kern="1200" cap="none" spc="0" normalizeH="0" baseline="0" noProof="0">
              <a:ln>
                <a:noFill/>
              </a:ln>
              <a:solidFill>
                <a:prstClr val="black"/>
              </a:solidFill>
              <a:effectLst/>
              <a:uLnTx/>
              <a:uFillTx/>
              <a:latin typeface="Arial"/>
              <a:ea typeface="+mn-ea"/>
              <a:cs typeface="Arial"/>
              <a:hlinkClick r:id="rId6"/>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79"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In-House Digital Factory (%)</a:t>
            </a:r>
          </a:p>
        </p:txBody>
      </p:sp>
      <p:sp>
        <p:nvSpPr>
          <p:cNvPr id="12" name="Rectangle 11" descr="FILLCOLOR-IF=Lookup(KPI_73,24)=&quot;&quot;,#FFFFFF&#10;FILLCOLOR-IF=Lookup(KPI_73,24)=2,#FFEDB3&#10;FILLCOLOR-IF=Lookup(KPI_73,24)=3,#FEDA6E&#10;FILLCOLOR-IF=Lookup(KPI_73,24)=4,#FEC10D&#10;FILLCOLOR-IF=Lookup(KPI_73,24)=5,#A1B3CA&#10;FILLCOLOR-IF=Lookup(KPI_73,24)=6,#6A80A3&#10;FILLCOLOR-IF=Lookup(KPI_73,24)=7,#002856&#10;FONTCOLOR-IF=Lookup(KPI_73,24)=&quot;&quot;,#A6A6A6&#10;FONTCOLOR-IF=Lookup(KPI_73,24)=5,#FFFFFF&#10;FONTCOLOR-IF=Lookup(KPI_73,24)=6,#FFFFFF&#10;FONTCOLOR-IF=Lookup(KPI_73,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Talent and Skills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application design, development and maintenance activities for your digital capabilities is carried out by IT employees?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228 
Applied Filters: None 
Source: Gartner Digital Execution Scorecard. As of 08 October 2024.</a:t>
            </a:r>
          </a:p>
        </p:txBody>
      </p:sp>
      <p:sp>
        <p:nvSpPr>
          <p:cNvPr id="2" name="TextBox 1" descr="FILLCOLOR-IF=IF(ISNA(Lookup(KPI_73,33)),FALSE,Lookup(KPI_73,33)=TRUE),#06C4B0&#10;FILLCOLOR-IF=IF(ISNA(Lookup(KPI_73,33)),FALSE,Lookup(KPI_73,33)=FALSE),#FF540A&#10;FONTCOLOR-IF=IF(ISNA(Lookup(KPI_73,33)),FALSE,OR(Lookup(KPI_73,33)=TRUE,Lookup(KPI_73,33)=0)),#FFFFFF&#10;FONTCOLOR-IF=IF(ISNA(Lookup(KPI_73,33)),FALSE,OR(Lookup(KPI_73,33)=FALSE,Lookup(KPI_73,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70%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20%</a:t>
            </a:r>
          </a:p>
        </p:txBody>
      </p:sp>
      <p:sp>
        <p:nvSpPr>
          <p:cNvPr id="42" name="TextBox 41" descr="HIDE-IF=Lookup(KPI_73,46)&lt;&gt;1&#10;FONTCOLOR-IF=IF(ISNA(Lookup(KPI_73,33)),FALSE,OR(Lookup(KPI_73,33)=TRUE,Lookup(KPI_73,33)=0)),#06C4B0&#10;FONTCOLOR-IF=IF(ISNA(Lookup(KPI_73,33)),FALSE,OR(Lookup(KPI_73,33)=FALSE,Lookup(KPI_73,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FF540A"/>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48th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3]&#10;HORIZ-AXIS-NUMBER-FORMAT=Lookup(KPI_73,23),CONTENT&#10;HORIZ-AXIS-MAX=Lookup(KPI_73,36)&#10;HORIZ-AXIS-MIN=Lookup(KPI_73,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sp>
        <p:nvSpPr>
          <p:cNvPr id="4" name="Title 3">
            <a:extLst>
              <a:ext uri="{FF2B5EF4-FFF2-40B4-BE49-F238E27FC236}">
                <a16:creationId xmlns:a16="http://schemas.microsoft.com/office/drawing/2014/main" id="{8D8E4F94-A0DB-454B-AEC4-19C0CB5CB866}"/>
              </a:ext>
            </a:extLst>
          </p:cNvPr>
          <p:cNvSpPr>
            <a:spLocks noGrp="1"/>
          </p:cNvSpPr>
          <p:nvPr>
            <p:ph type="title"/>
            <p:custDataLst>
              <p:tags r:id="rId3"/>
            </p:custDataLst>
          </p:nvPr>
        </p:nvSpPr>
        <p:spPr/>
        <p:txBody>
          <a:bodyPr/>
          <a:lstStyle/>
          <a:p>
            <a:r>
              <a:rPr lang="en-US"/>
              <a:t>Digital Execution Scorecard Methodology</a:t>
            </a:r>
          </a:p>
        </p:txBody>
      </p:sp>
      <p:sp>
        <p:nvSpPr>
          <p:cNvPr id="7" name="TextBox 6">
            <a:extLst>
              <a:ext uri="{FF2B5EF4-FFF2-40B4-BE49-F238E27FC236}">
                <a16:creationId xmlns:a16="http://schemas.microsoft.com/office/drawing/2014/main" id="{A5883E16-CFD5-43A5-AE86-367C2B44F8B8}"/>
              </a:ext>
            </a:extLst>
          </p:cNvPr>
          <p:cNvSpPr txBox="1"/>
          <p:nvPr>
            <p:custDataLst>
              <p:tags r:id="rId4"/>
            </p:custDataLst>
          </p:nvPr>
        </p:nvSpPr>
        <p:spPr>
          <a:xfrm>
            <a:off x="457200" y="1060492"/>
            <a:ext cx="10489325" cy="1538883"/>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The Scorecard compares your actual performance to your ambition. </a:t>
            </a: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1" i="0" u="none" strike="noStrike" kern="1200" cap="none" spc="0" normalizeH="0" baseline="0" noProof="0">
                <a:ln>
                  <a:noFill/>
                </a:ln>
                <a:solidFill>
                  <a:prstClr val="black"/>
                </a:solidFill>
                <a:effectLst/>
                <a:uLnTx/>
                <a:uFillTx/>
                <a:latin typeface="Arial"/>
                <a:ea typeface="+mn-ea"/>
                <a:cs typeface="+mn-cs"/>
              </a:rPr>
              <a:t>Performance</a:t>
            </a:r>
            <a:r>
              <a:rPr kumimoji="0" lang="en-US" sz="1400" b="0" i="0" u="none" strike="noStrike" kern="1200" cap="none" spc="0" normalizeH="0" baseline="0" noProof="0">
                <a:ln>
                  <a:noFill/>
                </a:ln>
                <a:solidFill>
                  <a:prstClr val="black"/>
                </a:solidFill>
                <a:effectLst/>
                <a:uLnTx/>
                <a:uFillTx/>
                <a:latin typeface="Arial"/>
                <a:ea typeface="+mn-ea"/>
                <a:cs typeface="+mn-cs"/>
              </a:rPr>
              <a:t> is measured by individual Key Performance Indicators (KPIs). Individual KPIs are grouped into dimensions</a:t>
            </a:r>
            <a:br>
              <a:rPr kumimoji="0" lang="en-US" sz="1400" b="0" i="0" u="none" strike="noStrike" kern="1200" cap="none" spc="0" normalizeH="0" baseline="0" noProof="0">
                <a:ln>
                  <a:noFill/>
                </a:ln>
                <a:solidFill>
                  <a:prstClr val="black"/>
                </a:solidFill>
                <a:effectLst/>
                <a:uLnTx/>
                <a:uFillTx/>
                <a:latin typeface="Arial"/>
                <a:ea typeface="+mn-ea"/>
                <a:cs typeface="+mn-cs"/>
              </a:rPr>
            </a:br>
            <a:r>
              <a:rPr kumimoji="0" lang="en-US" sz="1400" b="0" i="0" u="none" strike="noStrike" kern="1200" cap="none" spc="0" normalizeH="0" baseline="0" noProof="0">
                <a:ln>
                  <a:noFill/>
                </a:ln>
                <a:solidFill>
                  <a:prstClr val="black"/>
                </a:solidFill>
                <a:effectLst/>
                <a:uLnTx/>
                <a:uFillTx/>
                <a:latin typeface="Arial"/>
                <a:ea typeface="+mn-ea"/>
                <a:cs typeface="+mn-cs"/>
              </a:rPr>
              <a:t>(Achieve Operational Excellence, Culture, Security Platform etc.)</a:t>
            </a:r>
          </a:p>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1" i="0" u="none" strike="noStrike" kern="1200" cap="none" spc="0" normalizeH="0" baseline="0" noProof="0">
                <a:ln>
                  <a:noFill/>
                </a:ln>
                <a:solidFill>
                  <a:prstClr val="black"/>
                </a:solidFill>
                <a:effectLst/>
                <a:uLnTx/>
                <a:uFillTx/>
                <a:latin typeface="Arial"/>
                <a:ea typeface="+mn-ea"/>
                <a:cs typeface="+mn-cs"/>
              </a:rPr>
              <a:t>Ambition</a:t>
            </a:r>
            <a:r>
              <a:rPr kumimoji="0" lang="en-US" sz="1400" b="0" i="0" u="none" strike="noStrike" kern="1200" cap="none" spc="0" normalizeH="0" baseline="0" noProof="0">
                <a:ln>
                  <a:noFill/>
                </a:ln>
                <a:solidFill>
                  <a:prstClr val="black"/>
                </a:solidFill>
                <a:effectLst/>
                <a:uLnTx/>
                <a:uFillTx/>
                <a:latin typeface="Arial"/>
                <a:ea typeface="+mn-ea"/>
                <a:cs typeface="+mn-cs"/>
              </a:rPr>
              <a:t> is defined as your target compared to your peers and is expressed in terms of percentile. There are three levels of ambition to choose from: foundational, mainstream or industry leader. See below. Once you set ambition for each dimension it becomes the target for all KPIs in the dimension.</a:t>
            </a:r>
          </a:p>
        </p:txBody>
      </p:sp>
      <p:sp>
        <p:nvSpPr>
          <p:cNvPr id="40" name="TextBox 39">
            <a:extLst>
              <a:ext uri="{FF2B5EF4-FFF2-40B4-BE49-F238E27FC236}">
                <a16:creationId xmlns:a16="http://schemas.microsoft.com/office/drawing/2014/main" id="{372344DE-C246-4F39-973B-2067A79069C1}"/>
              </a:ext>
            </a:extLst>
          </p:cNvPr>
          <p:cNvSpPr txBox="1"/>
          <p:nvPr>
            <p:custDataLst>
              <p:tags r:id="rId5"/>
            </p:custDataLst>
          </p:nvPr>
        </p:nvSpPr>
        <p:spPr>
          <a:xfrm>
            <a:off x="8951901" y="3377336"/>
            <a:ext cx="2424897" cy="369332"/>
          </a:xfrm>
          <a:prstGeom prst="rect">
            <a:avLst/>
          </a:prstGeom>
          <a:solidFill>
            <a:schemeClr val="tx1">
              <a:lumMod val="65000"/>
              <a:lumOff val="35000"/>
            </a:schemeClr>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prstClr val="white"/>
                </a:solidFill>
                <a:effectLst/>
                <a:uLnTx/>
                <a:uFillTx/>
                <a:latin typeface="Arial"/>
                <a:ea typeface="+mn-ea"/>
                <a:cs typeface="+mn-cs"/>
              </a:rPr>
              <a:t>Industry Leader</a:t>
            </a:r>
          </a:p>
        </p:txBody>
      </p:sp>
      <p:sp>
        <p:nvSpPr>
          <p:cNvPr id="41" name="TextBox 40">
            <a:extLst>
              <a:ext uri="{FF2B5EF4-FFF2-40B4-BE49-F238E27FC236}">
                <a16:creationId xmlns:a16="http://schemas.microsoft.com/office/drawing/2014/main" id="{EFB9878C-E0D6-4B0C-8EF6-046A652266C0}"/>
              </a:ext>
            </a:extLst>
          </p:cNvPr>
          <p:cNvSpPr txBox="1"/>
          <p:nvPr>
            <p:custDataLst>
              <p:tags r:id="rId6"/>
            </p:custDataLst>
          </p:nvPr>
        </p:nvSpPr>
        <p:spPr>
          <a:xfrm>
            <a:off x="999721" y="3377336"/>
            <a:ext cx="2273728" cy="369332"/>
          </a:xfrm>
          <a:prstGeom prst="rect">
            <a:avLst/>
          </a:prstGeom>
          <a:solidFill>
            <a:schemeClr val="bg1"/>
          </a:solidFill>
          <a:ln w="25400">
            <a:solidFill>
              <a:schemeClr val="bg1">
                <a:lumMod val="65000"/>
              </a:schemeClr>
            </a:solidFill>
          </a:ln>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a:ea typeface="+mn-ea"/>
                <a:cs typeface="+mn-cs"/>
              </a:rPr>
              <a:t>Foundational</a:t>
            </a:r>
          </a:p>
        </p:txBody>
      </p:sp>
      <p:sp>
        <p:nvSpPr>
          <p:cNvPr id="43" name="TextBox 42">
            <a:extLst>
              <a:ext uri="{FF2B5EF4-FFF2-40B4-BE49-F238E27FC236}">
                <a16:creationId xmlns:a16="http://schemas.microsoft.com/office/drawing/2014/main" id="{7B95CE42-A63E-4E8F-B21A-288BC08A7CCD}"/>
              </a:ext>
            </a:extLst>
          </p:cNvPr>
          <p:cNvSpPr txBox="1"/>
          <p:nvPr>
            <p:custDataLst>
              <p:tags r:id="rId7"/>
            </p:custDataLst>
          </p:nvPr>
        </p:nvSpPr>
        <p:spPr>
          <a:xfrm>
            <a:off x="457200" y="2730995"/>
            <a:ext cx="4297980" cy="63094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1" i="0" u="none" strike="noStrike" kern="1200" cap="none" spc="0" normalizeH="0" baseline="0" noProof="0">
                <a:ln>
                  <a:noFill/>
                </a:ln>
                <a:solidFill>
                  <a:srgbClr val="002856"/>
                </a:solidFill>
                <a:effectLst/>
                <a:uLnTx/>
                <a:uFillTx/>
                <a:latin typeface="Arial"/>
                <a:ea typeface="+mn-ea"/>
                <a:cs typeface="+mn-cs"/>
              </a:rPr>
              <a:t>Ambition names &amp; Percentile Rank</a:t>
            </a:r>
          </a:p>
          <a:p>
            <a:pPr marL="0" marR="0" lvl="0" indent="0" algn="l" defTabSz="457200" rtl="0" eaLnBrk="1" fontAlgn="auto" latinLnBrk="0" hangingPunct="1">
              <a:lnSpc>
                <a:spcPct val="100000"/>
              </a:lnSpc>
              <a:spcBef>
                <a:spcPts val="600"/>
              </a:spcBef>
              <a:spcAft>
                <a:spcPct val="0"/>
              </a:spcAft>
              <a:buClrTx/>
              <a:buSzTx/>
              <a:buFontTx/>
              <a:buNone/>
              <a:defRPr/>
            </a:pPr>
            <a:endParaRPr kumimoji="0" lang="en-US" sz="1400" b="1" i="0" u="none" strike="noStrike" kern="1200" cap="none" spc="0" normalizeH="0" baseline="0" noProof="0">
              <a:ln>
                <a:noFill/>
              </a:ln>
              <a:solidFill>
                <a:srgbClr val="002856"/>
              </a:solidFill>
              <a:effectLst/>
              <a:uLnTx/>
              <a:uFillTx/>
              <a:latin typeface="Arial"/>
              <a:ea typeface="+mn-ea"/>
              <a:cs typeface="+mn-cs"/>
            </a:endParaRPr>
          </a:p>
        </p:txBody>
      </p:sp>
      <p:cxnSp>
        <p:nvCxnSpPr>
          <p:cNvPr id="44" name="Straight Connector 43">
            <a:extLst>
              <a:ext uri="{FF2B5EF4-FFF2-40B4-BE49-F238E27FC236}">
                <a16:creationId xmlns:a16="http://schemas.microsoft.com/office/drawing/2014/main" id="{1A5ECB76-A37B-490E-A861-7DAA23E3EBEF}"/>
              </a:ext>
            </a:extLst>
          </p:cNvPr>
          <p:cNvCxnSpPr/>
          <p:nvPr>
            <p:custDataLst>
              <p:tags r:id="rId8"/>
            </p:custDataLst>
          </p:nvPr>
        </p:nvCxnSpPr>
        <p:spPr>
          <a:xfrm>
            <a:off x="472501" y="4904089"/>
            <a:ext cx="11238524" cy="0"/>
          </a:xfrm>
          <a:prstGeom prst="line">
            <a:avLst/>
          </a:prstGeom>
          <a:noFill/>
          <a:ln w="12700" cap="flat" cmpd="sng">
            <a:solidFill>
              <a:schemeClr val="bg1">
                <a:lumMod val="75000"/>
              </a:schemeClr>
            </a:solidFill>
            <a:prstDash val="solid"/>
            <a:round/>
            <a:headEnd type="none" w="lg" len="med"/>
            <a:tailEnd type="none" w="lg" len="med"/>
          </a:ln>
        </p:spPr>
      </p:cxnSp>
      <p:cxnSp>
        <p:nvCxnSpPr>
          <p:cNvPr id="46" name="Straight Connector 45">
            <a:extLst>
              <a:ext uri="{FF2B5EF4-FFF2-40B4-BE49-F238E27FC236}">
                <a16:creationId xmlns:a16="http://schemas.microsoft.com/office/drawing/2014/main" id="{4232A9E9-7368-43FB-BE6F-0985AA3D28CC}"/>
              </a:ext>
            </a:extLst>
          </p:cNvPr>
          <p:cNvCxnSpPr/>
          <p:nvPr>
            <p:custDataLst>
              <p:tags r:id="rId9"/>
            </p:custDataLst>
          </p:nvPr>
        </p:nvCxnSpPr>
        <p:spPr>
          <a:xfrm flipH="1" flipV="1">
            <a:off x="480231"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48" name="Straight Connector 47">
            <a:extLst>
              <a:ext uri="{FF2B5EF4-FFF2-40B4-BE49-F238E27FC236}">
                <a16:creationId xmlns:a16="http://schemas.microsoft.com/office/drawing/2014/main" id="{8F752B55-E786-4F3E-A8F2-1486DCE3AE20}"/>
              </a:ext>
            </a:extLst>
          </p:cNvPr>
          <p:cNvCxnSpPr/>
          <p:nvPr>
            <p:custDataLst>
              <p:tags r:id="rId10"/>
            </p:custDataLst>
          </p:nvPr>
        </p:nvCxnSpPr>
        <p:spPr>
          <a:xfrm flipH="1" flipV="1">
            <a:off x="1602377"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50" name="Straight Connector 49">
            <a:extLst>
              <a:ext uri="{FF2B5EF4-FFF2-40B4-BE49-F238E27FC236}">
                <a16:creationId xmlns:a16="http://schemas.microsoft.com/office/drawing/2014/main" id="{8527351B-93E4-4597-8FC5-4C3D15FF4BAC}"/>
              </a:ext>
            </a:extLst>
          </p:cNvPr>
          <p:cNvCxnSpPr/>
          <p:nvPr>
            <p:custDataLst>
              <p:tags r:id="rId11"/>
            </p:custDataLst>
          </p:nvPr>
        </p:nvCxnSpPr>
        <p:spPr>
          <a:xfrm flipH="1" flipV="1">
            <a:off x="2724523"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52" name="Straight Connector 51">
            <a:extLst>
              <a:ext uri="{FF2B5EF4-FFF2-40B4-BE49-F238E27FC236}">
                <a16:creationId xmlns:a16="http://schemas.microsoft.com/office/drawing/2014/main" id="{3AC6788A-6A7C-4ECB-A314-47D2A0AEE767}"/>
              </a:ext>
            </a:extLst>
          </p:cNvPr>
          <p:cNvCxnSpPr/>
          <p:nvPr>
            <p:custDataLst>
              <p:tags r:id="rId12"/>
            </p:custDataLst>
          </p:nvPr>
        </p:nvCxnSpPr>
        <p:spPr>
          <a:xfrm flipH="1" flipV="1">
            <a:off x="3846669"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53" name="Straight Connector 52">
            <a:extLst>
              <a:ext uri="{FF2B5EF4-FFF2-40B4-BE49-F238E27FC236}">
                <a16:creationId xmlns:a16="http://schemas.microsoft.com/office/drawing/2014/main" id="{E37E4FEF-B966-4AF3-8900-4F7D22AD6C3E}"/>
              </a:ext>
            </a:extLst>
          </p:cNvPr>
          <p:cNvCxnSpPr/>
          <p:nvPr>
            <p:custDataLst>
              <p:tags r:id="rId13"/>
            </p:custDataLst>
          </p:nvPr>
        </p:nvCxnSpPr>
        <p:spPr>
          <a:xfrm flipH="1" flipV="1">
            <a:off x="4968815"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54" name="Straight Connector 53">
            <a:extLst>
              <a:ext uri="{FF2B5EF4-FFF2-40B4-BE49-F238E27FC236}">
                <a16:creationId xmlns:a16="http://schemas.microsoft.com/office/drawing/2014/main" id="{EFDE986D-ECFC-4397-AAC5-17ADD7A79A30}"/>
              </a:ext>
            </a:extLst>
          </p:cNvPr>
          <p:cNvCxnSpPr/>
          <p:nvPr>
            <p:custDataLst>
              <p:tags r:id="rId14"/>
            </p:custDataLst>
          </p:nvPr>
        </p:nvCxnSpPr>
        <p:spPr>
          <a:xfrm flipH="1" flipV="1">
            <a:off x="7213107"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56" name="Straight Connector 55">
            <a:extLst>
              <a:ext uri="{FF2B5EF4-FFF2-40B4-BE49-F238E27FC236}">
                <a16:creationId xmlns:a16="http://schemas.microsoft.com/office/drawing/2014/main" id="{F4C65CA6-9BFE-4E8E-9DEF-6B2E1207DD4D}"/>
              </a:ext>
            </a:extLst>
          </p:cNvPr>
          <p:cNvCxnSpPr/>
          <p:nvPr>
            <p:custDataLst>
              <p:tags r:id="rId15"/>
            </p:custDataLst>
          </p:nvPr>
        </p:nvCxnSpPr>
        <p:spPr>
          <a:xfrm flipH="1" flipV="1">
            <a:off x="8335253"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58" name="Straight Connector 57">
            <a:extLst>
              <a:ext uri="{FF2B5EF4-FFF2-40B4-BE49-F238E27FC236}">
                <a16:creationId xmlns:a16="http://schemas.microsoft.com/office/drawing/2014/main" id="{D063D7D9-1A20-4705-A159-0DAF548B606B}"/>
              </a:ext>
            </a:extLst>
          </p:cNvPr>
          <p:cNvCxnSpPr/>
          <p:nvPr>
            <p:custDataLst>
              <p:tags r:id="rId16"/>
            </p:custDataLst>
          </p:nvPr>
        </p:nvCxnSpPr>
        <p:spPr>
          <a:xfrm flipH="1" flipV="1">
            <a:off x="9457399"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60" name="Straight Connector 59">
            <a:extLst>
              <a:ext uri="{FF2B5EF4-FFF2-40B4-BE49-F238E27FC236}">
                <a16:creationId xmlns:a16="http://schemas.microsoft.com/office/drawing/2014/main" id="{FCF8D103-162C-49AC-B073-90EC157F2A28}"/>
              </a:ext>
            </a:extLst>
          </p:cNvPr>
          <p:cNvCxnSpPr/>
          <p:nvPr>
            <p:custDataLst>
              <p:tags r:id="rId17"/>
            </p:custDataLst>
          </p:nvPr>
        </p:nvCxnSpPr>
        <p:spPr>
          <a:xfrm flipH="1" flipV="1">
            <a:off x="10579545"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62" name="Straight Connector 61">
            <a:extLst>
              <a:ext uri="{FF2B5EF4-FFF2-40B4-BE49-F238E27FC236}">
                <a16:creationId xmlns:a16="http://schemas.microsoft.com/office/drawing/2014/main" id="{01F3B588-1B08-4D23-A322-9DD7AF7EFD85}"/>
              </a:ext>
            </a:extLst>
          </p:cNvPr>
          <p:cNvCxnSpPr/>
          <p:nvPr>
            <p:custDataLst>
              <p:tags r:id="rId18"/>
            </p:custDataLst>
          </p:nvPr>
        </p:nvCxnSpPr>
        <p:spPr>
          <a:xfrm flipH="1">
            <a:off x="6074300" y="3377336"/>
            <a:ext cx="0" cy="1522985"/>
          </a:xfrm>
          <a:prstGeom prst="line">
            <a:avLst/>
          </a:prstGeom>
          <a:noFill/>
          <a:ln w="63500" cap="flat" cmpd="sng">
            <a:solidFill>
              <a:schemeClr val="bg1">
                <a:lumMod val="65000"/>
              </a:schemeClr>
            </a:solidFill>
            <a:prstDash val="solid"/>
            <a:round/>
            <a:headEnd type="none" w="lg" len="med"/>
            <a:tailEnd type="none" w="lg" len="med"/>
          </a:ln>
        </p:spPr>
      </p:cxnSp>
      <p:cxnSp>
        <p:nvCxnSpPr>
          <p:cNvPr id="64" name="Straight Connector 63">
            <a:extLst>
              <a:ext uri="{FF2B5EF4-FFF2-40B4-BE49-F238E27FC236}">
                <a16:creationId xmlns:a16="http://schemas.microsoft.com/office/drawing/2014/main" id="{C4B8555B-BFDB-41AD-A1FA-856C0A8054B9}"/>
              </a:ext>
            </a:extLst>
          </p:cNvPr>
          <p:cNvCxnSpPr/>
          <p:nvPr>
            <p:custDataLst>
              <p:tags r:id="rId19"/>
            </p:custDataLst>
          </p:nvPr>
        </p:nvCxnSpPr>
        <p:spPr>
          <a:xfrm flipH="1">
            <a:off x="8947419" y="3377336"/>
            <a:ext cx="0" cy="1522985"/>
          </a:xfrm>
          <a:prstGeom prst="line">
            <a:avLst/>
          </a:prstGeom>
          <a:noFill/>
          <a:ln w="63500" cap="flat" cmpd="sng">
            <a:solidFill>
              <a:schemeClr val="tx1">
                <a:lumMod val="65000"/>
                <a:lumOff val="35000"/>
              </a:schemeClr>
            </a:solidFill>
            <a:prstDash val="solid"/>
            <a:round/>
            <a:headEnd type="none" w="lg" len="med"/>
            <a:tailEnd type="none" w="lg" len="med"/>
          </a:ln>
        </p:spPr>
      </p:cxnSp>
      <p:cxnSp>
        <p:nvCxnSpPr>
          <p:cNvPr id="65" name="Straight Connector 64">
            <a:extLst>
              <a:ext uri="{FF2B5EF4-FFF2-40B4-BE49-F238E27FC236}">
                <a16:creationId xmlns:a16="http://schemas.microsoft.com/office/drawing/2014/main" id="{72D374F4-C278-4311-BCF9-D5D53E7D0274}"/>
              </a:ext>
            </a:extLst>
          </p:cNvPr>
          <p:cNvCxnSpPr/>
          <p:nvPr>
            <p:custDataLst>
              <p:tags r:id="rId20"/>
            </p:custDataLst>
          </p:nvPr>
        </p:nvCxnSpPr>
        <p:spPr>
          <a:xfrm flipH="1">
            <a:off x="3273449" y="3377336"/>
            <a:ext cx="0" cy="1522985"/>
          </a:xfrm>
          <a:prstGeom prst="line">
            <a:avLst/>
          </a:prstGeom>
          <a:noFill/>
          <a:ln w="63500" cap="flat" cmpd="sng">
            <a:solidFill>
              <a:schemeClr val="bg1">
                <a:lumMod val="75000"/>
              </a:schemeClr>
            </a:solidFill>
            <a:prstDash val="solid"/>
            <a:round/>
            <a:headEnd type="none" w="lg" len="med"/>
            <a:tailEnd type="none" w="lg" len="med"/>
          </a:ln>
        </p:spPr>
      </p:cxnSp>
      <p:sp>
        <p:nvSpPr>
          <p:cNvPr id="66" name="TextBox 65">
            <a:extLst>
              <a:ext uri="{FF2B5EF4-FFF2-40B4-BE49-F238E27FC236}">
                <a16:creationId xmlns:a16="http://schemas.microsoft.com/office/drawing/2014/main" id="{5F172E8C-8A0E-48AD-B781-B601A47A9392}"/>
              </a:ext>
            </a:extLst>
          </p:cNvPr>
          <p:cNvSpPr txBox="1"/>
          <p:nvPr>
            <p:custDataLst>
              <p:tags r:id="rId21"/>
            </p:custDataLst>
          </p:nvPr>
        </p:nvSpPr>
        <p:spPr>
          <a:xfrm>
            <a:off x="3522115" y="4264357"/>
            <a:ext cx="2142973" cy="416011"/>
          </a:xfrm>
          <a:prstGeom prst="rect">
            <a:avLst/>
          </a:prstGeom>
          <a:noFill/>
        </p:spPr>
        <p:txBody>
          <a:bodyPr wrap="square" lIns="0" tIns="0" rIns="0" bIns="0" rtlCol="0" anchor="ctr">
            <a:noAutofit/>
          </a:bodyPr>
          <a:lstStyle/>
          <a:p>
            <a:pPr marL="0" marR="0" lvl="0" indent="0" algn="l" defTabSz="457200" rtl="0" eaLnBrk="1" fontAlgn="auto" latinLnBrk="0" hangingPunct="1">
              <a:lnSpc>
                <a:spcPct val="200000"/>
              </a:lnSpc>
              <a:spcBef>
                <a:spcPts val="60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Black" panose="020b0a04020102020204"/>
                <a:ea typeface="+mn-ea"/>
                <a:cs typeface="+mn-cs"/>
              </a:rPr>
              <a:t>25%</a:t>
            </a:r>
            <a:r>
              <a:rPr kumimoji="0" lang="en-US" sz="1600" b="1" i="0" u="none" strike="noStrike" kern="1200" cap="none" spc="0" normalizeH="0" baseline="0" noProof="0">
                <a:ln>
                  <a:noFill/>
                </a:ln>
                <a:solidFill>
                  <a:prstClr val="black"/>
                </a:solidFill>
                <a:effectLst/>
                <a:uLnTx/>
                <a:uFillTx/>
                <a:latin typeface="Arial Black" panose="020b0a04020102020204"/>
                <a:ea typeface="+mn-ea"/>
                <a:cs typeface="+mn-cs"/>
              </a:rPr>
              <a:t> </a:t>
            </a:r>
            <a:r>
              <a:rPr kumimoji="0" lang="en-US" sz="1600" b="0" i="0" u="none" strike="noStrike" kern="1200" cap="none" spc="0" normalizeH="0" baseline="0" noProof="0">
                <a:ln>
                  <a:noFill/>
                </a:ln>
                <a:solidFill>
                  <a:prstClr val="black"/>
                </a:solidFill>
                <a:effectLst/>
                <a:uLnTx/>
                <a:uFillTx/>
                <a:latin typeface="Arial"/>
                <a:ea typeface="+mn-ea"/>
                <a:cs typeface="+mn-cs"/>
              </a:rPr>
              <a:t>of your peers</a:t>
            </a:r>
          </a:p>
        </p:txBody>
      </p:sp>
      <p:sp>
        <p:nvSpPr>
          <p:cNvPr id="75" name="TextBox 74">
            <a:extLst>
              <a:ext uri="{FF2B5EF4-FFF2-40B4-BE49-F238E27FC236}">
                <a16:creationId xmlns:a16="http://schemas.microsoft.com/office/drawing/2014/main" id="{0D3E2647-4A8C-4622-9428-4A80C8BB3563}"/>
              </a:ext>
            </a:extLst>
          </p:cNvPr>
          <p:cNvSpPr txBox="1"/>
          <p:nvPr>
            <p:custDataLst>
              <p:tags r:id="rId22"/>
            </p:custDataLst>
          </p:nvPr>
        </p:nvSpPr>
        <p:spPr>
          <a:xfrm>
            <a:off x="3522115" y="3917322"/>
            <a:ext cx="1828800" cy="5232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Higher</a:t>
            </a:r>
            <a:br>
              <a:rPr kumimoji="0" lang="en-US" sz="1400" b="0" i="0" u="none" strike="noStrike" kern="1200" cap="none" spc="0" normalizeH="0" baseline="0" noProof="0">
                <a:ln>
                  <a:noFill/>
                </a:ln>
                <a:solidFill>
                  <a:prstClr val="black"/>
                </a:solidFill>
                <a:effectLst/>
                <a:uLnTx/>
                <a:uFillTx/>
                <a:latin typeface="Arial"/>
                <a:ea typeface="+mn-ea"/>
                <a:cs typeface="+mn-cs"/>
              </a:rPr>
            </a:br>
            <a:r>
              <a:rPr kumimoji="0" lang="en-US" sz="1400" b="0" i="0" u="none" strike="noStrike" kern="1200" cap="none" spc="0" normalizeH="0" baseline="0" noProof="0">
                <a:ln>
                  <a:noFill/>
                </a:ln>
                <a:solidFill>
                  <a:prstClr val="black"/>
                </a:solidFill>
                <a:effectLst/>
                <a:uLnTx/>
                <a:uFillTx/>
                <a:latin typeface="Arial"/>
                <a:ea typeface="+mn-ea"/>
                <a:cs typeface="+mn-cs"/>
              </a:rPr>
              <a:t>performance than:</a:t>
            </a:r>
          </a:p>
        </p:txBody>
      </p:sp>
      <p:sp>
        <p:nvSpPr>
          <p:cNvPr id="76" name="TextBox 75">
            <a:extLst>
              <a:ext uri="{FF2B5EF4-FFF2-40B4-BE49-F238E27FC236}">
                <a16:creationId xmlns:a16="http://schemas.microsoft.com/office/drawing/2014/main" id="{1B3CB544-BF88-49F8-9CD9-F303D38431F3}"/>
              </a:ext>
            </a:extLst>
          </p:cNvPr>
          <p:cNvSpPr txBox="1"/>
          <p:nvPr>
            <p:custDataLst>
              <p:tags r:id="rId23"/>
            </p:custDataLst>
          </p:nvPr>
        </p:nvSpPr>
        <p:spPr>
          <a:xfrm>
            <a:off x="6346204" y="4264357"/>
            <a:ext cx="2142973" cy="416011"/>
          </a:xfrm>
          <a:prstGeom prst="rect">
            <a:avLst/>
          </a:prstGeom>
          <a:noFill/>
        </p:spPr>
        <p:txBody>
          <a:bodyPr wrap="square" lIns="0" tIns="0" rIns="0" bIns="0" rtlCol="0" anchor="ctr">
            <a:noAutofit/>
          </a:bodyPr>
          <a:lstStyle/>
          <a:p>
            <a:pPr marL="0" marR="0" lvl="0" indent="0" algn="l" defTabSz="457200" rtl="0" eaLnBrk="1" fontAlgn="auto" latinLnBrk="0" hangingPunct="1">
              <a:lnSpc>
                <a:spcPct val="200000"/>
              </a:lnSpc>
              <a:spcBef>
                <a:spcPts val="60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Black" panose="020b0a04020102020204"/>
                <a:ea typeface="+mn-ea"/>
                <a:cs typeface="+mn-cs"/>
              </a:rPr>
              <a:t>50% </a:t>
            </a:r>
            <a:r>
              <a:rPr kumimoji="0" lang="en-US" sz="1600" b="0" i="0" u="none" strike="noStrike" kern="1200" cap="none" spc="0" normalizeH="0" baseline="0" noProof="0">
                <a:ln>
                  <a:noFill/>
                </a:ln>
                <a:solidFill>
                  <a:prstClr val="black"/>
                </a:solidFill>
                <a:effectLst/>
                <a:uLnTx/>
                <a:uFillTx/>
                <a:latin typeface="Arial"/>
                <a:ea typeface="+mn-ea"/>
                <a:cs typeface="+mn-cs"/>
              </a:rPr>
              <a:t>of your peers</a:t>
            </a:r>
          </a:p>
        </p:txBody>
      </p:sp>
      <p:sp>
        <p:nvSpPr>
          <p:cNvPr id="78" name="TextBox 77">
            <a:extLst>
              <a:ext uri="{FF2B5EF4-FFF2-40B4-BE49-F238E27FC236}">
                <a16:creationId xmlns:a16="http://schemas.microsoft.com/office/drawing/2014/main" id="{8D44051E-35C2-49C4-BB9C-9E9F4FF17CE1}"/>
              </a:ext>
            </a:extLst>
          </p:cNvPr>
          <p:cNvSpPr txBox="1"/>
          <p:nvPr>
            <p:custDataLst>
              <p:tags r:id="rId24"/>
            </p:custDataLst>
          </p:nvPr>
        </p:nvSpPr>
        <p:spPr>
          <a:xfrm>
            <a:off x="6346204" y="3917322"/>
            <a:ext cx="1828800" cy="5232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Higher</a:t>
            </a:r>
            <a:br>
              <a:rPr kumimoji="0" lang="en-US" sz="1400" b="0" i="0" u="none" strike="noStrike" kern="1200" cap="none" spc="0" normalizeH="0" baseline="0" noProof="0">
                <a:ln>
                  <a:noFill/>
                </a:ln>
                <a:solidFill>
                  <a:prstClr val="black"/>
                </a:solidFill>
                <a:effectLst/>
                <a:uLnTx/>
                <a:uFillTx/>
                <a:latin typeface="Arial"/>
                <a:ea typeface="+mn-ea"/>
                <a:cs typeface="+mn-cs"/>
              </a:rPr>
            </a:br>
            <a:r>
              <a:rPr kumimoji="0" lang="en-US" sz="1400" b="0" i="0" u="none" strike="noStrike" kern="1200" cap="none" spc="0" normalizeH="0" baseline="0" noProof="0">
                <a:ln>
                  <a:noFill/>
                </a:ln>
                <a:solidFill>
                  <a:prstClr val="black"/>
                </a:solidFill>
                <a:effectLst/>
                <a:uLnTx/>
                <a:uFillTx/>
                <a:latin typeface="Arial"/>
                <a:ea typeface="+mn-ea"/>
                <a:cs typeface="+mn-cs"/>
              </a:rPr>
              <a:t>performance than:</a:t>
            </a:r>
          </a:p>
        </p:txBody>
      </p:sp>
      <p:sp>
        <p:nvSpPr>
          <p:cNvPr id="80" name="TextBox 79">
            <a:extLst>
              <a:ext uri="{FF2B5EF4-FFF2-40B4-BE49-F238E27FC236}">
                <a16:creationId xmlns:a16="http://schemas.microsoft.com/office/drawing/2014/main" id="{4DFF8A60-6C1F-460C-8147-5606E4A9C1E7}"/>
              </a:ext>
            </a:extLst>
          </p:cNvPr>
          <p:cNvSpPr txBox="1"/>
          <p:nvPr>
            <p:custDataLst>
              <p:tags r:id="rId25"/>
            </p:custDataLst>
          </p:nvPr>
        </p:nvSpPr>
        <p:spPr>
          <a:xfrm>
            <a:off x="9234771" y="4264357"/>
            <a:ext cx="2142973" cy="416011"/>
          </a:xfrm>
          <a:prstGeom prst="rect">
            <a:avLst/>
          </a:prstGeom>
          <a:noFill/>
        </p:spPr>
        <p:txBody>
          <a:bodyPr wrap="square" lIns="0" tIns="0" rIns="0" bIns="0" rtlCol="0" anchor="ctr">
            <a:noAutofit/>
          </a:bodyPr>
          <a:lstStyle/>
          <a:p>
            <a:pPr marL="0" marR="0" lvl="0" indent="0" algn="l" defTabSz="457200" rtl="0" eaLnBrk="1" fontAlgn="auto" latinLnBrk="0" hangingPunct="1">
              <a:lnSpc>
                <a:spcPct val="200000"/>
              </a:lnSpc>
              <a:spcBef>
                <a:spcPts val="60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Black" panose="020b0a04020102020204"/>
                <a:ea typeface="+mn-ea"/>
                <a:cs typeface="+mn-cs"/>
              </a:rPr>
              <a:t>75%</a:t>
            </a:r>
            <a:r>
              <a:rPr kumimoji="0" lang="en-US" sz="1600" b="1" i="0" u="none" strike="noStrike" kern="1200" cap="none" spc="0" normalizeH="0" baseline="0" noProof="0">
                <a:ln>
                  <a:noFill/>
                </a:ln>
                <a:solidFill>
                  <a:prstClr val="black"/>
                </a:solidFill>
                <a:effectLst/>
                <a:uLnTx/>
                <a:uFillTx/>
                <a:latin typeface="Arial Black" panose="020b0a04020102020204"/>
                <a:ea typeface="+mn-ea"/>
                <a:cs typeface="+mn-cs"/>
              </a:rPr>
              <a:t> </a:t>
            </a:r>
            <a:r>
              <a:rPr kumimoji="0" lang="en-US" sz="1600" b="0" i="0" u="none" strike="noStrike" kern="1200" cap="none" spc="0" normalizeH="0" baseline="0" noProof="0">
                <a:ln>
                  <a:noFill/>
                </a:ln>
                <a:solidFill>
                  <a:prstClr val="black"/>
                </a:solidFill>
                <a:effectLst/>
                <a:uLnTx/>
                <a:uFillTx/>
                <a:latin typeface="Arial"/>
                <a:ea typeface="+mn-ea"/>
                <a:cs typeface="+mn-cs"/>
              </a:rPr>
              <a:t>of your peers</a:t>
            </a:r>
          </a:p>
        </p:txBody>
      </p:sp>
      <p:sp>
        <p:nvSpPr>
          <p:cNvPr id="81" name="TextBox 80">
            <a:extLst>
              <a:ext uri="{FF2B5EF4-FFF2-40B4-BE49-F238E27FC236}">
                <a16:creationId xmlns:a16="http://schemas.microsoft.com/office/drawing/2014/main" id="{E049BA69-412F-4D37-8D80-61879001C5C4}"/>
              </a:ext>
            </a:extLst>
          </p:cNvPr>
          <p:cNvSpPr txBox="1"/>
          <p:nvPr>
            <p:custDataLst>
              <p:tags r:id="rId26"/>
            </p:custDataLst>
          </p:nvPr>
        </p:nvSpPr>
        <p:spPr>
          <a:xfrm>
            <a:off x="9234771" y="3917322"/>
            <a:ext cx="1828800" cy="5232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Higher</a:t>
            </a:r>
            <a:br>
              <a:rPr kumimoji="0" lang="en-US" sz="1400" b="0" i="0" u="none" strike="noStrike" kern="1200" cap="none" spc="0" normalizeH="0" baseline="0" noProof="0">
                <a:ln>
                  <a:noFill/>
                </a:ln>
                <a:solidFill>
                  <a:prstClr val="black"/>
                </a:solidFill>
                <a:effectLst/>
                <a:uLnTx/>
                <a:uFillTx/>
                <a:latin typeface="Arial"/>
                <a:ea typeface="+mn-ea"/>
                <a:cs typeface="+mn-cs"/>
              </a:rPr>
            </a:br>
            <a:r>
              <a:rPr kumimoji="0" lang="en-US" sz="1400" b="0" i="0" u="none" strike="noStrike" kern="1200" cap="none" spc="0" normalizeH="0" baseline="0" noProof="0">
                <a:ln>
                  <a:noFill/>
                </a:ln>
                <a:solidFill>
                  <a:prstClr val="black"/>
                </a:solidFill>
                <a:effectLst/>
                <a:uLnTx/>
                <a:uFillTx/>
                <a:latin typeface="Arial"/>
                <a:ea typeface="+mn-ea"/>
                <a:cs typeface="+mn-cs"/>
              </a:rPr>
              <a:t>performance than:</a:t>
            </a:r>
          </a:p>
        </p:txBody>
      </p:sp>
      <p:cxnSp>
        <p:nvCxnSpPr>
          <p:cNvPr id="82" name="Straight Connector 81">
            <a:extLst>
              <a:ext uri="{FF2B5EF4-FFF2-40B4-BE49-F238E27FC236}">
                <a16:creationId xmlns:a16="http://schemas.microsoft.com/office/drawing/2014/main" id="{64E4AE32-EF02-419F-83D7-7C043F9BAD9E}"/>
              </a:ext>
            </a:extLst>
          </p:cNvPr>
          <p:cNvCxnSpPr/>
          <p:nvPr>
            <p:custDataLst>
              <p:tags r:id="rId27"/>
            </p:custDataLst>
          </p:nvPr>
        </p:nvCxnSpPr>
        <p:spPr>
          <a:xfrm flipH="1" flipV="1">
            <a:off x="11701692" y="4907859"/>
            <a:ext cx="0" cy="105808"/>
          </a:xfrm>
          <a:prstGeom prst="line">
            <a:avLst/>
          </a:prstGeom>
          <a:noFill/>
          <a:ln w="12700" cap="flat" cmpd="sng">
            <a:solidFill>
              <a:schemeClr val="bg1">
                <a:lumMod val="75000"/>
              </a:schemeClr>
            </a:solidFill>
            <a:prstDash val="solid"/>
            <a:round/>
            <a:headEnd type="none" w="lg" len="med"/>
            <a:tailEnd type="none" w="lg" len="med"/>
          </a:ln>
        </p:spPr>
      </p:cxnSp>
      <p:cxnSp>
        <p:nvCxnSpPr>
          <p:cNvPr id="83" name="Straight Connector 82">
            <a:extLst>
              <a:ext uri="{FF2B5EF4-FFF2-40B4-BE49-F238E27FC236}">
                <a16:creationId xmlns:a16="http://schemas.microsoft.com/office/drawing/2014/main" id="{82BFE4AD-3C97-4759-8D84-00244B756463}"/>
              </a:ext>
            </a:extLst>
          </p:cNvPr>
          <p:cNvCxnSpPr/>
          <p:nvPr>
            <p:custDataLst>
              <p:tags r:id="rId28"/>
            </p:custDataLst>
          </p:nvPr>
        </p:nvCxnSpPr>
        <p:spPr>
          <a:xfrm flipH="1" flipV="1">
            <a:off x="6072401" y="4907859"/>
            <a:ext cx="0" cy="105808"/>
          </a:xfrm>
          <a:prstGeom prst="line">
            <a:avLst/>
          </a:prstGeom>
          <a:noFill/>
          <a:ln w="12700" cap="flat" cmpd="sng">
            <a:solidFill>
              <a:schemeClr val="bg1">
                <a:lumMod val="75000"/>
              </a:schemeClr>
            </a:solidFill>
            <a:prstDash val="solid"/>
            <a:round/>
            <a:headEnd type="none" w="lg" len="med"/>
            <a:tailEnd type="none" w="lg" len="med"/>
          </a:ln>
        </p:spPr>
      </p:cxnSp>
      <p:sp>
        <p:nvSpPr>
          <p:cNvPr id="84" name="TextBox 83">
            <a:extLst>
              <a:ext uri="{FF2B5EF4-FFF2-40B4-BE49-F238E27FC236}">
                <a16:creationId xmlns:a16="http://schemas.microsoft.com/office/drawing/2014/main" id="{3F578C23-23FD-4672-BE96-C2D9C203DA94}"/>
              </a:ext>
            </a:extLst>
          </p:cNvPr>
          <p:cNvSpPr txBox="1"/>
          <p:nvPr>
            <p:custDataLst>
              <p:tags r:id="rId29"/>
            </p:custDataLst>
          </p:nvPr>
        </p:nvSpPr>
        <p:spPr>
          <a:xfrm>
            <a:off x="3030817" y="5013667"/>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25th</a:t>
            </a:r>
          </a:p>
        </p:txBody>
      </p:sp>
      <p:sp>
        <p:nvSpPr>
          <p:cNvPr id="85" name="TextBox 84">
            <a:extLst>
              <a:ext uri="{FF2B5EF4-FFF2-40B4-BE49-F238E27FC236}">
                <a16:creationId xmlns:a16="http://schemas.microsoft.com/office/drawing/2014/main" id="{6EDD1AD3-1E11-4EA3-9378-BEA1A4D7D268}"/>
              </a:ext>
            </a:extLst>
          </p:cNvPr>
          <p:cNvSpPr txBox="1"/>
          <p:nvPr>
            <p:custDataLst>
              <p:tags r:id="rId30"/>
            </p:custDataLst>
          </p:nvPr>
        </p:nvSpPr>
        <p:spPr>
          <a:xfrm>
            <a:off x="5858100" y="5013667"/>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50th</a:t>
            </a:r>
          </a:p>
        </p:txBody>
      </p:sp>
      <p:sp>
        <p:nvSpPr>
          <p:cNvPr id="86" name="TextBox 85">
            <a:extLst>
              <a:ext uri="{FF2B5EF4-FFF2-40B4-BE49-F238E27FC236}">
                <a16:creationId xmlns:a16="http://schemas.microsoft.com/office/drawing/2014/main" id="{F10F9460-E427-42C1-8B1E-B0338EA7C24A}"/>
              </a:ext>
            </a:extLst>
          </p:cNvPr>
          <p:cNvSpPr txBox="1"/>
          <p:nvPr>
            <p:custDataLst>
              <p:tags r:id="rId31"/>
            </p:custDataLst>
          </p:nvPr>
        </p:nvSpPr>
        <p:spPr>
          <a:xfrm>
            <a:off x="8758956" y="5013667"/>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75th</a:t>
            </a:r>
          </a:p>
        </p:txBody>
      </p:sp>
      <p:sp>
        <p:nvSpPr>
          <p:cNvPr id="87" name="TextBox 86">
            <a:extLst>
              <a:ext uri="{FF2B5EF4-FFF2-40B4-BE49-F238E27FC236}">
                <a16:creationId xmlns:a16="http://schemas.microsoft.com/office/drawing/2014/main" id="{0E9A37E0-8BF4-4B95-9B9D-312831AD9BCB}"/>
              </a:ext>
            </a:extLst>
          </p:cNvPr>
          <p:cNvSpPr txBox="1"/>
          <p:nvPr>
            <p:custDataLst>
              <p:tags r:id="rId32"/>
            </p:custDataLst>
          </p:nvPr>
        </p:nvSpPr>
        <p:spPr>
          <a:xfrm>
            <a:off x="287617" y="5013667"/>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0</a:t>
            </a:r>
          </a:p>
        </p:txBody>
      </p:sp>
      <p:sp>
        <p:nvSpPr>
          <p:cNvPr id="88" name="TextBox 87">
            <a:extLst>
              <a:ext uri="{FF2B5EF4-FFF2-40B4-BE49-F238E27FC236}">
                <a16:creationId xmlns:a16="http://schemas.microsoft.com/office/drawing/2014/main" id="{DB07FAB9-3068-4EB0-8442-BA8BEA0C72FB}"/>
              </a:ext>
            </a:extLst>
          </p:cNvPr>
          <p:cNvSpPr txBox="1"/>
          <p:nvPr>
            <p:custDataLst>
              <p:tags r:id="rId33"/>
            </p:custDataLst>
          </p:nvPr>
        </p:nvSpPr>
        <p:spPr>
          <a:xfrm>
            <a:off x="11481134" y="5013667"/>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100th</a:t>
            </a:r>
          </a:p>
        </p:txBody>
      </p:sp>
      <p:sp>
        <p:nvSpPr>
          <p:cNvPr id="89" name="TextBox 88">
            <a:extLst>
              <a:ext uri="{FF2B5EF4-FFF2-40B4-BE49-F238E27FC236}">
                <a16:creationId xmlns:a16="http://schemas.microsoft.com/office/drawing/2014/main" id="{13DA561F-E1D2-4921-BB27-5F33E07D3FF9}"/>
              </a:ext>
            </a:extLst>
          </p:cNvPr>
          <p:cNvSpPr txBox="1"/>
          <p:nvPr>
            <p:custDataLst>
              <p:tags r:id="rId34"/>
            </p:custDataLst>
          </p:nvPr>
        </p:nvSpPr>
        <p:spPr>
          <a:xfrm>
            <a:off x="4884112" y="3377336"/>
            <a:ext cx="2375737" cy="369332"/>
          </a:xfrm>
          <a:prstGeom prst="rect">
            <a:avLst/>
          </a:prstGeom>
          <a:solidFill>
            <a:schemeClr val="bg1">
              <a:lumMod val="65000"/>
            </a:schemeClr>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prstClr val="white"/>
                </a:solidFill>
                <a:effectLst/>
                <a:uLnTx/>
                <a:uFillTx/>
                <a:latin typeface="Arial"/>
                <a:ea typeface="+mn-ea"/>
                <a:cs typeface="+mn-cs"/>
              </a:rPr>
              <a:t>Mainstream</a:t>
            </a:r>
          </a:p>
        </p:txBody>
      </p:sp>
    </p:spTree>
    <p:extLst>
      <p:ext uri="{BB962C8B-B14F-4D97-AF65-F5344CB8AC3E}">
        <p14:creationId val="1207795184"/>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4,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objectives and key results (OKRs) to align IT with enterprise objectives and priorities by cascading responsibility across the IT organization to deliver key results (KRs). CIOs need to inspire IT teams to take responsibility for contributing to enterprise OKRs.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Implement the IT OKR process by engaging business partners to lock-in high-priority KRs IT needs to deliver, and guide and coach IT leaders to cascade responsibilities across IT teams. This ensures KR delivery and establishes the OKR scoring mechanism to require continuous review and adjustment of actions to achieve the objectives.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Ensure the OKR program continuously improves and provides value by maintaining disciplined progress reviews and OKR scoring through a predefined evaluation method.</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Enterprise and I&amp;T Performance in the Digital Age</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80"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IT Leaders Owning Specific Business Outcomes (%)</a:t>
            </a:r>
          </a:p>
        </p:txBody>
      </p:sp>
      <p:sp>
        <p:nvSpPr>
          <p:cNvPr id="12" name="Rectangle 11" descr="FILLCOLOR-IF=Lookup(KPI_74,24)=&quot;&quot;,#FFFFFF&#10;FILLCOLOR-IF=Lookup(KPI_74,24)=2,#FFEDB3&#10;FILLCOLOR-IF=Lookup(KPI_74,24)=3,#FEDA6E&#10;FILLCOLOR-IF=Lookup(KPI_74,24)=4,#FEC10D&#10;FILLCOLOR-IF=Lookup(KPI_74,24)=5,#A1B3CA&#10;FILLCOLOR-IF=Lookup(KPI_74,24)=6,#6A80A3&#10;FILLCOLOR-IF=Lookup(KPI_74,24)=7,#002856&#10;FONTCOLOR-IF=Lookup(KPI_74,24)=&quot;&quot;,#A6A6A6&#10;FONTCOLOR-IF=Lookup(KPI_74,24)=5,#FFFFFF&#10;FONTCOLOR-IF=Lookup(KPI_74,24)=6,#FFFFFF&#10;FONTCOLOR-IF=Lookup(KPI_74,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Talent and Skills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direct reports has specific business-outcome objectives in their personal goals?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140 
Applied Filters: None 
Source: Gartner Digital Execution Scorecard. As of 08 October 2024.</a:t>
            </a:r>
          </a:p>
        </p:txBody>
      </p:sp>
      <p:sp>
        <p:nvSpPr>
          <p:cNvPr id="2" name="TextBox 1" descr="FILLCOLOR-IF=IF(ISNA(Lookup(KPI_74,33)),FALSE,Lookup(KPI_74,33)=TRUE),#06C4B0&#10;FILLCOLOR-IF=IF(ISNA(Lookup(KPI_74,33)),FALSE,Lookup(KPI_74,33)=FALSE),#FF540A&#10;FONTCOLOR-IF=IF(ISNA(Lookup(KPI_74,33)),FALSE,OR(Lookup(KPI_74,33)=TRUE,Lookup(KPI_74,33)=0)),#FFFFFF&#10;FONTCOLOR-IF=IF(ISNA(Lookup(KPI_74,33)),FALSE,OR(Lookup(KPI_74,33)=FALSE,Lookup(KPI_74,33)=0)),#FFFFFF">
            <a:extLst>
              <a:ext uri="{FF2B5EF4-FFF2-40B4-BE49-F238E27FC236}">
                <a16:creationId xmlns:a16="http://schemas.microsoft.com/office/drawing/2014/main" id="{7DF1ACD0-0F5B-AE63-D881-8DF433BED5CF}"/>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90%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31%</a:t>
            </a:r>
          </a:p>
        </p:txBody>
      </p:sp>
      <p:sp>
        <p:nvSpPr>
          <p:cNvPr id="18" name="TextBox 17">
            <a:extLst>
              <a:ext uri="{FF2B5EF4-FFF2-40B4-BE49-F238E27FC236}">
                <a16:creationId xmlns:a16="http://schemas.microsoft.com/office/drawing/2014/main" id="{20741B53-EBCD-4012-A3DD-97DC6D555EDA}"/>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90%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2" name="TextBox 41" descr="HIDE-IF=Lookup(KPI_74,46)&lt;&gt;1&#10;FONTCOLOR-IF=IF(ISNA(Lookup(KPI_74,33)),FALSE,OR(Lookup(KPI_74,33)=TRUE,Lookup(KPI_74,33)=0)),#06C4B0&#10;FONTCOLOR-IF=IF(ISNA(Lookup(KPI_74,33)),FALSE,OR(Lookup(KPI_74,33)=FALSE,Lookup(KPI_74,33)=0)),#FF540A">
            <a:extLst>
              <a:ext uri="{FF2B5EF4-FFF2-40B4-BE49-F238E27FC236}">
                <a16:creationId xmlns:a16="http://schemas.microsoft.com/office/drawing/2014/main" id="{462372E1-E5FA-7755-1EBD-46A77263AE43}"/>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4]&#10;HORIZ-AXIS-NUMBER-FORMAT=Lookup(KPI_74,23),CONTENT&#10;HORIZ-AXIS-MAX=Lookup(KPI_74,36)&#10;HORIZ-AXIS-MIN=Lookup(KPI_74,35)">
            <a:extLst>
              <a:ext uri="{FF2B5EF4-FFF2-40B4-BE49-F238E27FC236}">
                <a16:creationId xmlns:a16="http://schemas.microsoft.com/office/drawing/2014/main" id="{847D8B77-F626-90A6-F856-0A4EB5CC41BB}"/>
              </a:ext>
            </a:extLst>
          </p:cNvPr>
          <p:cNvGraphicFramePr>
            <a:graphicFrameLocks noDrilldown="1"/>
          </p:cNvGraphicFramePr>
          <p:nvPr>
            <p:custDataLst>
              <p:tags r:id="rId36"/>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5,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Dynamically source, procure and manage IT, cloud and digital technologies and services from the digital marketplace by adopting dynamic sourcing.</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Gartner's Toolset for Dynamic Sourcing and Digital Innovation Success in your sourcing engagements.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Focus sourcing on business</a:t>
            </a:r>
            <a:r>
              <a:rPr kumimoji="0" lang="en-US" sz="1100" b="0" i="0" u="none" strike="noStrike" kern="1200" cap="none" spc="0" normalizeH="0" baseline="0" noProof="0">
                <a:ln>
                  <a:noFill/>
                </a:ln>
                <a:solidFill>
                  <a:prstClr val="black"/>
                </a:solidFill>
                <a:effectLst/>
                <a:uLnTx/>
                <a:uFillTx/>
                <a:latin typeface="Arial"/>
                <a:ea typeface="+mn-ea"/>
                <a:cs typeface="Arial"/>
              </a:rPr>
              <a:t> value rather than just cost optimization and develop metrics to show the value provided.:</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srgbClr val="000000"/>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hlinkClick r:id="rId5"/>
              </a:rPr>
              <a:t>Dynamic Sourcing: How to Negotiate a Complex Managed Service and Solution Deal in 90 Days or Less</a:t>
            </a:r>
            <a:r>
              <a:rPr kumimoji="0" lang="en-US" sz="1100" b="0" i="0" u="none" strike="noStrike" kern="1200" cap="none" spc="0" normalizeH="0" baseline="0" noProof="0">
                <a:ln>
                  <a:noFill/>
                </a:ln>
                <a:solidFill>
                  <a:prstClr val="black"/>
                </a:solidFill>
                <a:effectLst/>
                <a:uLnTx/>
                <a:uFillTx/>
                <a:latin typeface="Arial"/>
                <a:ea typeface="+mn-lt"/>
                <a:cs typeface="Arial"/>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hlinkClick r:id="rId6"/>
              </a:rPr>
              <a:t>How to Develop an IT Procurement Value Scorecard</a:t>
            </a:r>
            <a:r>
              <a:rPr kumimoji="0" lang="en-US" sz="1100" b="0" i="0" u="none" strike="noStrike" kern="1200" cap="none" spc="0" normalizeH="0" baseline="0" noProof="0">
                <a:ln>
                  <a:noFill/>
                </a:ln>
                <a:solidFill>
                  <a:prstClr val="black"/>
                </a:solidFill>
                <a:effectLst/>
                <a:uLnTx/>
                <a:uFillTx/>
                <a:latin typeface="Arial"/>
                <a:ea typeface="+mn-lt"/>
                <a:cs typeface="Arial"/>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81"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Average Time to Engage Vendors (days)</a:t>
            </a:r>
          </a:p>
        </p:txBody>
      </p:sp>
      <p:sp>
        <p:nvSpPr>
          <p:cNvPr id="12" name="Rectangle 11" descr="FILLCOLOR-IF=Lookup(KPI_75,24)=&quot;&quot;,#FFFFFF&#10;FILLCOLOR-IF=Lookup(KPI_75,24)=2,#FFEDB3&#10;FILLCOLOR-IF=Lookup(KPI_75,24)=3,#FEDA6E&#10;FILLCOLOR-IF=Lookup(KPI_75,24)=4,#FEC10D&#10;FILLCOLOR-IF=Lookup(KPI_75,24)=5,#A1B3CA&#10;FILLCOLOR-IF=Lookup(KPI_75,24)=6,#6A80A3&#10;FILLCOLOR-IF=Lookup(KPI_75,24)=7,#002856&#10;FONTCOLOR-IF=Lookup(KPI_75,24)=&quot;&quot;,#A6A6A6&#10;FONTCOLOR-IF=Lookup(KPI_75,24)=5,#FFFFFF&#10;FONTCOLOR-IF=Lookup(KPI_75,24)=6,#FFFFFF&#10;FONTCOLOR-IF=Lookup(KPI_75,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Sourcing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average lead time to engage vendors?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212 
Applied Filters: None 
Source: Gartner Digital Execution Scorecard. As of 08 October 2024.</a:t>
            </a:r>
          </a:p>
        </p:txBody>
      </p:sp>
      <p:sp>
        <p:nvSpPr>
          <p:cNvPr id="2" name="TextBox 1" descr="FILLCOLOR-IF=IF(ISNA(Lookup(KPI_75,33)),FALSE,Lookup(KPI_75,33)=TRUE),#06C4B0&#10;FILLCOLOR-IF=IF(ISNA(Lookup(KPI_75,33)),FALSE,Lookup(KPI_75,33)=FALSE),#FF540A&#10;FONTCOLOR-IF=IF(ISNA(Lookup(KPI_75,33)),FALSE,OR(Lookup(KPI_75,33)=TRUE,Lookup(KPI_75,33)=0)),#FFFFFF&#10;FONTCOLOR-IF=IF(ISNA(Lookup(KPI_75,33)),FALSE,OR(Lookup(KPI_75,33)=FALSE,Lookup(KPI_75,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120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90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40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17th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5]&#10;HORIZ-AXIS-NUMBER-FORMAT=Lookup(KPI_75,23),CONTENT&#10;HORIZ-AXIS-MAX=Lookup(KPI_75,36)&#10;HORIZ-AXIS-MIN=Lookup(KPI_75,35)">
            <a:extLst>
              <a:ext uri="{FF2B5EF4-FFF2-40B4-BE49-F238E27FC236}">
                <a16:creationId xmlns:a16="http://schemas.microsoft.com/office/drawing/2014/main" id="{847D8B77-F626-90A6-F856-0A4EB5CC41BB}"/>
              </a:ext>
            </a:extLst>
          </p:cNvPr>
          <p:cNvGraphicFramePr>
            <a:graphicFrameLocks noDrilldown="1"/>
          </p:cNvGraphicFramePr>
          <p:nvPr>
            <p:custDataLst>
              <p:tags r:id="rId36"/>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6,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Assess your organization’s agile maturity level and align your contracting model accordingly.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Gartner's Market Research for Agile and DevOps Custom Software Development Services to screen for potential service providers.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Increase success by selecting providers who can help with change in culture. Prioritize providers whose capabilities and offerings are most aligned with your organization’s development ambitions.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5 Steps to Effectively Select and Contract With an Agile Development Service Provider</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82"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Agile-/DevOps-Ready Application Dev and Maintenance Contracts (%)</a:t>
            </a:r>
          </a:p>
        </p:txBody>
      </p:sp>
      <p:sp>
        <p:nvSpPr>
          <p:cNvPr id="12" name="Rectangle 11" descr="FILLCOLOR-IF=Lookup(KPI_76,24)=&quot;&quot;,#FFFFFF&#10;FILLCOLOR-IF=Lookup(KPI_76,24)=2,#FFEDB3&#10;FILLCOLOR-IF=Lookup(KPI_76,24)=3,#FEDA6E&#10;FILLCOLOR-IF=Lookup(KPI_76,24)=4,#FEC10D&#10;FILLCOLOR-IF=Lookup(KPI_76,24)=5,#A1B3CA&#10;FILLCOLOR-IF=Lookup(KPI_76,24)=6,#6A80A3&#10;FILLCOLOR-IF=Lookup(KPI_76,24)=7,#002856&#10;FONTCOLOR-IF=Lookup(KPI_76,24)=&quot;&quot;,#A6A6A6&#10;FONTCOLOR-IF=Lookup(KPI_76,24)=5,#FFFFFF&#10;FONTCOLOR-IF=Lookup(KPI_76,24)=6,#FFFFFF&#10;FONTCOLOR-IF=Lookup(KPI_76,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Sourcing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relevant application development and maintenance contracts is ready for Agile and DevOps methods and practices?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226 
Applied Filters: None 
Source: Gartner Digital Execution Scorecard. As of 08 October 2024.</a:t>
            </a:r>
          </a:p>
        </p:txBody>
      </p:sp>
      <p:sp>
        <p:nvSpPr>
          <p:cNvPr id="2" name="TextBox 1" descr="FILLCOLOR-IF=IF(ISNA(Lookup(KPI_76,33)),FALSE,Lookup(KPI_76,33)=TRUE),#06C4B0&#10;FILLCOLOR-IF=IF(ISNA(Lookup(KPI_76,33)),FALSE,Lookup(KPI_76,33)=FALSE),#FF540A&#10;FONTCOLOR-IF=IF(ISNA(Lookup(KPI_76,33)),FALSE,OR(Lookup(KPI_76,33)=TRUE,Lookup(KPI_76,33)=0)),#FFFFFF&#10;FONTCOLOR-IF=IF(ISNA(Lookup(KPI_76,33)),FALSE,OR(Lookup(KPI_76,33)=FALSE,Lookup(KPI_76,33)=0)),#FFFFFF">
            <a:extLst>
              <a:ext uri="{FF2B5EF4-FFF2-40B4-BE49-F238E27FC236}">
                <a16:creationId xmlns:a16="http://schemas.microsoft.com/office/drawing/2014/main" id="{7DF1ACD0-0F5B-AE63-D881-8DF433BED5CF}"/>
              </a:ext>
            </a:extLst>
          </p:cNvPr>
          <p:cNvSpPr txBox="1"/>
          <p:nvPr>
            <p:custDataLst>
              <p:tags r:id="rId15"/>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BEE8A32A-00FF-424E-C744-A5C7BDE0A3A8}"/>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6]&#10;HORIZ-AXIS-NUMBER-FORMAT=Lookup(KPI_76,23),CONTENT&#10;HORIZ-AXIS-MAX=Lookup(KPI_76,36)&#10;HORIZ-AXIS-MIN=Lookup(KPI_76,35)">
            <a:extLst>
              <a:ext uri="{FF2B5EF4-FFF2-40B4-BE49-F238E27FC236}">
                <a16:creationId xmlns:a16="http://schemas.microsoft.com/office/drawing/2014/main" id="{847D8B77-F626-90A6-F856-0A4EB5CC41BB}"/>
              </a:ext>
            </a:extLst>
          </p:cNvPr>
          <p:cNvGraphicFramePr>
            <a:graphicFrameLocks noDrilldown="1"/>
          </p:cNvGraphicFramePr>
          <p:nvPr>
            <p:custDataLst>
              <p:tags r:id="rId35"/>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7,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Receive unbiased advice and validation across your entire buying cycle with Gartner BuySmart.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Discard conventional time and materials (T&amp;M) and managed capacity deals in favor of contract models that ensure vendors are accountable for what they deliver. To do this, make a part of the fees dependent on business outcomes.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Use a Dynamic Sourcing approach to co-create solutions with your Service Providers</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Gartner BuySmart™</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hlinkClick r:id="rId6"/>
              </a:rPr>
              <a:t>Infographic: How to Source Complex Services Deals With Dynamic Sourcing in 90 Days or Less</a:t>
            </a:r>
            <a:r>
              <a:rPr kumimoji="0" lang="en-US" sz="1100" b="0" i="0" u="none" strike="noStrike" kern="1200" cap="none" spc="0" normalizeH="0" baseline="0" noProof="0">
                <a:ln>
                  <a:noFill/>
                </a:ln>
                <a:solidFill>
                  <a:prstClr val="black"/>
                </a:solidFill>
                <a:effectLst/>
                <a:uLnTx/>
                <a:uFillTx/>
                <a:latin typeface="Arial"/>
                <a:ea typeface="+mn-lt"/>
                <a:cs typeface="Arial"/>
              </a:rPr>
              <a:t> </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83"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Business-Outcome-Based Outsourcing (%)</a:t>
            </a:r>
          </a:p>
        </p:txBody>
      </p:sp>
      <p:sp>
        <p:nvSpPr>
          <p:cNvPr id="12" name="Rectangle 11" descr="FILLCOLOR-IF=Lookup(KPI_77,24)=&quot;&quot;,#FFFFFF&#10;FILLCOLOR-IF=Lookup(KPI_77,24)=2,#FFEDB3&#10;FILLCOLOR-IF=Lookup(KPI_77,24)=3,#FEDA6E&#10;FILLCOLOR-IF=Lookup(KPI_77,24)=4,#FEC10D&#10;FILLCOLOR-IF=Lookup(KPI_77,24)=5,#A1B3CA&#10;FILLCOLOR-IF=Lookup(KPI_77,24)=6,#6A80A3&#10;FILLCOLOR-IF=Lookup(KPI_77,24)=7,#002856&#10;FONTCOLOR-IF=Lookup(KPI_77,24)=&quot;&quot;,#A6A6A6&#10;FONTCOLOR-IF=Lookup(KPI_77,24)=5,#FFFFFF&#10;FONTCOLOR-IF=Lookup(KPI_77,24)=6,#FFFFFF&#10;FONTCOLOR-IF=Lookup(KPI_77,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Sourcing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outsourcing spending is ruled by outcome-based contracts?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117 
Applied Filters: None 
Source: Gartner Digital Execution Scorecard. As of 08 October 2024.</a:t>
            </a:r>
          </a:p>
        </p:txBody>
      </p:sp>
      <p:sp>
        <p:nvSpPr>
          <p:cNvPr id="2" name="TextBox 1" descr="FILLCOLOR-IF=IF(ISNA(Lookup(KPI_77,33)),FALSE,Lookup(KPI_77,33)=TRUE),#06C4B0&#10;FILLCOLOR-IF=IF(ISNA(Lookup(KPI_77,33)),FALSE,Lookup(KPI_77,33)=FALSE),#FF540A&#10;FONTCOLOR-IF=IF(ISNA(Lookup(KPI_77,33)),FALSE,OR(Lookup(KPI_77,33)=TRUE,Lookup(KPI_77,33)=0)),#FFFFFF&#10;FONTCOLOR-IF=IF(ISNA(Lookup(KPI_77,33)),FALSE,OR(Lookup(KPI_77,33)=FALSE,Lookup(KPI_77,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15%</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4%</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6%</a:t>
            </a:r>
          </a:p>
        </p:txBody>
      </p:sp>
      <p:sp>
        <p:nvSpPr>
          <p:cNvPr id="43" name="TextBox 42">
            <a:extLst>
              <a:ext uri="{FF2B5EF4-FFF2-40B4-BE49-F238E27FC236}">
                <a16:creationId xmlns:a16="http://schemas.microsoft.com/office/drawing/2014/main" id="{E213929D-CDB5-099D-9C3A-E4313F0013E5}"/>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61st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7]&#10;HORIZ-AXIS-NUMBER-FORMAT=Lookup(KPI_77,23),CONTENT&#10;HORIZ-AXIS-MAX=Lookup(KPI_77,36)&#10;HORIZ-AXIS-MIN=Lookup(KPI_77,35)">
            <a:extLst>
              <a:ext uri="{FF2B5EF4-FFF2-40B4-BE49-F238E27FC236}">
                <a16:creationId xmlns:a16="http://schemas.microsoft.com/office/drawing/2014/main" id="{847D8B77-F626-90A6-F856-0A4EB5CC41BB}"/>
              </a:ext>
            </a:extLst>
          </p:cNvPr>
          <p:cNvGraphicFramePr>
            <a:graphicFrameLocks noDrilldown="1"/>
          </p:cNvGraphicFramePr>
          <p:nvPr>
            <p:custDataLst>
              <p:tags r:id="rId36"/>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8,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Accelerate the delivery of customer value by adopting DevOps platforms and practices.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Encourage line managers to encourage development of versatilist skill sets to provide full stack engineers on teams.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Improve performance of agile teams by using value stream metrics.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How Software Engineering Leaders Can Use Value Stream Metrics to Improve Agile Effectiveness</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altLang="ja-JP" sz="1100" b="0" i="0" u="sng" strike="noStrike" kern="1200" cap="none" spc="0" normalizeH="0" baseline="0" noProof="0">
                <a:ln>
                  <a:noFill/>
                </a:ln>
                <a:solidFill>
                  <a:srgbClr val="0052D6"/>
                </a:solidFill>
                <a:effectLst/>
                <a:uLnTx/>
                <a:uFillTx/>
                <a:latin typeface="Arial" panose="020b0604020202020204" pitchFamily="34" charset="0"/>
                <a:ea typeface="+mn-ea"/>
                <a:cs typeface="+mn-cs"/>
                <a:hlinkClick r:id="rId6"/>
              </a:rPr>
              <a:t>Future of Work Trends: Hyperautomation Growth Initiatives Delivered by High-Performance Fusion Teams</a:t>
            </a:r>
            <a:r>
              <a:rPr kumimoji="0" lang="en-US" altLang="ja-JP" sz="1100" b="0" i="0" u="none" strike="noStrike" kern="1200" cap="none" spc="0" normalizeH="0" baseline="0" noProof="0">
                <a:ln>
                  <a:noFill/>
                </a:ln>
                <a:solidFill>
                  <a:srgbClr val="000000"/>
                </a:solidFill>
                <a:effectLst/>
                <a:uLnTx/>
                <a:uFillTx/>
                <a:latin typeface="Arial" panose="020b0604020202020204" pitchFamily="34" charset="0"/>
                <a:ea typeface="+mn-ea"/>
                <a:cs typeface="+mn-cs"/>
                <a:hlinkClick r:id="rId6"/>
              </a:rPr>
              <a:t> </a:t>
            </a:r>
            <a:r>
              <a:rPr kumimoji="0" lang="en-US" altLang="ja-JP" sz="1100" b="0" i="0" u="none" strike="noStrike" kern="1200" cap="none" spc="0" normalizeH="0" baseline="0" noProof="0">
                <a:ln>
                  <a:noFill/>
                </a:ln>
                <a:solidFill>
                  <a:srgbClr val="000000"/>
                </a:solidFill>
                <a:effectLst/>
                <a:uLnTx/>
                <a:uFillTx/>
                <a:latin typeface="Arial" panose="020b0604020202020204" pitchFamily="34" charset="0"/>
                <a:ea typeface="+mn-ea"/>
                <a:cs typeface="+mn-cs"/>
              </a:rPr>
              <a:t>​</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84"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Agile Delivery Execution (%)</a:t>
            </a:r>
          </a:p>
        </p:txBody>
      </p:sp>
      <p:sp>
        <p:nvSpPr>
          <p:cNvPr id="12" name="Rectangle 11" descr="FILLCOLOR-IF=Lookup(KPI_78,24)=&quot;&quot;,#FFFFFF&#10;FILLCOLOR-IF=Lookup(KPI_78,24)=2,#FFEDB3&#10;FILLCOLOR-IF=Lookup(KPI_78,24)=3,#FEDA6E&#10;FILLCOLOR-IF=Lookup(KPI_78,24)=4,#FEC10D&#10;FILLCOLOR-IF=Lookup(KPI_78,24)=5,#A1B3CA&#10;FILLCOLOR-IF=Lookup(KPI_78,24)=6,#6A80A3&#10;FILLCOLOR-IF=Lookup(KPI_78,24)=7,#002856&#10;FONTCOLOR-IF=Lookup(KPI_78,24)=&quot;&quot;,#A6A6A6&#10;FONTCOLOR-IF=Lookup(KPI_78,24)=5,#FFFFFF&#10;FONTCOLOR-IF=Lookup(KPI_78,24)=6,#FFFFFF&#10;FONTCOLOR-IF=Lookup(KPI_78,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Ways of Working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agile delivery has effective performances?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219 
Applied Filters: None 
Source: Gartner Digital Execution Scorecard. As of 08 October 2024.</a:t>
            </a:r>
          </a:p>
        </p:txBody>
      </p:sp>
      <p:sp>
        <p:nvSpPr>
          <p:cNvPr id="2" name="TextBox 1" descr="FILLCOLOR-IF=IF(ISNA(Lookup(KPI_78,33)),FALSE,Lookup(KPI_78,33)=TRUE),#06C4B0&#10;FILLCOLOR-IF=IF(ISNA(Lookup(KPI_78,33)),FALSE,Lookup(KPI_78,33)=FALSE),#FF540A&#10;FONTCOLOR-IF=IF(ISNA(Lookup(KPI_78,33)),FALSE,OR(Lookup(KPI_78,33)=TRUE,Lookup(KPI_78,33)=0)),#FFFFFF&#10;FONTCOLOR-IF=IF(ISNA(Lookup(KPI_78,33)),FALSE,OR(Lookup(KPI_78,33)=FALSE,Lookup(KPI_78,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18%</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2" name="TextBox 41" descr="HIDE-IF=Lookup(KPI_78,46)&lt;&gt;1&#10;FONTCOLOR-IF=IF(ISNA(Lookup(KPI_78,33)),FALSE,OR(Lookup(KPI_78,33)=TRUE,Lookup(KPI_78,33)=0)),#06C4B0&#10;FONTCOLOR-IF=IF(ISNA(Lookup(KPI_78,33)),FALSE,OR(Lookup(KPI_78,33)=FALSE,Lookup(KPI_78,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44th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8]&#10;HORIZ-AXIS-NUMBER-FORMAT=Lookup(KPI_78,23),CONTENT&#10;HORIZ-AXIS-MAX=Lookup(KPI_78,36)&#10;HORIZ-AXIS-MIN=Lookup(KPI_78,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79,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Learn from poor performance or cumbersome practices. Use metrics not to assign blame but to seek improvement.</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Refocus ITSM teams to enable and empower DevOps and product teams by creating a support framework that helps them effectively practice service management.</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Promote practices such as test-driven development and unit testing to build testable, documented and well-designed code.</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srgbClr val="0A6ABB"/>
                </a:solidFill>
                <a:effectLst/>
                <a:uLnTx/>
                <a:uFillTx/>
                <a:latin typeface="Arial"/>
                <a:ea typeface="+mn-ea"/>
                <a:cs typeface="+mn-cs"/>
                <a:hlinkClick r:id="rId5"/>
              </a:rPr>
              <a:t> </a:t>
            </a:r>
            <a:r>
              <a:rPr kumimoji="0" lang="en-US" sz="1100" b="0" i="0" u="none" strike="noStrike" kern="1200" cap="none" spc="0" normalizeH="0" baseline="0" noProof="0">
                <a:ln>
                  <a:noFill/>
                </a:ln>
                <a:solidFill>
                  <a:srgbClr val="660299"/>
                </a:solidFill>
                <a:effectLst/>
                <a:uLnTx/>
                <a:uFillTx/>
                <a:latin typeface="Arial"/>
                <a:ea typeface="+mn-ea"/>
                <a:cs typeface="+mn-cs"/>
                <a:hlinkClick r:id="rId5"/>
              </a:rPr>
              <a:t>Modernize ITSM to Meet the Demands of DevOps and Product Teams</a:t>
            </a:r>
            <a:endParaRPr kumimoji="0" lang="en-US" sz="1100" b="0" i="0" u="none" strike="noStrike" kern="1200" cap="none" spc="0" normalizeH="0" baseline="0" noProof="0">
              <a:ln>
                <a:noFill/>
              </a:ln>
              <a:solidFill>
                <a:srgbClr val="000000"/>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85"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Successful Software Releases (%)</a:t>
            </a:r>
          </a:p>
        </p:txBody>
      </p:sp>
      <p:sp>
        <p:nvSpPr>
          <p:cNvPr id="12" name="Rectangle 11" descr="FILLCOLOR-IF=Lookup(KPI_79,24)=&quot;&quot;,#FFFFFF&#10;FILLCOLOR-IF=Lookup(KPI_79,24)=2,#FFEDB3&#10;FILLCOLOR-IF=Lookup(KPI_79,24)=3,#FEDA6E&#10;FILLCOLOR-IF=Lookup(KPI_79,24)=4,#FEC10D&#10;FILLCOLOR-IF=Lookup(KPI_79,24)=5,#A1B3CA&#10;FILLCOLOR-IF=Lookup(KPI_79,24)=6,#6A80A3&#10;FILLCOLOR-IF=Lookup(KPI_79,24)=7,#002856&#10;FONTCOLOR-IF=Lookup(KPI_79,24)=&quot;&quot;,#A6A6A6&#10;FONTCOLOR-IF=Lookup(KPI_79,24)=5,#FFFFFF&#10;FONTCOLOR-IF=Lookup(KPI_79,24)=6,#FFFFFF&#10;FONTCOLOR-IF=Lookup(KPI_79,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Ways of Working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software release deployments is fully successful?</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224 
Applied Filters: None 
Source: Gartner Digital Execution Scorecard. As of 08 October 2024.</a:t>
            </a:r>
          </a:p>
        </p:txBody>
      </p:sp>
      <p:sp>
        <p:nvSpPr>
          <p:cNvPr id="2" name="TextBox 1" descr="FILLCOLOR-IF=IF(ISNA(Lookup(KPI_79,33)),FALSE,Lookup(KPI_79,33)=TRUE),#06C4B0&#10;FILLCOLOR-IF=IF(ISNA(Lookup(KPI_79,33)),FALSE,Lookup(KPI_79,33)=FALSE),#FF540A&#10;FONTCOLOR-IF=IF(ISNA(Lookup(KPI_79,33)),FALSE,OR(Lookup(KPI_79,33)=TRUE,Lookup(KPI_79,33)=0)),#FFFFFF&#10;FONTCOLOR-IF=IF(ISNA(Lookup(KPI_79,33)),FALSE,OR(Lookup(KPI_79,33)=FALSE,Lookup(KPI_79,33)=0)),#FFFFFF">
            <a:extLst>
              <a:ext uri="{FF2B5EF4-FFF2-40B4-BE49-F238E27FC236}">
                <a16:creationId xmlns:a16="http://schemas.microsoft.com/office/drawing/2014/main" id="{7DF1ACD0-0F5B-AE63-D881-8DF433BED5CF}"/>
              </a:ext>
            </a:extLst>
          </p:cNvPr>
          <p:cNvSpPr txBox="1"/>
          <p:nvPr>
            <p:custDataLst>
              <p:tags r:id="rId15"/>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85.0%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85.0%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95.0%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90.0%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22nd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85.0%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79]&#10;HORIZ-AXIS-NUMBER-FORMAT=Lookup(KPI_79,23),CONTENT&#10;HORIZ-AXIS-MAX=Lookup(KPI_79,36)&#10;HORIZ-AXIS-MIN=Lookup(KPI_79,35)">
            <a:extLst>
              <a:ext uri="{FF2B5EF4-FFF2-40B4-BE49-F238E27FC236}">
                <a16:creationId xmlns:a16="http://schemas.microsoft.com/office/drawing/2014/main" id="{847D8B77-F626-90A6-F856-0A4EB5CC41BB}"/>
              </a:ext>
            </a:extLst>
          </p:cNvPr>
          <p:cNvGraphicFramePr>
            <a:graphicFrameLocks noDrilldown="1"/>
          </p:cNvGraphicFramePr>
          <p:nvPr>
            <p:custDataLst>
              <p:tags r:id="rId35"/>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0,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Standardize UX work on a single digital product design platform that acts as a “force multiplier” — providing a robust, integrated feature set that leads to high-quality and repeatable user experiences.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Design and document reusable design assets and code components, by enabling UX teams to create and manage a design system on a single platform.</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Engage in visual collaboration and co-editing, allowing UX teams to remotely generate and evaluate designs with their product teams, brand and marketing teams, stakeholders, and clients.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altLang="ja-JP" sz="1100" b="0" i="0" u="sng" strike="noStrike" kern="1200" cap="none" spc="0" normalizeH="0" baseline="0" noProof="0">
                <a:ln>
                  <a:noFill/>
                </a:ln>
                <a:solidFill>
                  <a:srgbClr val="0052D6"/>
                </a:solidFill>
                <a:effectLst/>
                <a:uLnTx/>
                <a:uFillTx/>
                <a:latin typeface="Arial"/>
                <a:ea typeface="ＭＳ Ｐゴシック"/>
                <a:cs typeface="Arial"/>
                <a:hlinkClick r:id="rId5"/>
              </a:rPr>
              <a:t>Technology Insight for Digital Product Design Platforms</a:t>
            </a:r>
            <a:endParaRPr kumimoji="0" lang="en-US" altLang="ja-JP" sz="11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altLang="ja-JP" sz="1100" b="0" i="0" u="sng" strike="noStrike" kern="1200" cap="none" spc="0" normalizeH="0" baseline="0" noProof="0">
              <a:ln>
                <a:noFill/>
              </a:ln>
              <a:solidFill>
                <a:srgbClr val="0052D6"/>
              </a:solidFill>
              <a:effectLst/>
              <a:uLnTx/>
              <a:uFillTx/>
              <a:latin typeface="Arial" panose="020b0604020202020204" pitchFamily="34" charset="0"/>
              <a:ea typeface="ＭＳ Ｐゴシック"/>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86"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Design Thinking Adoption (%)</a:t>
            </a:r>
          </a:p>
        </p:txBody>
      </p:sp>
      <p:sp>
        <p:nvSpPr>
          <p:cNvPr id="12" name="Rectangle 11" descr="FILLCOLOR-IF=Lookup(KPI_80,24)=&quot;&quot;,#FFFFFF&#10;FILLCOLOR-IF=Lookup(KPI_80,24)=2,#FFEDB3&#10;FILLCOLOR-IF=Lookup(KPI_80,24)=3,#FEDA6E&#10;FILLCOLOR-IF=Lookup(KPI_80,24)=4,#FEC10D&#10;FILLCOLOR-IF=Lookup(KPI_80,24)=5,#A1B3CA&#10;FILLCOLOR-IF=Lookup(KPI_80,24)=6,#6A80A3&#10;FILLCOLOR-IF=Lookup(KPI_80,24)=7,#002856&#10;FONTCOLOR-IF=Lookup(KPI_80,24)=&quot;&quot;,#A6A6A6&#10;FONTCOLOR-IF=Lookup(KPI_80,24)=5,#FFFFFF&#10;FONTCOLOR-IF=Lookup(KPI_80,24)=6,#FFFFFF&#10;FONTCOLOR-IF=Lookup(KPI_80,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Ways of Working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projects/product teams applies design-thinking process and methods?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233 
Applied Filters: None 
Source: Gartner Digital Execution Scorecard. As of 08 October 2024.</a:t>
            </a:r>
          </a:p>
        </p:txBody>
      </p:sp>
      <p:sp>
        <p:nvSpPr>
          <p:cNvPr id="2" name="TextBox 1" descr="FILLCOLOR-IF=IF(ISNA(Lookup(KPI_80,33)),FALSE,Lookup(KPI_80,33)=TRUE),#06C4B0&#10;FILLCOLOR-IF=IF(ISNA(Lookup(KPI_80,33)),FALSE,Lookup(KPI_80,33)=FALSE),#FF540A&#10;FONTCOLOR-IF=IF(ISNA(Lookup(KPI_80,33)),FALSE,OR(Lookup(KPI_80,33)=TRUE,Lookup(KPI_80,33)=0)),#FFFFFF&#10;FONTCOLOR-IF=IF(ISNA(Lookup(KPI_80,33)),FALSE,OR(Lookup(KPI_80,33)=FALSE,Lookup(KPI_80,33)=0)),#FFFFFF">
            <a:extLst>
              <a:ext uri="{FF2B5EF4-FFF2-40B4-BE49-F238E27FC236}">
                <a16:creationId xmlns:a16="http://schemas.microsoft.com/office/drawing/2014/main" id="{7DF1ACD0-0F5B-AE63-D881-8DF433BED5CF}"/>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BEE8A32A-00FF-424E-C744-A5C7BDE0A3A8}"/>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35th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0]&#10;HORIZ-AXIS-NUMBER-FORMAT=Lookup(KPI_80,23),CONTENT&#10;HORIZ-AXIS-MAX=Lookup(KPI_80,36)&#10;HORIZ-AXIS-MIN=Lookup(KPI_80,35)">
            <a:extLst>
              <a:ext uri="{FF2B5EF4-FFF2-40B4-BE49-F238E27FC236}">
                <a16:creationId xmlns:a16="http://schemas.microsoft.com/office/drawing/2014/main" id="{847D8B77-F626-90A6-F856-0A4EB5CC41BB}"/>
              </a:ext>
            </a:extLst>
          </p:cNvPr>
          <p:cNvGraphicFramePr>
            <a:graphicFrameLocks noDrilldown="1"/>
          </p:cNvGraphicFramePr>
          <p:nvPr>
            <p:custDataLst>
              <p:tags r:id="rId35"/>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1,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Engage with HR to create a leadership culture of trust by adopting team-oriented performance management, a learning culture, lean-agile mindset and collaboration.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Strengthen your agile transformation by investing in proper coaching, fixing agile anti-patterns and implementing DevOps.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Empower self-organizing agile teams to develop and retain the talent and skills they need by creating career lattices that provide many ways to acquire and assemble broad skills or deep expertise.</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Ensure success in scaling by building agile team capabilities, engaging leadership around outcome-based value propositions and utilizing a team of change agents to seed and scale implementation.</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Create Career Lattices to Boost Talent </a:t>
            </a:r>
            <a:r>
              <a:rPr kumimoji="0" lang="en-US" sz="1100" b="0" i="0" u="sng" strike="noStrike" kern="1200" cap="none" spc="0" normalizeH="0" baseline="0" noProof="0">
                <a:ln>
                  <a:noFill/>
                </a:ln>
                <a:solidFill>
                  <a:srgbClr val="0563C1"/>
                </a:solidFill>
                <a:effectLst/>
                <a:uLnTx/>
                <a:uFillTx/>
                <a:latin typeface="Arial"/>
                <a:ea typeface="+mn-ea"/>
                <a:cs typeface="+mn-cs"/>
                <a:hlinkClick r:id="rId6"/>
              </a:rPr>
              <a:t>Development</a:t>
            </a:r>
            <a:r>
              <a:rPr kumimoji="0" lang="en-US" sz="1100" b="0" i="0" u="sng" strike="noStrike" kern="1200" cap="none" spc="0" normalizeH="0" baseline="0" noProof="0">
                <a:ln>
                  <a:noFill/>
                </a:ln>
                <a:solidFill>
                  <a:srgbClr val="0563C1"/>
                </a:solidFill>
                <a:effectLst/>
                <a:uLnTx/>
                <a:uFillTx/>
                <a:latin typeface="Arial"/>
                <a:ea typeface="+mn-ea"/>
                <a:cs typeface="+mn-cs"/>
                <a:hlinkClick r:id="rId7"/>
              </a:rPr>
              <a:t> and Drive Agile Transformation at Scale</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8"/>
              </a:rPr>
              <a:t>Break Through the Barriers to Scaling Agile and Product-Centric Delivery</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9"/>
            </p:custDataLst>
          </p:nvPr>
        </p:nvGraphicFramePr>
        <p:xfrm>
          <a:off x="1588" y="1588"/>
          <a:ext cx="1588" cy="1588"/>
        </p:xfrm>
        <a:graphic>
          <a:graphicData uri="http://schemas.openxmlformats.org/presentationml/2006/ole">
            <mc:AlternateContent>
              <mc:Choice xmlns:v="urn:schemas-microsoft-com:vml" Requires="v">
                <p:oleObj spid="_x0000_s1087" name="think-cell Slide" r:id="rId10" imgW="473" imgH="473" progId="TCLayout.ActiveDocument.1">
                  <p:embed/>
                </p:oleObj>
              </mc:Choice>
              <mc:Fallback>
                <p:oleObj name="think-cell Slide" r:id="rId10" imgW="473" imgH="473" progId="TCLayout.ActiveDocument.1">
                  <p:embed/>
                  <p:pic>
                    <p:nvPicPr>
                      <p:cNvPr id="0" name="OLE substitute imag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3"/>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Agile Methods and Technical Practices Adoption (%)</a:t>
            </a:r>
          </a:p>
        </p:txBody>
      </p:sp>
      <p:sp>
        <p:nvSpPr>
          <p:cNvPr id="12" name="Rectangle 11" descr="FILLCOLOR-IF=Lookup(KPI_81,24)=&quot;&quot;,#FFFFFF&#10;FILLCOLOR-IF=Lookup(KPI_81,24)=2,#FFEDB3&#10;FILLCOLOR-IF=Lookup(KPI_81,24)=3,#FEDA6E&#10;FILLCOLOR-IF=Lookup(KPI_81,24)=4,#FEC10D&#10;FILLCOLOR-IF=Lookup(KPI_81,24)=5,#A1B3CA&#10;FILLCOLOR-IF=Lookup(KPI_81,24)=6,#6A80A3&#10;FILLCOLOR-IF=Lookup(KPI_81,24)=7,#002856&#10;FONTCOLOR-IF=Lookup(KPI_81,24)=&quot;&quot;,#A6A6A6&#10;FONTCOLOR-IF=Lookup(KPI_81,24)=5,#FFFFFF&#10;FONTCOLOR-IF=Lookup(KPI_81,24)=6,#FFFFFF&#10;FONTCOLOR-IF=Lookup(KPI_81,24)=7,#FFFFFF">
            <a:extLst>
              <a:ext uri="{FF2B5EF4-FFF2-40B4-BE49-F238E27FC236}">
                <a16:creationId xmlns:a16="http://schemas.microsoft.com/office/drawing/2014/main" id="{C6CE516E-991A-E746-9371-D1866FDFB8C1}"/>
              </a:ext>
            </a:extLst>
          </p:cNvPr>
          <p:cNvSpPr/>
          <p:nvPr>
            <p:custDataLst>
              <p:tags r:id="rId14"/>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Ways of Working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5"/>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applications are developed and maintained using Agile methods and Agile technical practices?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6"/>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7"/>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236 
Applied Filters: None 
Source: Gartner Digital Execution Scorecard. As of 08 October 2024.</a:t>
            </a:r>
          </a:p>
        </p:txBody>
      </p:sp>
      <p:sp>
        <p:nvSpPr>
          <p:cNvPr id="2" name="TextBox 1" descr="FILLCOLOR-IF=IF(ISNA(Lookup(KPI_81,33)),FALSE,Lookup(KPI_81,33)=TRUE),#06C4B0&#10;FILLCOLOR-IF=IF(ISNA(Lookup(KPI_81,33)),FALSE,Lookup(KPI_81,33)=FALSE),#FF540A&#10;FONTCOLOR-IF=IF(ISNA(Lookup(KPI_81,33)),FALSE,OR(Lookup(KPI_81,33)=TRUE,Lookup(KPI_81,33)=0)),#FFFFFF&#10;FONTCOLOR-IF=IF(ISNA(Lookup(KPI_81,33)),FALSE,OR(Lookup(KPI_81,33)=FALSE,Lookup(KPI_81,33)=0)),#FFFFFF">
            <a:extLst>
              <a:ext uri="{FF2B5EF4-FFF2-40B4-BE49-F238E27FC236}">
                <a16:creationId xmlns:a16="http://schemas.microsoft.com/office/drawing/2014/main" id="{7DF1ACD0-0F5B-AE63-D881-8DF433BED5CF}"/>
              </a:ext>
            </a:extLst>
          </p:cNvPr>
          <p:cNvSpPr txBox="1"/>
          <p:nvPr>
            <p:custDataLst>
              <p:tags r:id="rId18"/>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9"/>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20"/>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21"/>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2"/>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3"/>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4"/>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5"/>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6"/>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7"/>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p>
        </p:txBody>
      </p:sp>
      <p:sp>
        <p:nvSpPr>
          <p:cNvPr id="18" name="TextBox 17">
            <a:extLst>
              <a:ext uri="{FF2B5EF4-FFF2-40B4-BE49-F238E27FC236}">
                <a16:creationId xmlns:a16="http://schemas.microsoft.com/office/drawing/2014/main" id="{20741B53-EBCD-4012-A3DD-97DC6D555EDA}"/>
              </a:ext>
            </a:extLst>
          </p:cNvPr>
          <p:cNvSpPr txBox="1"/>
          <p:nvPr>
            <p:custDataLst>
              <p:tags r:id="rId28"/>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9"/>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20" name="TextBox 19">
            <a:extLst>
              <a:ext uri="{FF2B5EF4-FFF2-40B4-BE49-F238E27FC236}">
                <a16:creationId xmlns:a16="http://schemas.microsoft.com/office/drawing/2014/main" id="{B7A95826-3526-926F-48AF-7B85A28855C5}"/>
              </a:ext>
            </a:extLst>
          </p:cNvPr>
          <p:cNvSpPr txBox="1"/>
          <p:nvPr>
            <p:custDataLst>
              <p:tags r:id="rId30"/>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31"/>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2"/>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3"/>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25%</a:t>
            </a:r>
          </a:p>
        </p:txBody>
      </p:sp>
      <p:sp>
        <p:nvSpPr>
          <p:cNvPr id="32" name="TextBox 31">
            <a:extLst>
              <a:ext uri="{FF2B5EF4-FFF2-40B4-BE49-F238E27FC236}">
                <a16:creationId xmlns:a16="http://schemas.microsoft.com/office/drawing/2014/main" id="{B97A21C7-CEB7-CD8A-1CE8-A5ABEB7AA648}"/>
              </a:ext>
            </a:extLst>
          </p:cNvPr>
          <p:cNvSpPr txBox="1"/>
          <p:nvPr>
            <p:custDataLst>
              <p:tags r:id="rId34"/>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15%</a:t>
            </a:r>
          </a:p>
        </p:txBody>
      </p:sp>
      <p:sp>
        <p:nvSpPr>
          <p:cNvPr id="43" name="TextBox 42">
            <a:extLst>
              <a:ext uri="{FF2B5EF4-FFF2-40B4-BE49-F238E27FC236}">
                <a16:creationId xmlns:a16="http://schemas.microsoft.com/office/drawing/2014/main" id="{E213929D-CDB5-099D-9C3A-E4313F0013E5}"/>
              </a:ext>
            </a:extLst>
          </p:cNvPr>
          <p:cNvSpPr txBox="1"/>
          <p:nvPr>
            <p:custDataLst>
              <p:tags r:id="rId35"/>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22nd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6"/>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7"/>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1]&#10;HORIZ-AXIS-NUMBER-FORMAT=Lookup(KPI_81,23),CONTENT&#10;HORIZ-AXIS-MAX=Lookup(KPI_81,36)&#10;HORIZ-AXIS-MIN=Lookup(KPI_81,35)">
            <a:extLst>
              <a:ext uri="{FF2B5EF4-FFF2-40B4-BE49-F238E27FC236}">
                <a16:creationId xmlns:a16="http://schemas.microsoft.com/office/drawing/2014/main" id="{847D8B77-F626-90A6-F856-0A4EB5CC41BB}"/>
              </a:ext>
            </a:extLst>
          </p:cNvPr>
          <p:cNvGraphicFramePr>
            <a:graphicFrameLocks noDrilldown="1"/>
          </p:cNvGraphicFramePr>
          <p:nvPr>
            <p:custDataLst>
              <p:tags r:id="rId38"/>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9"/>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2,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Give software engineering teams autonomy by letting the teams determine the activities and ways of working that best meet their needs.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Ensure software engineering teams have the skills and support to achieve their goals independently.</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Reduce dependencies software engineering teams face on roles and groups outside the team by aligning required expertise and technologies to each team.</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Software Engineering Teams Must Learn to Deliver More Value</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6"/>
              </a:rPr>
              <a:t>Quick Answer: How to Define and Apply Software Engineering Standards to Improve Delivery Outcomes</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88"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High-Frequency Release Applications (%)</a:t>
            </a:r>
          </a:p>
        </p:txBody>
      </p:sp>
      <p:sp>
        <p:nvSpPr>
          <p:cNvPr id="12" name="Rectangle 11" descr="FILLCOLOR-IF=Lookup(KPI_82,24)=&quot;&quot;,#FFFFFF&#10;FILLCOLOR-IF=Lookup(KPI_82,24)=2,#FFEDB3&#10;FILLCOLOR-IF=Lookup(KPI_82,24)=3,#FEDA6E&#10;FILLCOLOR-IF=Lookup(KPI_82,24)=4,#FEC10D&#10;FILLCOLOR-IF=Lookup(KPI_82,24)=5,#A1B3CA&#10;FILLCOLOR-IF=Lookup(KPI_82,24)=6,#6A80A3&#10;FILLCOLOR-IF=Lookup(KPI_82,24)=7,#002856&#10;FONTCOLOR-IF=Lookup(KPI_82,24)=&quot;&quot;,#A6A6A6&#10;FONTCOLOR-IF=Lookup(KPI_82,24)=5,#FFFFFF&#10;FONTCOLOR-IF=Lookup(KPI_82,24)=6,#FFFFFF&#10;FONTCOLOR-IF=Lookup(KPI_82,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Ways of Working</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applications has a release cycle that is fewer than 15 calendar days?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223 
Applied Filters: None 
Source: Gartner Digital Execution Scorecard. As of 08 October 2024.</a:t>
            </a:r>
          </a:p>
        </p:txBody>
      </p:sp>
      <p:sp>
        <p:nvSpPr>
          <p:cNvPr id="2" name="TextBox 1" descr="FILLCOLOR-IF=IF(ISNA(Lookup(KPI_82,33)),FALSE,Lookup(KPI_82,33)=TRUE),#06C4B0&#10;FILLCOLOR-IF=IF(ISNA(Lookup(KPI_82,33)),FALSE,Lookup(KPI_82,33)=FALSE),#FF540A&#10;FONTCOLOR-IF=IF(ISNA(Lookup(KPI_82,33)),FALSE,OR(Lookup(KPI_82,33)=TRUE,Lookup(KPI_82,33)=0)),#FFFFFF&#10;FONTCOLOR-IF=IF(ISNA(Lookup(KPI_82,33)),FALSE,OR(Lookup(KPI_82,33)=FALSE,Lookup(KPI_82,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3" name="TextBox 42">
            <a:extLst>
              <a:ext uri="{FF2B5EF4-FFF2-40B4-BE49-F238E27FC236}">
                <a16:creationId xmlns:a16="http://schemas.microsoft.com/office/drawing/2014/main" id="{E213929D-CDB5-099D-9C3A-E4313F0013E5}"/>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49th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2]&#10;HORIZ-AXIS-NUMBER-FORMAT=Lookup(KPI_82,23),CONTENT&#10;HORIZ-AXIS-MAX=Lookup(KPI_82,36)&#10;HORIZ-AXIS-MIN=Lookup(KPI_82,35)">
            <a:extLst>
              <a:ext uri="{FF2B5EF4-FFF2-40B4-BE49-F238E27FC236}">
                <a16:creationId xmlns:a16="http://schemas.microsoft.com/office/drawing/2014/main" id="{847D8B77-F626-90A6-F856-0A4EB5CC41BB}"/>
              </a:ext>
            </a:extLst>
          </p:cNvPr>
          <p:cNvGraphicFramePr>
            <a:graphicFrameLocks noDrilldown="1"/>
          </p:cNvGraphicFramePr>
          <p:nvPr>
            <p:custDataLst>
              <p:tags r:id="rId36"/>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3,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Identify and focus on a small set of executive success factors across three categories: expertise, engagement and execution.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Align your focus to the stage of the digital journey your organization is in. Focus on digital evangelization during the initiation phase. Shift to digital orchestration and digital foundation engineering in the acceleration stage.</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extLst>
                    <a:ext uri="{A12FA001-AC4F-418D-AE19-62706E023703}">
                      <ahyp:hlinkClr xmlns:ahyp="http://schemas.microsoft.com/office/drawing/2018/hyperlinkcolor" val="tx"/>
                    </a:ext>
                  </a:extLst>
                </a:hlinkClick>
              </a:rPr>
              <a:t>Become a More Effective CIO Executive Leader By Amplifying Your Impact</a:t>
            </a:r>
            <a:endParaRPr kumimoji="0" lang="en-US" sz="1100" b="0" i="0" u="sng" strike="noStrike" kern="1200" cap="none" spc="0" normalizeH="0" baseline="0" noProof="0">
              <a:ln>
                <a:noFill/>
              </a:ln>
              <a:solidFill>
                <a:srgbClr val="0563C1"/>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extLst>
                    <a:ext uri="{A12FA001-AC4F-418D-AE19-62706E023703}">
                      <ahyp:hlinkClr xmlns:ahyp="http://schemas.microsoft.com/office/drawing/2018/hyperlinkcolor" val="tx"/>
                    </a:ext>
                  </a:extLst>
                </a:hlinkClick>
              </a:rPr>
              <a:t>How CIOs Are Redefining Their Role and Responsibilities to Contribute to Digitalization</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89"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CIO's Digital/Business Performance Objectives (%)</a:t>
            </a:r>
          </a:p>
        </p:txBody>
      </p:sp>
      <p:sp>
        <p:nvSpPr>
          <p:cNvPr id="12" name="Rectangle 11" descr="FILLCOLOR-IF=Lookup(KPI_83,24)=&quot;&quot;,#FFFFFF&#10;FILLCOLOR-IF=Lookup(KPI_83,24)=2,#FFEDB3&#10;FILLCOLOR-IF=Lookup(KPI_83,24)=3,#FEDA6E&#10;FILLCOLOR-IF=Lookup(KPI_83,24)=4,#FEC10D&#10;FILLCOLOR-IF=Lookup(KPI_83,24)=5,#A1B3CA&#10;FILLCOLOR-IF=Lookup(KPI_83,24)=6,#6A80A3&#10;FILLCOLOR-IF=Lookup(KPI_83,24)=7,#002856&#10;FONTCOLOR-IF=Lookup(KPI_83,24)=&quot;&quot;,#A6A6A6&#10;FONTCOLOR-IF=Lookup(KPI_83,24)=5,#FFFFFF&#10;FONTCOLOR-IF=Lookup(KPI_83,24)=6,#FFFFFF&#10;FONTCOLOR-IF=Lookup(KPI_83,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Organization and Decision Rights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personal objectives is explicitly based on digital business performance metrics?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135 
Applied Filters: None 
Source: Gartner Digital Execution Scorecard. As of 08 October 2024.</a:t>
            </a:r>
          </a:p>
        </p:txBody>
      </p:sp>
      <p:sp>
        <p:nvSpPr>
          <p:cNvPr id="2" name="TextBox 1" descr="FILLCOLOR-IF=IF(ISNA(Lookup(KPI_83,33)),FALSE,Lookup(KPI_83,33)=TRUE),#06C4B0&#10;FILLCOLOR-IF=IF(ISNA(Lookup(KPI_83,33)),FALSE,Lookup(KPI_83,33)=FALSE),#FF540A&#10;FONTCOLOR-IF=IF(ISNA(Lookup(KPI_83,33)),FALSE,OR(Lookup(KPI_83,33)=TRUE,Lookup(KPI_83,33)=0)),#FFFFFF&#10;FONTCOLOR-IF=IF(ISNA(Lookup(KPI_83,33)),FALSE,OR(Lookup(KPI_83,33)=FALSE,Lookup(KPI_83,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80%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60%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20%</a:t>
            </a:r>
          </a:p>
        </p:txBody>
      </p:sp>
      <p:sp>
        <p:nvSpPr>
          <p:cNvPr id="42" name="TextBox 41" descr="HIDE-IF=Lookup(KPI_83,46)&lt;&gt;1&#10;FONTCOLOR-IF=IF(ISNA(Lookup(KPI_83,33)),FALSE,OR(Lookup(KPI_83,33)=TRUE,Lookup(KPI_83,33)=0)),#06C4B0&#10;FONTCOLOR-IF=IF(ISNA(Lookup(KPI_83,33)),FALSE,OR(Lookup(KPI_83,33)=FALSE,Lookup(KPI_83,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89th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3]&#10;HORIZ-AXIS-NUMBER-FORMAT=Lookup(KPI_83,23),CONTENT&#10;HORIZ-AXIS-MAX=Lookup(KPI_83,36)&#10;HORIZ-AXIS-MIN=Lookup(KPI_83,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pSp>
        <p:nvGrpSpPr>
          <p:cNvPr id="4" name="Group 3">
            <a:extLst>
              <a:ext uri="{FF2B5EF4-FFF2-40B4-BE49-F238E27FC236}">
                <a16:creationId xmlns:a16="http://schemas.microsoft.com/office/drawing/2014/main" id="{40784BD8-A2B2-BC40-85BD-773B9885A25D}"/>
              </a:ext>
            </a:extLst>
          </p:cNvPr>
          <p:cNvGrpSpPr/>
          <p:nvPr>
            <p:custDataLst>
              <p:tags r:id="rId4"/>
            </p:custDataLst>
          </p:nvPr>
        </p:nvGrpSpPr>
        <p:grpSpPr>
          <a:xfrm>
            <a:off x="464930" y="3360840"/>
            <a:ext cx="11266822" cy="895927"/>
            <a:chOff x="563418" y="2355273"/>
            <a:chExt cx="12663054" cy="895927"/>
          </a:xfrm>
        </p:grpSpPr>
        <p:sp>
          <p:nvSpPr>
            <p:cNvPr id="3" name="Rectangle 2">
              <a:extLst>
                <a:ext uri="{FF2B5EF4-FFF2-40B4-BE49-F238E27FC236}">
                  <a16:creationId xmlns:a16="http://schemas.microsoft.com/office/drawing/2014/main" id="{BDF83065-90B5-534D-9B99-8813D0FF73A3}"/>
                </a:ext>
              </a:extLst>
            </p:cNvPr>
            <p:cNvSpPr/>
            <p:nvPr>
              <p:custDataLst>
                <p:tags r:id="rId5"/>
              </p:custDataLst>
            </p:nvPr>
          </p:nvSpPr>
          <p:spPr>
            <a:xfrm>
              <a:off x="563418" y="2355273"/>
              <a:ext cx="2429164" cy="8959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5" name="Rectangle 114">
              <a:extLst>
                <a:ext uri="{FF2B5EF4-FFF2-40B4-BE49-F238E27FC236}">
                  <a16:creationId xmlns:a16="http://schemas.microsoft.com/office/drawing/2014/main" id="{8910A53C-A539-8E4E-8C6D-FC1EB7001A14}"/>
                </a:ext>
              </a:extLst>
            </p:cNvPr>
            <p:cNvSpPr/>
            <p:nvPr>
              <p:custDataLst>
                <p:tags r:id="rId6"/>
              </p:custDataLst>
            </p:nvPr>
          </p:nvSpPr>
          <p:spPr>
            <a:xfrm>
              <a:off x="3121890" y="2355273"/>
              <a:ext cx="2429164" cy="8959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6" name="Rectangle 115">
              <a:extLst>
                <a:ext uri="{FF2B5EF4-FFF2-40B4-BE49-F238E27FC236}">
                  <a16:creationId xmlns:a16="http://schemas.microsoft.com/office/drawing/2014/main" id="{78581BD9-76A8-4B4A-9CC4-8DA4A8C807CB}"/>
                </a:ext>
              </a:extLst>
            </p:cNvPr>
            <p:cNvSpPr/>
            <p:nvPr>
              <p:custDataLst>
                <p:tags r:id="rId7"/>
              </p:custDataLst>
            </p:nvPr>
          </p:nvSpPr>
          <p:spPr>
            <a:xfrm>
              <a:off x="5680362" y="2355273"/>
              <a:ext cx="2429164" cy="8959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7" name="Rectangle 116">
              <a:extLst>
                <a:ext uri="{FF2B5EF4-FFF2-40B4-BE49-F238E27FC236}">
                  <a16:creationId xmlns:a16="http://schemas.microsoft.com/office/drawing/2014/main" id="{F8E63F4A-8906-3746-A84E-A1BBB61D2E09}"/>
                </a:ext>
              </a:extLst>
            </p:cNvPr>
            <p:cNvSpPr/>
            <p:nvPr>
              <p:custDataLst>
                <p:tags r:id="rId8"/>
              </p:custDataLst>
            </p:nvPr>
          </p:nvSpPr>
          <p:spPr>
            <a:xfrm>
              <a:off x="8238834" y="2355273"/>
              <a:ext cx="2429164" cy="8959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8" name="Rectangle 117">
              <a:extLst>
                <a:ext uri="{FF2B5EF4-FFF2-40B4-BE49-F238E27FC236}">
                  <a16:creationId xmlns:a16="http://schemas.microsoft.com/office/drawing/2014/main" id="{CD8B3363-E264-E649-8B68-0ECF66C33BE8}"/>
                </a:ext>
              </a:extLst>
            </p:cNvPr>
            <p:cNvSpPr/>
            <p:nvPr>
              <p:custDataLst>
                <p:tags r:id="rId9"/>
              </p:custDataLst>
            </p:nvPr>
          </p:nvSpPr>
          <p:spPr>
            <a:xfrm>
              <a:off x="10797308" y="2355273"/>
              <a:ext cx="2429164" cy="89592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2" name="Title 1">
            <a:extLst>
              <a:ext uri="{FF2B5EF4-FFF2-40B4-BE49-F238E27FC236}">
                <a16:creationId xmlns:a16="http://schemas.microsoft.com/office/drawing/2014/main" id="{4BD4E577-37E2-4552-8F59-564B9A13DFC7}"/>
              </a:ext>
            </a:extLst>
          </p:cNvPr>
          <p:cNvSpPr>
            <a:spLocks noGrp="1"/>
          </p:cNvSpPr>
          <p:nvPr>
            <p:ph type="title"/>
            <p:custDataLst>
              <p:tags r:id="rId10"/>
            </p:custDataLst>
          </p:nvPr>
        </p:nvSpPr>
        <p:spPr/>
        <p:txBody>
          <a:bodyPr/>
          <a:lstStyle/>
          <a:p>
            <a:r>
              <a:rPr lang="en-US"/>
              <a:t>Guide to Results: Executive Summary</a:t>
            </a:r>
          </a:p>
        </p:txBody>
      </p:sp>
      <p:sp>
        <p:nvSpPr>
          <p:cNvPr id="107" name="TextBox 106">
            <a:extLst>
              <a:ext uri="{FF2B5EF4-FFF2-40B4-BE49-F238E27FC236}">
                <a16:creationId xmlns:a16="http://schemas.microsoft.com/office/drawing/2014/main" id="{63079663-1913-4F4D-ADF6-FF991B2949C1}"/>
              </a:ext>
            </a:extLst>
          </p:cNvPr>
          <p:cNvSpPr txBox="1"/>
          <p:nvPr>
            <p:custDataLst>
              <p:tags r:id="rId11"/>
            </p:custDataLst>
          </p:nvPr>
        </p:nvSpPr>
        <p:spPr>
          <a:xfrm>
            <a:off x="452133" y="5293542"/>
            <a:ext cx="8528905" cy="5232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Most organizations will likely have one or more “mixed” icons. Information on which KPI missed or exceeded your ambition is outlined in more detail in the </a:t>
            </a:r>
            <a:r>
              <a:rPr kumimoji="0" lang="en-US" sz="1400" b="1" i="0" u="none" strike="noStrike" kern="1200" cap="none" spc="0" normalizeH="0" baseline="0" noProof="0">
                <a:ln>
                  <a:noFill/>
                </a:ln>
                <a:solidFill>
                  <a:prstClr val="black"/>
                </a:solidFill>
                <a:effectLst/>
                <a:uLnTx/>
                <a:uFillTx/>
                <a:latin typeface="Arial"/>
                <a:ea typeface="+mn-ea"/>
                <a:cs typeface="+mn-cs"/>
              </a:rPr>
              <a:t>Results and Recommendations </a:t>
            </a:r>
            <a:r>
              <a:rPr kumimoji="0" lang="en-US" sz="1400" b="0" i="0" u="none" strike="noStrike" kern="1200" cap="none" spc="0" normalizeH="0" baseline="0" noProof="0">
                <a:ln>
                  <a:noFill/>
                </a:ln>
                <a:solidFill>
                  <a:prstClr val="black"/>
                </a:solidFill>
                <a:effectLst/>
                <a:uLnTx/>
                <a:uFillTx/>
                <a:latin typeface="Arial"/>
                <a:ea typeface="+mn-ea"/>
                <a:cs typeface="+mn-cs"/>
              </a:rPr>
              <a:t>section.   </a:t>
            </a:r>
          </a:p>
        </p:txBody>
      </p:sp>
      <p:grpSp>
        <p:nvGrpSpPr>
          <p:cNvPr id="82" name="Group 81">
            <a:extLst>
              <a:ext uri="{FF2B5EF4-FFF2-40B4-BE49-F238E27FC236}">
                <a16:creationId xmlns:a16="http://schemas.microsoft.com/office/drawing/2014/main" id="{F0089C0E-8808-6F46-A075-634116A81FA3}"/>
              </a:ext>
            </a:extLst>
          </p:cNvPr>
          <p:cNvGrpSpPr/>
          <p:nvPr>
            <p:custDataLst>
              <p:tags r:id="rId12"/>
            </p:custDataLst>
          </p:nvPr>
        </p:nvGrpSpPr>
        <p:grpSpPr>
          <a:xfrm>
            <a:off x="1260888" y="3512639"/>
            <a:ext cx="569407" cy="569406"/>
            <a:chOff x="3965528" y="1686514"/>
            <a:chExt cx="569407" cy="569406"/>
          </a:xfrm>
        </p:grpSpPr>
        <p:sp>
          <p:nvSpPr>
            <p:cNvPr id="83" name="Oval 82">
              <a:extLst>
                <a:ext uri="{FF2B5EF4-FFF2-40B4-BE49-F238E27FC236}">
                  <a16:creationId xmlns:a16="http://schemas.microsoft.com/office/drawing/2014/main" id="{D764D624-E348-4742-9E02-011A923CEEE5}"/>
                </a:ext>
              </a:extLst>
            </p:cNvPr>
            <p:cNvSpPr/>
            <p:nvPr>
              <p:custDataLst>
                <p:tags r:id="rId13"/>
              </p:custDataLst>
            </p:nvPr>
          </p:nvSpPr>
          <p:spPr>
            <a:xfrm>
              <a:off x="3965528" y="1686514"/>
              <a:ext cx="569407" cy="569406"/>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84" name="Graphic 83">
              <a:extLst>
                <a:ext uri="{FF2B5EF4-FFF2-40B4-BE49-F238E27FC236}">
                  <a16:creationId xmlns:a16="http://schemas.microsoft.com/office/drawing/2014/main" id="{D26692E3-1B04-E245-BE36-1E6B3EA07AD7}"/>
                </a:ext>
              </a:extLst>
            </p:cNvPr>
            <p:cNvPicPr>
              <a:picLocks noChangeAspect="1"/>
            </p:cNvPicPr>
            <p:nvPr>
              <p:custDataLst>
                <p:tags r:id="rId16"/>
              </p:custDataLst>
            </p:nvPr>
          </p:nvPicPr>
          <p:blipFill>
            <a:blip r:embed="rId14">
              <a:extLst>
                <a:ext uri="{96DAC541-7B7A-43D3-8B79-37D633B846F1}">
                  <asvg:svgBlip xmlns:asvg="http://schemas.microsoft.com/office/drawing/2016/SVG/main" r:embed="rId15"/>
                </a:ext>
                <a:ext uri="{28A0092B-C50C-407E-A947-70E740481C1C}">
                  <a14:useLocalDpi xmlns:a14="http://schemas.microsoft.com/office/drawing/2010/main" val="0"/>
                </a:ext>
              </a:extLst>
            </a:blip>
            <a:stretch>
              <a:fillRect/>
            </a:stretch>
          </p:blipFill>
          <p:spPr>
            <a:xfrm>
              <a:off x="3978488" y="1699474"/>
              <a:ext cx="543487" cy="543487"/>
            </a:xfrm>
            <a:prstGeom prst="rect">
              <a:avLst/>
            </a:prstGeom>
          </p:spPr>
        </p:pic>
      </p:grpSp>
      <p:grpSp>
        <p:nvGrpSpPr>
          <p:cNvPr id="85" name="Group 84">
            <a:extLst>
              <a:ext uri="{FF2B5EF4-FFF2-40B4-BE49-F238E27FC236}">
                <a16:creationId xmlns:a16="http://schemas.microsoft.com/office/drawing/2014/main" id="{BDB70400-A287-C64C-A680-5A07FF9A3E42}"/>
              </a:ext>
            </a:extLst>
          </p:cNvPr>
          <p:cNvGrpSpPr/>
          <p:nvPr>
            <p:custDataLst>
              <p:tags r:id="rId17"/>
            </p:custDataLst>
          </p:nvPr>
        </p:nvGrpSpPr>
        <p:grpSpPr>
          <a:xfrm>
            <a:off x="3530541" y="3517378"/>
            <a:ext cx="582849" cy="582849"/>
            <a:chOff x="5954158" y="1879329"/>
            <a:chExt cx="582849" cy="582849"/>
          </a:xfrm>
        </p:grpSpPr>
        <p:sp>
          <p:nvSpPr>
            <p:cNvPr id="86" name="Oval 85">
              <a:extLst>
                <a:ext uri="{FF2B5EF4-FFF2-40B4-BE49-F238E27FC236}">
                  <a16:creationId xmlns:a16="http://schemas.microsoft.com/office/drawing/2014/main" id="{BC5A8782-BA06-D94B-9437-DB2FFE4BC3A0}"/>
                </a:ext>
              </a:extLst>
            </p:cNvPr>
            <p:cNvSpPr/>
            <p:nvPr>
              <p:custDataLst>
                <p:tags r:id="rId18"/>
              </p:custDataLst>
            </p:nvPr>
          </p:nvSpPr>
          <p:spPr>
            <a:xfrm>
              <a:off x="5954158" y="1879329"/>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88" name="Graphic 87">
              <a:extLst>
                <a:ext uri="{FF2B5EF4-FFF2-40B4-BE49-F238E27FC236}">
                  <a16:creationId xmlns:a16="http://schemas.microsoft.com/office/drawing/2014/main" id="{4E44D579-A06F-8147-81C4-9464949F6C24}"/>
                </a:ext>
              </a:extLst>
            </p:cNvPr>
            <p:cNvPicPr>
              <a:picLocks noChangeAspect="1"/>
            </p:cNvPicPr>
            <p:nvPr>
              <p:custDataLst>
                <p:tags r:id="rId21"/>
              </p:custDataLst>
            </p:nvPr>
          </p:nvPicPr>
          <p:blipFill>
            <a:blip r:embed="rId19">
              <a:extLst>
                <a:ext uri="{96DAC541-7B7A-43D3-8B79-37D633B846F1}">
                  <asvg:svgBlip xmlns:asvg="http://schemas.microsoft.com/office/drawing/2016/SVG/main" r:embed="rId20"/>
                </a:ext>
                <a:ext uri="{28A0092B-C50C-407E-A947-70E740481C1C}">
                  <a14:useLocalDpi xmlns:a14="http://schemas.microsoft.com/office/drawing/2010/main" val="0"/>
                </a:ext>
              </a:extLst>
            </a:blip>
            <a:stretch>
              <a:fillRect/>
            </a:stretch>
          </p:blipFill>
          <p:spPr>
            <a:xfrm>
              <a:off x="5976991" y="1903537"/>
              <a:ext cx="540459" cy="540459"/>
            </a:xfrm>
            <a:prstGeom prst="rect">
              <a:avLst/>
            </a:prstGeom>
          </p:spPr>
        </p:pic>
      </p:grpSp>
      <p:sp>
        <p:nvSpPr>
          <p:cNvPr id="89" name="TextBox 88">
            <a:extLst>
              <a:ext uri="{FF2B5EF4-FFF2-40B4-BE49-F238E27FC236}">
                <a16:creationId xmlns:a16="http://schemas.microsoft.com/office/drawing/2014/main" id="{1CD59B17-4303-3B40-83B1-D7AD90A7B1D9}"/>
              </a:ext>
            </a:extLst>
          </p:cNvPr>
          <p:cNvSpPr txBox="1"/>
          <p:nvPr>
            <p:custDataLst>
              <p:tags r:id="rId22"/>
            </p:custDataLst>
          </p:nvPr>
        </p:nvSpPr>
        <p:spPr>
          <a:xfrm>
            <a:off x="2741304" y="4326689"/>
            <a:ext cx="1932295" cy="553998"/>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 cross indicates every KPI in the dimension is falling short of your ambition. </a:t>
            </a:r>
          </a:p>
        </p:txBody>
      </p:sp>
      <p:sp>
        <p:nvSpPr>
          <p:cNvPr id="92" name="TextBox 91">
            <a:extLst>
              <a:ext uri="{FF2B5EF4-FFF2-40B4-BE49-F238E27FC236}">
                <a16:creationId xmlns:a16="http://schemas.microsoft.com/office/drawing/2014/main" id="{FD532688-8728-9344-A5E4-07A54442E3D4}"/>
              </a:ext>
            </a:extLst>
          </p:cNvPr>
          <p:cNvSpPr txBox="1"/>
          <p:nvPr>
            <p:custDataLst>
              <p:tags r:id="rId23"/>
            </p:custDataLst>
          </p:nvPr>
        </p:nvSpPr>
        <p:spPr>
          <a:xfrm>
            <a:off x="464929" y="4326689"/>
            <a:ext cx="1932295" cy="553998"/>
          </a:xfrm>
          <a:prstGeom prst="rect">
            <a:avLst/>
          </a:prstGeom>
          <a:solidFill>
            <a:schemeClr val="bg1"/>
          </a:solid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 check mark indicates every KPI in the dimension is meeting or exceeding your ambition.</a:t>
            </a:r>
          </a:p>
        </p:txBody>
      </p:sp>
      <p:grpSp>
        <p:nvGrpSpPr>
          <p:cNvPr id="94" name="Group 93">
            <a:extLst>
              <a:ext uri="{FF2B5EF4-FFF2-40B4-BE49-F238E27FC236}">
                <a16:creationId xmlns:a16="http://schemas.microsoft.com/office/drawing/2014/main" id="{8DBC34AF-1061-7641-B909-BD2AE88FD337}"/>
              </a:ext>
            </a:extLst>
          </p:cNvPr>
          <p:cNvGrpSpPr/>
          <p:nvPr>
            <p:custDataLst>
              <p:tags r:id="rId24"/>
            </p:custDataLst>
          </p:nvPr>
        </p:nvGrpSpPr>
        <p:grpSpPr>
          <a:xfrm>
            <a:off x="5803051" y="3512639"/>
            <a:ext cx="582849" cy="582849"/>
            <a:chOff x="10561785" y="1312941"/>
            <a:chExt cx="582849" cy="582849"/>
          </a:xfrm>
        </p:grpSpPr>
        <p:sp>
          <p:nvSpPr>
            <p:cNvPr id="95" name="Oval 94">
              <a:extLst>
                <a:ext uri="{FF2B5EF4-FFF2-40B4-BE49-F238E27FC236}">
                  <a16:creationId xmlns:a16="http://schemas.microsoft.com/office/drawing/2014/main" id="{64C2E734-29F2-CD43-A9A0-C724BA57DEA0}"/>
                </a:ext>
              </a:extLst>
            </p:cNvPr>
            <p:cNvSpPr/>
            <p:nvPr>
              <p:custDataLst>
                <p:tags r:id="rId25"/>
              </p:custDataLst>
            </p:nvPr>
          </p:nvSpPr>
          <p:spPr>
            <a:xfrm>
              <a:off x="10561785" y="1312941"/>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pic>
          <p:nvPicPr>
            <p:cNvPr id="96" name="Graphic 95">
              <a:extLst>
                <a:ext uri="{FF2B5EF4-FFF2-40B4-BE49-F238E27FC236}">
                  <a16:creationId xmlns:a16="http://schemas.microsoft.com/office/drawing/2014/main" id="{07F3093A-2552-F140-A157-CA471B2D9A9E}"/>
                </a:ext>
              </a:extLst>
            </p:cNvPr>
            <p:cNvPicPr>
              <a:picLocks noChangeAspect="1"/>
            </p:cNvPicPr>
            <p:nvPr>
              <p:custDataLst>
                <p:tags r:id="rId28"/>
              </p:custDataLst>
            </p:nvPr>
          </p:nvPicPr>
          <p:blipFill>
            <a:blip r:embed="rId26">
              <a:extLst>
                <a:ext uri="{96DAC541-7B7A-43D3-8B79-37D633B846F1}">
                  <asvg:svgBlip xmlns:asvg="http://schemas.microsoft.com/office/drawing/2016/SVG/main" r:embed="rId27"/>
                </a:ext>
                <a:ext uri="{28A0092B-C50C-407E-A947-70E740481C1C}">
                  <a14:useLocalDpi xmlns:a14="http://schemas.microsoft.com/office/drawing/2010/main" val="0"/>
                </a:ext>
              </a:extLst>
            </a:blip>
            <a:stretch>
              <a:fillRect/>
            </a:stretch>
          </p:blipFill>
          <p:spPr>
            <a:xfrm>
              <a:off x="10624609" y="1375765"/>
              <a:ext cx="457200" cy="457200"/>
            </a:xfrm>
            <a:prstGeom prst="rect">
              <a:avLst/>
            </a:prstGeom>
          </p:spPr>
        </p:pic>
      </p:grpSp>
      <p:sp>
        <p:nvSpPr>
          <p:cNvPr id="98" name="TextBox 97">
            <a:extLst>
              <a:ext uri="{FF2B5EF4-FFF2-40B4-BE49-F238E27FC236}">
                <a16:creationId xmlns:a16="http://schemas.microsoft.com/office/drawing/2014/main" id="{DD34FA0B-535D-3B41-95D5-389E45A28909}"/>
              </a:ext>
            </a:extLst>
          </p:cNvPr>
          <p:cNvSpPr txBox="1"/>
          <p:nvPr>
            <p:custDataLst>
              <p:tags r:id="rId29"/>
            </p:custDataLst>
          </p:nvPr>
        </p:nvSpPr>
        <p:spPr>
          <a:xfrm>
            <a:off x="5017677" y="4326689"/>
            <a:ext cx="2003657" cy="707886"/>
          </a:xfrm>
          <a:prstGeom prst="rect">
            <a:avLst/>
          </a:prstGeom>
          <a:solidFill>
            <a:schemeClr val="bg1"/>
          </a:solid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 mixed icon indicates you are meeting or exceeding on some KPIs for the dimension and missing on others.</a:t>
            </a:r>
          </a:p>
        </p:txBody>
      </p:sp>
      <p:grpSp>
        <p:nvGrpSpPr>
          <p:cNvPr id="100" name="Group 99">
            <a:extLst>
              <a:ext uri="{FF2B5EF4-FFF2-40B4-BE49-F238E27FC236}">
                <a16:creationId xmlns:a16="http://schemas.microsoft.com/office/drawing/2014/main" id="{36853EC0-F80D-3B41-A26A-949847202BE0}"/>
              </a:ext>
            </a:extLst>
          </p:cNvPr>
          <p:cNvGrpSpPr/>
          <p:nvPr>
            <p:custDataLst>
              <p:tags r:id="rId30"/>
            </p:custDataLst>
          </p:nvPr>
        </p:nvGrpSpPr>
        <p:grpSpPr>
          <a:xfrm>
            <a:off x="8083289" y="3510098"/>
            <a:ext cx="582849" cy="582849"/>
            <a:chOff x="7907296" y="182847"/>
            <a:chExt cx="582849" cy="582849"/>
          </a:xfrm>
        </p:grpSpPr>
        <p:sp>
          <p:nvSpPr>
            <p:cNvPr id="101" name="Oval 100">
              <a:extLst>
                <a:ext uri="{FF2B5EF4-FFF2-40B4-BE49-F238E27FC236}">
                  <a16:creationId xmlns:a16="http://schemas.microsoft.com/office/drawing/2014/main" id="{753AF707-1EA1-1D46-9566-F16949F2888D}"/>
                </a:ext>
              </a:extLst>
            </p:cNvPr>
            <p:cNvSpPr/>
            <p:nvPr>
              <p:custDataLst>
                <p:tags r:id="rId31"/>
              </p:custDataLst>
            </p:nvPr>
          </p:nvSpPr>
          <p:spPr>
            <a:xfrm>
              <a:off x="7907296" y="182847"/>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2" name="Oval 101">
              <a:extLst>
                <a:ext uri="{FF2B5EF4-FFF2-40B4-BE49-F238E27FC236}">
                  <a16:creationId xmlns:a16="http://schemas.microsoft.com/office/drawing/2014/main" id="{6C0B3BA5-C322-DD47-B86B-117B387F73EA}"/>
                </a:ext>
              </a:extLst>
            </p:cNvPr>
            <p:cNvSpPr/>
            <p:nvPr>
              <p:custDataLst>
                <p:tags r:id="rId32"/>
              </p:custDataLst>
            </p:nvPr>
          </p:nvSpPr>
          <p:spPr>
            <a:xfrm>
              <a:off x="7974883" y="250434"/>
              <a:ext cx="447675" cy="44767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3" name="TextBox 102">
              <a:extLst>
                <a:ext uri="{FF2B5EF4-FFF2-40B4-BE49-F238E27FC236}">
                  <a16:creationId xmlns:a16="http://schemas.microsoft.com/office/drawing/2014/main" id="{BAE07E99-D5FC-B24D-88C9-9F327BE5663D}"/>
                </a:ext>
              </a:extLst>
            </p:cNvPr>
            <p:cNvSpPr txBox="1"/>
            <p:nvPr>
              <p:custDataLst>
                <p:tags r:id="rId33"/>
              </p:custDataLst>
            </p:nvPr>
          </p:nvSpPr>
          <p:spPr>
            <a:xfrm>
              <a:off x="7907296" y="252675"/>
              <a:ext cx="582849" cy="461665"/>
            </a:xfrm>
            <a:prstGeom prst="rect">
              <a:avLst/>
            </a:prstGeom>
            <a:noFill/>
          </p:spPr>
          <p:txBody>
            <a:bodyPr wrap="square" lIns="0" rIns="0" rtlCol="0" anchor="ctr">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2400" b="1" i="0" u="none" strike="noStrike" kern="1200" cap="none" spc="0" normalizeH="0" baseline="0" noProof="0">
                  <a:ln>
                    <a:noFill/>
                  </a:ln>
                  <a:solidFill>
                    <a:prstClr val="white"/>
                  </a:solidFill>
                  <a:effectLst/>
                  <a:uLnTx/>
                  <a:uFillTx/>
                  <a:latin typeface="Arial Black" panose="020b0a04020102020204"/>
                  <a:ea typeface="+mn-ea"/>
                  <a:cs typeface="+mn-cs"/>
                </a:rPr>
                <a:t>?</a:t>
              </a:r>
            </a:p>
          </p:txBody>
        </p:sp>
      </p:grpSp>
      <p:sp>
        <p:nvSpPr>
          <p:cNvPr id="119" name="TextBox 118">
            <a:extLst>
              <a:ext uri="{FF2B5EF4-FFF2-40B4-BE49-F238E27FC236}">
                <a16:creationId xmlns:a16="http://schemas.microsoft.com/office/drawing/2014/main" id="{3F41F988-729F-5840-9287-802FCE11AF21}"/>
              </a:ext>
            </a:extLst>
          </p:cNvPr>
          <p:cNvSpPr txBox="1"/>
          <p:nvPr>
            <p:custDataLst>
              <p:tags r:id="rId34"/>
            </p:custDataLst>
          </p:nvPr>
        </p:nvSpPr>
        <p:spPr>
          <a:xfrm>
            <a:off x="464929" y="1049574"/>
            <a:ext cx="5494438" cy="144655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a:ea typeface="+mn-ea"/>
                <a:cs typeface="+mn-cs"/>
              </a:rPr>
              <a:t>Report flow:</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The </a:t>
            </a:r>
            <a:r>
              <a:rPr kumimoji="0" lang="en-US" sz="1400" b="1" i="0" u="none" strike="noStrike" kern="1200" cap="none" spc="0" normalizeH="0" baseline="0" noProof="0">
                <a:ln>
                  <a:noFill/>
                </a:ln>
                <a:solidFill>
                  <a:prstClr val="black"/>
                </a:solidFill>
                <a:effectLst/>
                <a:uLnTx/>
                <a:uFillTx/>
                <a:latin typeface="Arial"/>
                <a:ea typeface="+mn-ea"/>
                <a:cs typeface="+mn-cs"/>
              </a:rPr>
              <a:t>Ambitions </a:t>
            </a:r>
            <a:r>
              <a:rPr kumimoji="0" lang="en-US" sz="1400" b="0" i="0" u="none" strike="noStrike" kern="1200" cap="none" spc="0" normalizeH="0" baseline="0" noProof="0">
                <a:ln>
                  <a:noFill/>
                </a:ln>
                <a:solidFill>
                  <a:prstClr val="black"/>
                </a:solidFill>
                <a:effectLst/>
                <a:uLnTx/>
                <a:uFillTx/>
                <a:latin typeface="Arial"/>
                <a:ea typeface="+mn-ea"/>
                <a:cs typeface="+mn-cs"/>
              </a:rPr>
              <a:t>slide shows the ambition you set for each dimension of the DES framework</a:t>
            </a: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 </a:t>
            </a:r>
          </a:p>
          <a:p>
            <a:pPr marL="0" marR="0" lvl="0" indent="0" algn="l" defTabSz="457200" rtl="0" eaLnBrk="1" fontAlgn="auto" latinLnBrk="0" hangingPunct="1">
              <a:lnSpc>
                <a:spcPct val="100000"/>
              </a:lnSpc>
              <a:spcBef>
                <a:spcPct val="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The </a:t>
            </a:r>
            <a:r>
              <a:rPr kumimoji="0" lang="en-US" sz="1400" b="1" i="0" u="none" strike="noStrike" kern="1200" cap="none" spc="0" normalizeH="0" baseline="0" noProof="0">
                <a:ln>
                  <a:noFill/>
                </a:ln>
                <a:solidFill>
                  <a:prstClr val="black"/>
                </a:solidFill>
                <a:effectLst/>
                <a:uLnTx/>
                <a:uFillTx/>
                <a:latin typeface="Arial"/>
                <a:ea typeface="+mn-ea"/>
                <a:cs typeface="+mn-cs"/>
              </a:rPr>
              <a:t>Performance vs Ambitions </a:t>
            </a:r>
            <a:r>
              <a:rPr kumimoji="0" lang="en-US" sz="1400" b="0" i="0" u="none" strike="noStrike" kern="1200" cap="none" spc="0" normalizeH="0" baseline="0" noProof="0">
                <a:ln>
                  <a:noFill/>
                </a:ln>
                <a:solidFill>
                  <a:prstClr val="black"/>
                </a:solidFill>
                <a:effectLst/>
                <a:uLnTx/>
                <a:uFillTx/>
                <a:latin typeface="Arial"/>
                <a:ea typeface="+mn-ea"/>
                <a:cs typeface="+mn-cs"/>
              </a:rPr>
              <a:t>slide then overlays your performance against those ambitions. </a:t>
            </a:r>
          </a:p>
        </p:txBody>
      </p:sp>
      <p:sp>
        <p:nvSpPr>
          <p:cNvPr id="120" name="TextBox 119">
            <a:extLst>
              <a:ext uri="{FF2B5EF4-FFF2-40B4-BE49-F238E27FC236}">
                <a16:creationId xmlns:a16="http://schemas.microsoft.com/office/drawing/2014/main" id="{45F53BD0-2942-3442-BB73-59A24F7641F8}"/>
              </a:ext>
            </a:extLst>
          </p:cNvPr>
          <p:cNvSpPr txBox="1"/>
          <p:nvPr>
            <p:custDataLst>
              <p:tags r:id="rId35"/>
            </p:custDataLst>
          </p:nvPr>
        </p:nvSpPr>
        <p:spPr>
          <a:xfrm>
            <a:off x="464929" y="2914287"/>
            <a:ext cx="2946698" cy="36933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a:ea typeface="+mn-ea"/>
                <a:cs typeface="+mn-cs"/>
              </a:rPr>
              <a:t>Informational Icon Keys:</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21" name="TextBox 120">
            <a:extLst>
              <a:ext uri="{FF2B5EF4-FFF2-40B4-BE49-F238E27FC236}">
                <a16:creationId xmlns:a16="http://schemas.microsoft.com/office/drawing/2014/main" id="{E33F47C5-E8DC-B241-9964-4A4AF22DCEA4}"/>
              </a:ext>
            </a:extLst>
          </p:cNvPr>
          <p:cNvSpPr txBox="1"/>
          <p:nvPr>
            <p:custDataLst>
              <p:tags r:id="rId36"/>
            </p:custDataLst>
          </p:nvPr>
        </p:nvSpPr>
        <p:spPr>
          <a:xfrm>
            <a:off x="7299059" y="4326689"/>
            <a:ext cx="2003657" cy="707886"/>
          </a:xfrm>
          <a:prstGeom prst="rect">
            <a:avLst/>
          </a:prstGeom>
          <a:solidFill>
            <a:schemeClr val="bg1"/>
          </a:solid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rgbClr val="000000"/>
                </a:solidFill>
                <a:effectLst/>
                <a:uLnTx/>
                <a:uFillTx/>
                <a:latin typeface="Arial"/>
                <a:ea typeface="+mn-ea"/>
                <a:cs typeface="+mn-cs"/>
              </a:rPr>
              <a:t>A question mark icon indicates you selected an ambition but have not given any KPI data for that dimension.</a:t>
            </a:r>
          </a:p>
        </p:txBody>
      </p:sp>
      <p:sp>
        <p:nvSpPr>
          <p:cNvPr id="122" name="TextBox 121">
            <a:extLst>
              <a:ext uri="{FF2B5EF4-FFF2-40B4-BE49-F238E27FC236}">
                <a16:creationId xmlns:a16="http://schemas.microsoft.com/office/drawing/2014/main" id="{34CC3D46-E4F4-4848-996E-E3ACA9A3B420}"/>
              </a:ext>
            </a:extLst>
          </p:cNvPr>
          <p:cNvSpPr txBox="1"/>
          <p:nvPr>
            <p:custDataLst>
              <p:tags r:id="rId37"/>
            </p:custDataLst>
          </p:nvPr>
        </p:nvSpPr>
        <p:spPr>
          <a:xfrm>
            <a:off x="9589677" y="4326689"/>
            <a:ext cx="2003657" cy="861774"/>
          </a:xfrm>
          <a:prstGeom prst="rect">
            <a:avLst/>
          </a:prstGeom>
          <a:solidFill>
            <a:schemeClr val="bg1"/>
          </a:solid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A</a:t>
            </a:r>
            <a:r>
              <a:rPr kumimoji="0" lang="en-US" sz="1000" b="0" i="0" u="none" strike="noStrike" kern="1200" cap="none" spc="0" normalizeH="0" baseline="0" noProof="0">
                <a:ln>
                  <a:noFill/>
                </a:ln>
                <a:solidFill>
                  <a:srgbClr val="000000"/>
                </a:solidFill>
                <a:effectLst/>
                <a:uLnTx/>
                <a:uFillTx/>
                <a:latin typeface="Arial"/>
                <a:ea typeface="+mn-ea"/>
                <a:cs typeface="+mn-cs"/>
              </a:rPr>
              <a:t> </a:t>
            </a:r>
            <a:r>
              <a:rPr kumimoji="0" lang="en-US" sz="1000" b="0" i="0" u="none" strike="noStrike" kern="1200" cap="none" spc="0" normalizeH="0" baseline="0" noProof="0">
                <a:ln>
                  <a:noFill/>
                </a:ln>
                <a:solidFill>
                  <a:prstClr val="black"/>
                </a:solidFill>
                <a:effectLst/>
                <a:uLnTx/>
                <a:uFillTx/>
                <a:latin typeface="Arial"/>
                <a:ea typeface="+mn-ea"/>
                <a:cs typeface="+mn-cs"/>
              </a:rPr>
              <a:t>timer icon indicates there is no benchmark available yet for the KPIs in the dimension. Benchmarks are released as more organizations in your industry take DES</a:t>
            </a:r>
          </a:p>
        </p:txBody>
      </p:sp>
      <p:grpSp>
        <p:nvGrpSpPr>
          <p:cNvPr id="6" name="Group 5">
            <a:extLst>
              <a:ext uri="{FF2B5EF4-FFF2-40B4-BE49-F238E27FC236}">
                <a16:creationId xmlns:a16="http://schemas.microsoft.com/office/drawing/2014/main" id="{CA0053AC-A90D-004A-ACF9-B291CFC4B02D}"/>
              </a:ext>
            </a:extLst>
          </p:cNvPr>
          <p:cNvGrpSpPr/>
          <p:nvPr>
            <p:custDataLst>
              <p:tags r:id="rId38"/>
            </p:custDataLst>
          </p:nvPr>
        </p:nvGrpSpPr>
        <p:grpSpPr>
          <a:xfrm>
            <a:off x="10359665" y="3499196"/>
            <a:ext cx="582849" cy="582849"/>
            <a:chOff x="10359665" y="2743021"/>
            <a:chExt cx="582849" cy="582849"/>
          </a:xfrm>
        </p:grpSpPr>
        <p:grpSp>
          <p:nvGrpSpPr>
            <p:cNvPr id="111" name="Group 110">
              <a:extLst>
                <a:ext uri="{FF2B5EF4-FFF2-40B4-BE49-F238E27FC236}">
                  <a16:creationId xmlns:a16="http://schemas.microsoft.com/office/drawing/2014/main" id="{14916D61-2508-F345-816B-F1982DB85556}"/>
                </a:ext>
              </a:extLst>
            </p:cNvPr>
            <p:cNvGrpSpPr/>
            <p:nvPr>
              <p:custDataLst>
                <p:tags r:id="rId39"/>
              </p:custDataLst>
            </p:nvPr>
          </p:nvGrpSpPr>
          <p:grpSpPr>
            <a:xfrm>
              <a:off x="10359665" y="2743021"/>
              <a:ext cx="582849" cy="582849"/>
              <a:chOff x="7907296" y="182847"/>
              <a:chExt cx="582849" cy="582849"/>
            </a:xfrm>
          </p:grpSpPr>
          <p:sp>
            <p:nvSpPr>
              <p:cNvPr id="112" name="Oval 111">
                <a:extLst>
                  <a:ext uri="{FF2B5EF4-FFF2-40B4-BE49-F238E27FC236}">
                    <a16:creationId xmlns:a16="http://schemas.microsoft.com/office/drawing/2014/main" id="{1E3DDB9B-63F5-694E-9930-54EF7DAE449F}"/>
                  </a:ext>
                </a:extLst>
              </p:cNvPr>
              <p:cNvSpPr/>
              <p:nvPr>
                <p:custDataLst>
                  <p:tags r:id="rId40"/>
                </p:custDataLst>
              </p:nvPr>
            </p:nvSpPr>
            <p:spPr>
              <a:xfrm>
                <a:off x="7907296" y="182847"/>
                <a:ext cx="582849" cy="582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13" name="Oval 112">
                <a:extLst>
                  <a:ext uri="{FF2B5EF4-FFF2-40B4-BE49-F238E27FC236}">
                    <a16:creationId xmlns:a16="http://schemas.microsoft.com/office/drawing/2014/main" id="{BCF8CD44-7FCE-3244-A6C5-DD5E7B9E3446}"/>
                  </a:ext>
                </a:extLst>
              </p:cNvPr>
              <p:cNvSpPr/>
              <p:nvPr>
                <p:custDataLst>
                  <p:tags r:id="rId41"/>
                </p:custDataLst>
              </p:nvPr>
            </p:nvSpPr>
            <p:spPr>
              <a:xfrm>
                <a:off x="7974883" y="250434"/>
                <a:ext cx="447675" cy="447675"/>
              </a:xfrm>
              <a:prstGeom prst="ellipse">
                <a:avLst/>
              </a:prstGeom>
              <a:solidFill>
                <a:schemeClr val="bg2">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pic>
          <p:nvPicPr>
            <p:cNvPr id="5" name="Picture 4">
              <a:extLst>
                <a:ext uri="{FF2B5EF4-FFF2-40B4-BE49-F238E27FC236}">
                  <a16:creationId xmlns:a16="http://schemas.microsoft.com/office/drawing/2014/main" id="{2300BA02-AC89-7849-8BC6-F470A2EF4232}"/>
                </a:ext>
              </a:extLst>
            </p:cNvPr>
            <p:cNvPicPr>
              <a:picLocks noChangeAspect="1"/>
            </p:cNvPicPr>
            <p:nvPr>
              <p:custDataLst>
                <p:tags r:id="rId43"/>
              </p:custDataLst>
            </p:nvPr>
          </p:nvPicPr>
          <p:blipFill>
            <a:blip r:embed="rId42"/>
            <a:stretch>
              <a:fillRect/>
            </a:stretch>
          </p:blipFill>
          <p:spPr>
            <a:xfrm>
              <a:off x="10484840" y="2865520"/>
              <a:ext cx="337769" cy="336307"/>
            </a:xfrm>
            <a:prstGeom prst="rect">
              <a:avLst/>
            </a:prstGeom>
          </p:spPr>
        </p:pic>
      </p:grpSp>
      <p:pic>
        <p:nvPicPr>
          <p:cNvPr id="36" name="Picture 35">
            <a:extLst>
              <a:ext uri="{FF2B5EF4-FFF2-40B4-BE49-F238E27FC236}">
                <a16:creationId xmlns:a16="http://schemas.microsoft.com/office/drawing/2014/main" id="{15633DA4-F902-2848-B7DC-296CBB85FED3}"/>
              </a:ext>
            </a:extLst>
          </p:cNvPr>
          <p:cNvPicPr>
            <a:picLocks noChangeAspect="1"/>
          </p:cNvPicPr>
          <p:nvPr>
            <p:custDataLst>
              <p:tags r:id="rId45"/>
            </p:custDataLst>
          </p:nvPr>
        </p:nvPicPr>
        <p:blipFill>
          <a:blip r:embed="rId44">
            <a:extLst>
              <a:ext uri="{28A0092B-C50C-407E-A947-70E740481C1C}">
                <a14:useLocalDpi xmlns:a14="http://schemas.microsoft.com/office/drawing/2010/main" val="0"/>
              </a:ext>
            </a:extLst>
          </a:blip>
          <a:srcRect l="10485" t="7102" r="41833" b="7342"/>
          <a:stretch>
            <a:fillRect/>
          </a:stretch>
        </p:blipFill>
        <p:spPr>
          <a:xfrm>
            <a:off x="8299946" y="587565"/>
            <a:ext cx="2291559" cy="2312895"/>
          </a:xfrm>
          <a:prstGeom prst="ellipse">
            <a:avLst/>
          </a:prstGeom>
          <a:ln w="57150">
            <a:solidFill>
              <a:srgbClr val="002856"/>
            </a:solidFill>
          </a:ln>
        </p:spPr>
      </p:pic>
    </p:spTree>
    <p:extLst>
      <p:ext uri="{BB962C8B-B14F-4D97-AF65-F5344CB8AC3E}">
        <p14:creationId val="3622153879"/>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4,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Pilot new ways of working at the enterprise level with multidisciplinary business-IT teams accountable for direct strategic outcomes. Use the results of the pilot to design an enterprisewide transformation program and sell the transformation program to senior leaders and the board of directors.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Define a product manager role and other product leadership roles to lead one or more teams and manage investment prioritization decisions.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Building Product Management Teams in IT and Beyond, Part 1: Structure, Leadership and Roles</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extLst>
                    <a:ext uri="{A12FA001-AC4F-418D-AE19-62706E023703}">
                      <ahyp:hlinkClr xmlns:ahyp="http://schemas.microsoft.com/office/drawing/2018/hyperlinkcolor" val="tx"/>
                    </a:ext>
                  </a:extLst>
                </a:hlinkClick>
              </a:rPr>
              <a:t>2021 Strategic Roadmap for Becoming a Product-Centric Organization</a:t>
            </a:r>
            <a:endParaRPr kumimoji="0" lang="en-US" sz="1100" b="0" i="0" u="sng" strike="noStrike" kern="1200" cap="none" spc="0" normalizeH="0" baseline="0" noProof="0">
              <a:ln>
                <a:noFill/>
              </a:ln>
              <a:solidFill>
                <a:srgbClr val="0563C1"/>
              </a:solidFill>
              <a:effectLst/>
              <a:uLnTx/>
              <a:uFillTx/>
              <a:latin typeface="Arial"/>
              <a:ea typeface="+mn-ea"/>
              <a:cs typeface="Arial"/>
              <a:hlinkClick r:id="rId7">
                <a:extLst>
                  <a:ext uri="{A12FA001-AC4F-418D-AE19-62706E023703}">
                    <ahyp:hlinkClr xmlns:ahyp="http://schemas.microsoft.com/office/drawing/2018/hyperlinkcolor" val="tx"/>
                  </a:ext>
                </a:extLst>
              </a:hlinkClick>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8"/>
            </p:custDataLst>
          </p:nvPr>
        </p:nvGraphicFramePr>
        <p:xfrm>
          <a:off x="1588" y="1588"/>
          <a:ext cx="1588" cy="1588"/>
        </p:xfrm>
        <a:graphic>
          <a:graphicData uri="http://schemas.openxmlformats.org/presentationml/2006/ole">
            <mc:AlternateContent>
              <mc:Choice xmlns:v="urn:schemas-microsoft-com:vml" Requires="v">
                <p:oleObj spid="_x0000_s1090" name="think-cell Slide" r:id="rId9" imgW="473" imgH="473" progId="TCLayout.ActiveDocument.1">
                  <p:embed/>
                </p:oleObj>
              </mc:Choice>
              <mc:Fallback>
                <p:oleObj name="think-cell Slide" r:id="rId9" imgW="473" imgH="473" progId="TCLayout.ActiveDocument.1">
                  <p:embed/>
                  <p:pic>
                    <p:nvPicPr>
                      <p:cNvPr id="0" name="OLE substitute imag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1"/>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2"/>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Product-Centric Organization Adoption (%)</a:t>
            </a:r>
          </a:p>
        </p:txBody>
      </p:sp>
      <p:sp>
        <p:nvSpPr>
          <p:cNvPr id="12" name="Rectangle 11" descr="FILLCOLOR-IF=Lookup(KPI_84,24)=&quot;&quot;,#FFFFFF&#10;FILLCOLOR-IF=Lookup(KPI_84,24)=2,#FFEDB3&#10;FILLCOLOR-IF=Lookup(KPI_84,24)=3,#FEDA6E&#10;FILLCOLOR-IF=Lookup(KPI_84,24)=4,#FEC10D&#10;FILLCOLOR-IF=Lookup(KPI_84,24)=5,#A1B3CA&#10;FILLCOLOR-IF=Lookup(KPI_84,24)=6,#6A80A3&#10;FILLCOLOR-IF=Lookup(KPI_84,24)=7,#002856&#10;FONTCOLOR-IF=Lookup(KPI_84,24)=&quot;&quot;,#A6A6A6&#10;FONTCOLOR-IF=Lookup(KPI_84,24)=5,#FFFFFF&#10;FONTCOLOR-IF=Lookup(KPI_84,24)=6,#FFFFFF&#10;FONTCOLOR-IF=Lookup(KPI_84,24)=7,#FFFFFF">
            <a:extLst>
              <a:ext uri="{FF2B5EF4-FFF2-40B4-BE49-F238E27FC236}">
                <a16:creationId xmlns:a16="http://schemas.microsoft.com/office/drawing/2014/main" id="{C6CE516E-991A-E746-9371-D1866FDFB8C1}"/>
              </a:ext>
            </a:extLst>
          </p:cNvPr>
          <p:cNvSpPr/>
          <p:nvPr>
            <p:custDataLst>
              <p:tags r:id="rId13"/>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Organization and Decision Rights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4"/>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IT ADM teams is structured and organized around value streams/products?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5"/>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6"/>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220 
Applied Filters: None 
Source: Gartner Digital Execution Scorecard. As of 08 October 2024.</a:t>
            </a:r>
          </a:p>
        </p:txBody>
      </p:sp>
      <p:sp>
        <p:nvSpPr>
          <p:cNvPr id="2" name="TextBox 1" descr="FILLCOLOR-IF=IF(ISNA(Lookup(KPI_84,33)),FALSE,Lookup(KPI_84,33)=TRUE),#06C4B0&#10;FILLCOLOR-IF=IF(ISNA(Lookup(KPI_84,33)),FALSE,Lookup(KPI_84,33)=FALSE),#FF540A&#10;FONTCOLOR-IF=IF(ISNA(Lookup(KPI_84,33)),FALSE,OR(Lookup(KPI_84,33)=TRUE,Lookup(KPI_84,33)=0)),#FFFFFF&#10;FONTCOLOR-IF=IF(ISNA(Lookup(KPI_84,33)),FALSE,OR(Lookup(KPI_84,33)=FALSE,Lookup(KPI_84,33)=0)),#FFFFFF">
            <a:extLst>
              <a:ext uri="{FF2B5EF4-FFF2-40B4-BE49-F238E27FC236}">
                <a16:creationId xmlns:a16="http://schemas.microsoft.com/office/drawing/2014/main" id="{7DF1ACD0-0F5B-AE63-D881-8DF433BED5CF}"/>
              </a:ext>
            </a:extLst>
          </p:cNvPr>
          <p:cNvSpPr txBox="1"/>
          <p:nvPr>
            <p:custDataLst>
              <p:tags r:id="rId17"/>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8"/>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9"/>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20"/>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1"/>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2"/>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3"/>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BEE8A32A-00FF-424E-C744-A5C7BDE0A3A8}"/>
              </a:ext>
            </a:extLst>
          </p:cNvPr>
          <p:cNvSpPr txBox="1"/>
          <p:nvPr>
            <p:custDataLst>
              <p:tags r:id="rId24"/>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5"/>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6"/>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7"/>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8"/>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53%</a:t>
            </a:r>
          </a:p>
        </p:txBody>
      </p:sp>
      <p:sp>
        <p:nvSpPr>
          <p:cNvPr id="20" name="TextBox 19">
            <a:extLst>
              <a:ext uri="{FF2B5EF4-FFF2-40B4-BE49-F238E27FC236}">
                <a16:creationId xmlns:a16="http://schemas.microsoft.com/office/drawing/2014/main" id="{B7A95826-3526-926F-48AF-7B85A28855C5}"/>
              </a:ext>
            </a:extLst>
          </p:cNvPr>
          <p:cNvSpPr txBox="1"/>
          <p:nvPr>
            <p:custDataLst>
              <p:tags r:id="rId29"/>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30"/>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1"/>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2"/>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53%</a:t>
            </a:r>
          </a:p>
        </p:txBody>
      </p:sp>
      <p:sp>
        <p:nvSpPr>
          <p:cNvPr id="32" name="TextBox 31">
            <a:extLst>
              <a:ext uri="{FF2B5EF4-FFF2-40B4-BE49-F238E27FC236}">
                <a16:creationId xmlns:a16="http://schemas.microsoft.com/office/drawing/2014/main" id="{B97A21C7-CEB7-CD8A-1CE8-A5ABEB7AA648}"/>
              </a:ext>
            </a:extLst>
          </p:cNvPr>
          <p:cNvSpPr txBox="1"/>
          <p:nvPr>
            <p:custDataLst>
              <p:tags r:id="rId33"/>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53%</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4]&#10;HORIZ-AXIS-NUMBER-FORMAT=Lookup(KPI_84,23),CONTENT&#10;HORIZ-AXIS-MAX=Lookup(KPI_84,36)&#10;HORIZ-AXIS-MIN=Lookup(KPI_84,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5,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Use communities of practice to scale the innovative ways of working pioneered in fusion teams and accelerate enterprise learning.</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Prepare business leaders to lead their own fusion teams by providing them with experiences that help them develop the required skills and competencies.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Co-design and codify with other business leaders the agile leadership behaviors required to sustain their commitment to leading fusion teams effectively.</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Case Study: Mechanisms to Co-create New Ways of Working for Digital Transformation (Nationwide Building Society)</a:t>
            </a:r>
            <a:r>
              <a:rPr kumimoji="0" lang="en-US" sz="1100" b="0" i="0" u="none" strike="noStrike" kern="1200" cap="none" spc="0" normalizeH="0" baseline="0" noProof="0">
                <a:ln>
                  <a:noFill/>
                </a:ln>
                <a:solidFill>
                  <a:prstClr val="black"/>
                </a:solidFill>
                <a:effectLst/>
                <a:uLnTx/>
                <a:uFillTx/>
                <a:latin typeface="Arial"/>
                <a:ea typeface="+mn-ea"/>
                <a:cs typeface="+mn-cs"/>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Four Top Practices for CIOs to Establish Business Ownership of Fusion Teams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91"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Cross-Functional Business/IT Teams (%)</a:t>
            </a:r>
          </a:p>
        </p:txBody>
      </p:sp>
      <p:sp>
        <p:nvSpPr>
          <p:cNvPr id="12" name="Rectangle 11" descr="FILLCOLOR-IF=Lookup(KPI_85,24)=&quot;&quot;,#FFFFFF&#10;FILLCOLOR-IF=Lookup(KPI_85,24)=2,#FFEDB3&#10;FILLCOLOR-IF=Lookup(KPI_85,24)=3,#FEDA6E&#10;FILLCOLOR-IF=Lookup(KPI_85,24)=4,#FEC10D&#10;FILLCOLOR-IF=Lookup(KPI_85,24)=5,#A1B3CA&#10;FILLCOLOR-IF=Lookup(KPI_85,24)=6,#6A80A3&#10;FILLCOLOR-IF=Lookup(KPI_85,24)=7,#002856&#10;FONTCOLOR-IF=Lookup(KPI_85,24)=&quot;&quot;,#A6A6A6&#10;FONTCOLOR-IF=Lookup(KPI_85,24)=5,#FFFFFF&#10;FONTCOLOR-IF=Lookup(KPI_85,24)=6,#FFFFFF&#10;FONTCOLOR-IF=Lookup(KPI_85,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Organization and Decision Rights</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design and delivery teams is organized as cross-functional business and IT multidisciplinary teams? </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235 
Applied Filters: None 
Source: Gartner Digital Execution Scorecard. As of 08 October 2024.</a:t>
            </a:r>
          </a:p>
        </p:txBody>
      </p:sp>
      <p:sp>
        <p:nvSpPr>
          <p:cNvPr id="2" name="TextBox 1" descr="FILLCOLOR-IF=IF(ISNA(Lookup(KPI_85,33)),FALSE,Lookup(KPI_85,33)=TRUE),#06C4B0&#10;FILLCOLOR-IF=IF(ISNA(Lookup(KPI_85,33)),FALSE,Lookup(KPI_85,33)=FALSE),#FF540A&#10;FONTCOLOR-IF=IF(ISNA(Lookup(KPI_85,33)),FALSE,OR(Lookup(KPI_85,33)=TRUE,Lookup(KPI_85,33)=0)),#FFFFFF&#10;FONTCOLOR-IF=IF(ISNA(Lookup(KPI_85,33)),FALSE,OR(Lookup(KPI_85,33)=FALSE,Lookup(KPI_85,33)=0)),#FFFFFF">
            <a:extLst>
              <a:ext uri="{FF2B5EF4-FFF2-40B4-BE49-F238E27FC236}">
                <a16:creationId xmlns:a16="http://schemas.microsoft.com/office/drawing/2014/main" id="{7DF1ACD0-0F5B-AE63-D881-8DF433BED5CF}"/>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80%</a:t>
            </a:r>
          </a:p>
        </p:txBody>
      </p:sp>
      <p:sp>
        <p:nvSpPr>
          <p:cNvPr id="5" name="ACET">
            <a:extLst>
              <a:ext uri="{FF2B5EF4-FFF2-40B4-BE49-F238E27FC236}">
                <a16:creationId xmlns:a16="http://schemas.microsoft.com/office/drawing/2014/main" id="{77F0624B-003D-CBB8-1667-7D094B17F480}"/>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C3FD3D-62D8-386A-05A6-5422DA19DD71}"/>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7F065B4A-B942-47CB-31B7-4073F7E8E987}"/>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A0695FE3-6B09-D054-FAA2-0D7502B98DA7}"/>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BBCF47C7-1740-7422-3467-6DD54729B75D}"/>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4E93DCEF-2494-18B8-7FCB-D4C0ADB6DCFC}"/>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12%</a:t>
            </a:r>
          </a:p>
        </p:txBody>
      </p:sp>
      <p:sp>
        <p:nvSpPr>
          <p:cNvPr id="13" name="TextBox 12">
            <a:extLst>
              <a:ext uri="{FF2B5EF4-FFF2-40B4-BE49-F238E27FC236}">
                <a16:creationId xmlns:a16="http://schemas.microsoft.com/office/drawing/2014/main" id="{BEE8A32A-00FF-424E-C744-A5C7BDE0A3A8}"/>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CB8802F6-FD6C-6A9E-BD82-A0702513C6F8}"/>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4C1677EF-65ED-C69A-0FA2-0512DFAF529A}"/>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18" name="TextBox 17">
            <a:extLst>
              <a:ext uri="{FF2B5EF4-FFF2-40B4-BE49-F238E27FC236}">
                <a16:creationId xmlns:a16="http://schemas.microsoft.com/office/drawing/2014/main" id="{20741B53-EBCD-4012-A3DD-97DC6D555EDA}"/>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D51C09B2-025D-ADFC-0303-169080B9418D}"/>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20" name="TextBox 19">
            <a:extLst>
              <a:ext uri="{FF2B5EF4-FFF2-40B4-BE49-F238E27FC236}">
                <a16:creationId xmlns:a16="http://schemas.microsoft.com/office/drawing/2014/main" id="{B7A95826-3526-926F-48AF-7B85A28855C5}"/>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8023A5E4-5928-A0EB-8377-D43F6798E768}"/>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99015304-CE30-6970-3C97-0371D3EB6A7D}"/>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060AA353-223A-3128-1F42-68FB85AE6083}"/>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70%</a:t>
            </a:r>
          </a:p>
        </p:txBody>
      </p:sp>
      <p:sp>
        <p:nvSpPr>
          <p:cNvPr id="32" name="TextBox 31">
            <a:extLst>
              <a:ext uri="{FF2B5EF4-FFF2-40B4-BE49-F238E27FC236}">
                <a16:creationId xmlns:a16="http://schemas.microsoft.com/office/drawing/2014/main" id="{B97A21C7-CEB7-CD8A-1CE8-A5ABEB7AA648}"/>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2" name="TextBox 41" descr="HIDE-IF=Lookup(KPI_85,46)&lt;&gt;1&#10;FONTCOLOR-IF=IF(ISNA(Lookup(KPI_85,33)),FALSE,OR(Lookup(KPI_85,33)=TRUE,Lookup(KPI_85,33)=0)),#06C4B0&#10;FONTCOLOR-IF=IF(ISNA(Lookup(KPI_85,33)),FALSE,OR(Lookup(KPI_85,33)=FALSE,Lookup(KPI_85,33)=0)),#FF540A">
            <a:extLst>
              <a:ext uri="{FF2B5EF4-FFF2-40B4-BE49-F238E27FC236}">
                <a16:creationId xmlns:a16="http://schemas.microsoft.com/office/drawing/2014/main" id="{462372E1-E5FA-7755-1EBD-46A77263AE43}"/>
              </a:ext>
            </a:extLst>
          </p:cNvPr>
          <p:cNvSpPr txBox="1"/>
          <p:nvPr>
            <p:custDataLst>
              <p:tags r:id="rId33"/>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E213929D-CDB5-099D-9C3A-E4313F0013E5}"/>
              </a:ext>
            </a:extLst>
          </p:cNvPr>
          <p:cNvSpPr txBox="1"/>
          <p:nvPr>
            <p:custDataLst>
              <p:tags r:id="rId34"/>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81st percentile</a:t>
            </a:r>
          </a:p>
        </p:txBody>
      </p:sp>
      <p:sp>
        <p:nvSpPr>
          <p:cNvPr id="44" name="TextBox 43">
            <a:extLst>
              <a:ext uri="{FF2B5EF4-FFF2-40B4-BE49-F238E27FC236}">
                <a16:creationId xmlns:a16="http://schemas.microsoft.com/office/drawing/2014/main" id="{680BA58D-B319-DA26-4BEF-A07101742575}"/>
              </a:ext>
            </a:extLst>
          </p:cNvPr>
          <p:cNvSpPr txBox="1"/>
          <p:nvPr>
            <p:custDataLst>
              <p:tags r:id="rId35"/>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45" name="TextBox 44">
            <a:extLst>
              <a:ext uri="{FF2B5EF4-FFF2-40B4-BE49-F238E27FC236}">
                <a16:creationId xmlns:a16="http://schemas.microsoft.com/office/drawing/2014/main" id="{36B19C1F-3CC8-6605-1F44-85397E7FA9A9}"/>
              </a:ext>
            </a:extLst>
          </p:cNvPr>
          <p:cNvSpPr txBox="1"/>
          <p:nvPr>
            <p:custDataLst>
              <p:tags r:id="rId36"/>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5]&#10;HORIZ-AXIS-NUMBER-FORMAT=Lookup(KPI_85,23),CONTENT&#10;HORIZ-AXIS-MAX=Lookup(KPI_85,36)&#10;HORIZ-AXIS-MIN=Lookup(KPI_85,35)">
            <a:extLst>
              <a:ext uri="{FF2B5EF4-FFF2-40B4-BE49-F238E27FC236}">
                <a16:creationId xmlns:a16="http://schemas.microsoft.com/office/drawing/2014/main" id="{847D8B77-F626-90A6-F856-0A4EB5CC41BB}"/>
              </a:ext>
            </a:extLst>
          </p:cNvPr>
          <p:cNvGraphicFramePr>
            <a:graphicFrameLocks noDrilldown="1"/>
          </p:cNvGraphicFramePr>
          <p:nvPr>
            <p:custDataLst>
              <p:tags r:id="rId37"/>
            </p:custDataLst>
            <p:extLst>
              <p:ext uri="{D42A27DB-BD31-4B8C-83A1-F6EECF244321}">
                <p14:modId val="1088660833"/>
              </p:ext>
            </p:extLst>
          </p:nvPr>
        </p:nvGraphicFramePr>
        <p:xfrm>
          <a:off x="457199" y="1898028"/>
          <a:ext cx="11072949" cy="1513284"/>
        </p:xfrm>
        <a:graphic>
          <a:graphicData uri="http://schemas.openxmlformats.org/drawingml/2006/chart">
            <c:chart xmlns:c="http://schemas.openxmlformats.org/drawingml/2006/chart" r:id="rId38"/>
          </a:graphicData>
        </a:graphic>
      </p:graphicFrame>
    </p:spTree>
    <p:extLst>
      <p:ext uri="{BB962C8B-B14F-4D97-AF65-F5344CB8AC3E}">
        <p14:creationId val="15866043"/>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177B5F93-C0ED-4D00-B7D7-82449F65D091}"/>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92"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C71E61-0F1E-4D02-8742-7D9190D30046}"/>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3" name="Title 2">
            <a:extLst>
              <a:ext uri="{FF2B5EF4-FFF2-40B4-BE49-F238E27FC236}">
                <a16:creationId xmlns:a16="http://schemas.microsoft.com/office/drawing/2014/main" id="{89A232ED-8C32-4E3A-81BB-1CB79D5669B2}"/>
              </a:ext>
            </a:extLst>
          </p:cNvPr>
          <p:cNvSpPr>
            <a:spLocks noGrp="1"/>
          </p:cNvSpPr>
          <p:nvPr>
            <p:ph type="title"/>
            <p:custDataLst>
              <p:tags r:id="rId8"/>
            </p:custDataLst>
          </p:nvPr>
        </p:nvSpPr>
        <p:spPr/>
        <p:txBody>
          <a:bodyPr/>
          <a:lstStyle/>
          <a:p>
            <a:r>
              <a:rPr lang="en-US"/>
              <a:t>Digital Execution Scorecard</a:t>
            </a:r>
            <a:br>
              <a:rPr lang="en-US"/>
            </a:br>
            <a:r>
              <a:rPr lang="en-US"/>
              <a:t>Digital Technology Platform</a:t>
            </a:r>
          </a:p>
        </p:txBody>
      </p:sp>
    </p:spTree>
    <p:extLst>
      <p:ext uri="{BB962C8B-B14F-4D97-AF65-F5344CB8AC3E}">
        <p14:creationId val="1702975222"/>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6,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Improve the likelihood of success by examining and learning about the cloud-native concept. Establish a strong business and technology linkage, and identify appropriate use cases before embarking on cloud-native initiatives.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Use more precise terms such as “container-native” and “cloud service provider (CSP)-native” when appropriate, rather than “cloud-native,” to better describe and minimize confusion. Cloud-native can be applied to architecture, infrastructure, applications or operations, as well as thinking.</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Make informed decisions regarding the extent to which they invest in cloud-native for traditional workloads and processes. The investment required to move existing applications to become cloud-native may not be worth the expense in some cases.</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A CTO’s Guide to Cloud-Native: Answering the Top 10 FAQs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93"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Cloud-Native Architecture Adoption (%)</a:t>
            </a:r>
          </a:p>
        </p:txBody>
      </p:sp>
      <p:sp>
        <p:nvSpPr>
          <p:cNvPr id="12" name="Rectangle 11" descr="FILLCOLOR-IF=Lookup(KPI_86,24)=&quot;&quot;,#FFFFFF&#10;FILLCOLOR-IF=Lookup(KPI_86,24)=2,#FFEDB3&#10;FILLCOLOR-IF=Lookup(KPI_86,24)=3,#FEDA6E&#10;FILLCOLOR-IF=Lookup(KPI_86,24)=4,#FEC10D&#10;FILLCOLOR-IF=Lookup(KPI_86,24)=5,#A1B3CA&#10;FILLCOLOR-IF=Lookup(KPI_86,24)=6,#6A80A3&#10;FILLCOLOR-IF=Lookup(KPI_86,24)=7,#002856&#10;FONTCOLOR-IF=Lookup(KPI_86,24)=&quot;&quot;,#A6A6A6&#10;FONTCOLOR-IF=Lookup(KPI_86,24)=5,#FFFFFF&#10;FONTCOLOR-IF=Lookup(KPI_86,24)=6,#FFFFFF&#10;FONTCOLOR-IF=Lookup(KPI_86,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Cloud and DevOps Toolchain</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applications is based on cloud-native application architecture?</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229 
Applied Filters: None 
Source: Gartner Digital Execution Scorecard. As of 08 October 2024.</a:t>
            </a:r>
          </a:p>
        </p:txBody>
      </p:sp>
      <p:sp>
        <p:nvSpPr>
          <p:cNvPr id="2" name="TextBox 1" descr="FILLCOLOR-IF=IF(ISNA(Lookup(KPI_86,33)),FALSE,Lookup(KPI_86,33)=TRUE),#06C4B0&#10;FILLCOLOR-IF=IF(ISNA(Lookup(KPI_86,33)),FALSE,Lookup(KPI_86,33)=FALSE),#FF540A&#10;FONTCOLOR-IF=IF(ISNA(Lookup(KPI_86,33)),FALSE,OR(Lookup(KPI_86,33)=TRUE,Lookup(KPI_86,33)=0)),#FFFFFF&#10;FONTCOLOR-IF=IF(ISNA(Lookup(KPI_86,33)),FALSE,OR(Lookup(KPI_86,33)=FALSE,Lookup(KPI_86,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35%</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6]&#10;HORIZ-AXIS-NUMBER-FORMAT=Lookup(KPI_86,23),CONTENT&#10;HORIZ-AXIS-MAX=Lookup(KPI_86,36)&#10;HORIZ-AXIS-MIN=Lookup(KPI_86,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7,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Align your application modernization business case to business objectives, priorities and appetite for change by using four critical business case sections: problem statement, technology migration, project description and cost-benefit analysis.</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Prioritize critical business capabilities and identify associated applications for modernization by executing a business-led analysis of IT assets.</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Reduce disruption, risk, uncertainty and time to value by dividing the application modernization program into multiple smaller waves of work. Use business capability value to identify, prioritize and bundle applications into these waves.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Building a Successful Business Case for an Application Modernization Program</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Sans-Serif"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6"/>
              </a:rPr>
              <a:t>How to Improve Infrastructure Fitness and Sustainably Reduce Technical Debt</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94"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Unsupported Infrastructure (%)</a:t>
            </a:r>
          </a:p>
        </p:txBody>
      </p:sp>
      <p:sp>
        <p:nvSpPr>
          <p:cNvPr id="12" name="Rectangle 11" descr="FILLCOLOR-IF=Lookup(KPI_87,24)=&quot;&quot;,#FFFFFF&#10;FILLCOLOR-IF=Lookup(KPI_87,24)=2,#FFEDB3&#10;FILLCOLOR-IF=Lookup(KPI_87,24)=3,#FEDA6E&#10;FILLCOLOR-IF=Lookup(KPI_87,24)=4,#FEC10D&#10;FILLCOLOR-IF=Lookup(KPI_87,24)=5,#A1B3CA&#10;FILLCOLOR-IF=Lookup(KPI_87,24)=6,#6A80A3&#10;FILLCOLOR-IF=Lookup(KPI_87,24)=7,#002856&#10;FONTCOLOR-IF=Lookup(KPI_87,24)=&quot;&quot;,#A6A6A6&#10;FONTCOLOR-IF=Lookup(KPI_87,24)=5,#FFFFFF&#10;FONTCOLOR-IF=Lookup(KPI_87,24)=6,#FFFFFF&#10;FONTCOLOR-IF=Lookup(KPI_87,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Cloud and DevOps Toolchain</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on-premises infrastructure assets are currently unsupported (technology debt)?</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126 
Applied Filters: None 
Source: Gartner Digital Execution Scorecard. As of 08 October 2024.</a:t>
            </a:r>
          </a:p>
        </p:txBody>
      </p:sp>
      <p:sp>
        <p:nvSpPr>
          <p:cNvPr id="2" name="TextBox 1" descr="FILLCOLOR-IF=IF(ISNA(Lookup(KPI_87,33)),FALSE,Lookup(KPI_87,33)=TRUE),#06C4B0&#10;FILLCOLOR-IF=IF(ISNA(Lookup(KPI_87,33)),FALSE,Lookup(KPI_87,33)=FALSE),#FF540A&#10;FONTCOLOR-IF=IF(ISNA(Lookup(KPI_87,33)),FALSE,OR(Lookup(KPI_87,33)=TRUE,Lookup(KPI_87,33)=0)),#FFFFFF&#10;FONTCOLOR-IF=IF(ISNA(Lookup(KPI_87,33)),FALSE,OR(Lookup(KPI_87,33)=FALSE,Lookup(KPI_87,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44th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7]&#10;HORIZ-AXIS-NUMBER-FORMAT=Lookup(KPI_87,23),CONTENT&#10;HORIZ-AXIS-MAX=Lookup(KPI_87,36)&#10;HORIZ-AXIS-MIN=Lookup(KPI_87,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8,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Maximize the benefits from your use of cloud computing by creating a cloud strategy. Make it a living document that provides a concise view of the role of cloud computing in your organization.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Safeguard your organization from any potential problems if you subsequently withdraw from the cloud by including an exit strategy that describes the dependencies and choices involved in cloud computing.</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rPr>
              <a:t>Establish a cloud center of excellence to ensure cloud governance while maintaining business agility.</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The Cloud Strategy Cookbook, 2021</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6"/>
              </a:rPr>
              <a:t>Executive Programs Report: Leverage Cloud for Business Innovation and Transformation</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95"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Cloud-Based Applications (%)</a:t>
            </a:r>
          </a:p>
        </p:txBody>
      </p:sp>
      <p:sp>
        <p:nvSpPr>
          <p:cNvPr id="12" name="Rectangle 11" descr="FILLCOLOR-IF=Lookup(KPI_88,24)=&quot;&quot;,#FFFFFF&#10;FILLCOLOR-IF=Lookup(KPI_88,24)=2,#FFEDB3&#10;FILLCOLOR-IF=Lookup(KPI_88,24)=3,#FEDA6E&#10;FILLCOLOR-IF=Lookup(KPI_88,24)=4,#FEC10D&#10;FILLCOLOR-IF=Lookup(KPI_88,24)=5,#A1B3CA&#10;FILLCOLOR-IF=Lookup(KPI_88,24)=6,#6A80A3&#10;FILLCOLOR-IF=Lookup(KPI_88,24)=7,#002856&#10;FONTCOLOR-IF=Lookup(KPI_88,24)=&quot;&quot;,#A6A6A6&#10;FONTCOLOR-IF=Lookup(KPI_88,24)=5,#FFFFFF&#10;FONTCOLOR-IF=Lookup(KPI_88,24)=6,#FFFFFF&#10;FONTCOLOR-IF=Lookup(KPI_88,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Cloud and DevOps Toolchain</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business-relevant applications is currently running on public and/or private cloud production environments?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222 
Applied Filters: None 
Source: Gartner Digital Execution Scorecard. As of 08 October 2024.</a:t>
            </a:r>
          </a:p>
        </p:txBody>
      </p:sp>
      <p:sp>
        <p:nvSpPr>
          <p:cNvPr id="2" name="TextBox 1" descr="FILLCOLOR-IF=IF(ISNA(Lookup(KPI_88,33)),FALSE,Lookup(KPI_88,33)=TRUE),#06C4B0&#10;FILLCOLOR-IF=IF(ISNA(Lookup(KPI_88,33)),FALSE,Lookup(KPI_88,33)=FALSE),#FF540A&#10;FONTCOLOR-IF=IF(ISNA(Lookup(KPI_88,33)),FALSE,OR(Lookup(KPI_88,33)=TRUE,Lookup(KPI_88,33)=0)),#FFFFFF&#10;FONTCOLOR-IF=IF(ISNA(Lookup(KPI_88,33)),FALSE,OR(Lookup(KPI_88,33)=FALSE,Lookup(KPI_88,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70%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40%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74th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8]&#10;HORIZ-AXIS-NUMBER-FORMAT=Lookup(KPI_88,23),CONTENT&#10;HORIZ-AXIS-MAX=Lookup(KPI_88,36)&#10;HORIZ-AXIS-MIN=Lookup(KPI_88,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89,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Drive business agility by using DevOps value stream delivery platforms that reduce the overhead of managing complex toolchains.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Maximize flow in DevOps value streams by using DevOps value stream management platforms for integration, orchestration, automated compliance and value stream mapping.</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Support rapid innovation by investing in best-of-breed tools to fill niche gaps in software delivery involving machine learning models and container orchestration.</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hlinkClick r:id="rId5"/>
              </a:rPr>
              <a:t>The Future of DevOps Toolchains Will Involve Maximizing Flow in IT Value Streams</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96"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Continuous Integration/Continuous Delivery Adoption (%)</a:t>
            </a:r>
          </a:p>
        </p:txBody>
      </p:sp>
      <p:sp>
        <p:nvSpPr>
          <p:cNvPr id="12" name="Rectangle 11" descr="FILLCOLOR-IF=Lookup(KPI_89,24)=&quot;&quot;,#FFFFFF&#10;FILLCOLOR-IF=Lookup(KPI_89,24)=2,#FFEDB3&#10;FILLCOLOR-IF=Lookup(KPI_89,24)=3,#FEDA6E&#10;FILLCOLOR-IF=Lookup(KPI_89,24)=4,#FEC10D&#10;FILLCOLOR-IF=Lookup(KPI_89,24)=5,#A1B3CA&#10;FILLCOLOR-IF=Lookup(KPI_89,24)=6,#6A80A3&#10;FILLCOLOR-IF=Lookup(KPI_89,24)=7,#002856&#10;FONTCOLOR-IF=Lookup(KPI_89,24)=&quot;&quot;,#A6A6A6&#10;FONTCOLOR-IF=Lookup(KPI_89,24)=5,#FFFFFF&#10;FONTCOLOR-IF=Lookup(KPI_89,24)=6,#FFFFFF&#10;FONTCOLOR-IF=Lookup(KPI_89,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Cloud and DevOps Toolchain</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applications adopt continuous integration/continuous delivery using DevOps toolchain?</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217 
Applied Filters: None 
Source: Gartner Digital Execution Scorecard. As of 08 October 2024.</a:t>
            </a:r>
          </a:p>
        </p:txBody>
      </p:sp>
      <p:sp>
        <p:nvSpPr>
          <p:cNvPr id="2" name="TextBox 1" descr="FILLCOLOR-IF=IF(ISNA(Lookup(KPI_89,33)),FALSE,Lookup(KPI_89,33)=TRUE),#06C4B0&#10;FILLCOLOR-IF=IF(ISNA(Lookup(KPI_89,33)),FALSE,Lookup(KPI_89,33)=FALSE),#FF540A&#10;FONTCOLOR-IF=IF(ISNA(Lookup(KPI_89,33)),FALSE,OR(Lookup(KPI_89,33)=TRUE,Lookup(KPI_89,33)=0)),#FFFFFF&#10;FONTCOLOR-IF=IF(ISNA(Lookup(KPI_89,33)),FALSE,OR(Lookup(KPI_89,33)=FALSE,Lookup(KPI_89,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20%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72nd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89]&#10;HORIZ-AXIS-NUMBER-FORMAT=Lookup(KPI_89,23),CONTENT&#10;HORIZ-AXIS-MAX=Lookup(KPI_89,36)&#10;HORIZ-AXIS-MIN=Lookup(KPI_89,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0,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Since productionizing ML is not necessary to deliver business value, get started with a pilot that will allow you to prove the value of ML to your organization.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Communicate y</a:t>
            </a:r>
            <a:r>
              <a:rPr kumimoji="0" lang="en-US" sz="1100" b="0" i="0" u="none" strike="noStrike" kern="1200" cap="none" spc="0" normalizeH="0" baseline="0" noProof="0">
                <a:ln>
                  <a:noFill/>
                </a:ln>
                <a:solidFill>
                  <a:prstClr val="black"/>
                </a:solidFill>
                <a:effectLst/>
                <a:uLnTx/>
                <a:uFillTx/>
                <a:latin typeface="Arial"/>
                <a:ea typeface="+mn-lt"/>
                <a:cs typeface="Arial"/>
              </a:rPr>
              <a:t>our initial success in business terms and use it to launch more ambitious ML efforts.</a:t>
            </a:r>
            <a:endParaRPr kumimoji="0" lang="en-US" sz="18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Defuse the hype by adopting a common taxonomy for AI technologies, based on Gartner’s AI Techniques Framework.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Introduce AI techniques by identifying specific, business-relevant use cases, appropriate skills and expertise, and relevant data.</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5 Steps to Get Started With Machine Learning</a:t>
            </a:r>
            <a:endParaRPr kumimoji="0" lang="en-US" sz="1100" b="0" i="0" u="sng" strike="noStrike" kern="1200" cap="none" spc="0" normalizeH="0" baseline="0" noProof="0">
              <a:ln>
                <a:noFill/>
              </a:ln>
              <a:solidFill>
                <a:srgbClr val="0563C1"/>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Arial"/>
                <a:hlinkClick r:id="rId6"/>
              </a:rPr>
              <a:t>What Is Artificial Intelligence? Ignore the Hype; Here’s Where to Start</a:t>
            </a:r>
            <a:endParaRPr kumimoji="0" lang="en-US" sz="1100" b="0" i="0" u="sng" strike="noStrike" kern="1200" cap="none" spc="0" normalizeH="0" baseline="0" noProof="0">
              <a:ln>
                <a:noFill/>
              </a:ln>
              <a:solidFill>
                <a:srgbClr val="0563C1"/>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sng" strike="noStrike" kern="1200" cap="none" spc="0" normalizeH="0" baseline="0" noProof="0">
              <a:ln>
                <a:noFill/>
              </a:ln>
              <a:solidFill>
                <a:srgbClr val="0563C1"/>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097"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AI/ML Adoption (%)</a:t>
            </a:r>
          </a:p>
        </p:txBody>
      </p:sp>
      <p:sp>
        <p:nvSpPr>
          <p:cNvPr id="12" name="Rectangle 11" descr="FILLCOLOR-IF=Lookup(KPI_90,24)=&quot;&quot;,#FFFFFF&#10;FILLCOLOR-IF=Lookup(KPI_90,24)=2,#FFEDB3&#10;FILLCOLOR-IF=Lookup(KPI_90,24)=3,#FEDA6E&#10;FILLCOLOR-IF=Lookup(KPI_90,24)=4,#FEC10D&#10;FILLCOLOR-IF=Lookup(KPI_90,24)=5,#A1B3CA&#10;FILLCOLOR-IF=Lookup(KPI_90,24)=6,#6A80A3&#10;FILLCOLOR-IF=Lookup(KPI_90,24)=7,#002856&#10;FONTCOLOR-IF=Lookup(KPI_90,24)=&quot;&quot;,#A6A6A6&#10;FONTCOLOR-IF=Lookup(KPI_90,24)=5,#FFFFFF&#10;FONTCOLOR-IF=Lookup(KPI_90,24)=6,#FFFFFF&#10;FONTCOLOR-IF=Lookup(KPI_90,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AI and Data Analytics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production applications embed or integrate AI-based capabilities?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230 
Applied Filters: None 
Source: Gartner Digital Execution Scorecard. As of 08 October 2024.</a:t>
            </a:r>
          </a:p>
        </p:txBody>
      </p:sp>
      <p:sp>
        <p:nvSpPr>
          <p:cNvPr id="2" name="TextBox 1" descr="FILLCOLOR-IF=IF(ISNA(Lookup(KPI_90,33)),FALSE,Lookup(KPI_90,33)=TRUE),#06C4B0&#10;FILLCOLOR-IF=IF(ISNA(Lookup(KPI_90,33)),FALSE,Lookup(KPI_90,33)=FALSE),#FF540A&#10;FONTCOLOR-IF=IF(ISNA(Lookup(KPI_90,33)),FALSE,OR(Lookup(KPI_90,33)=TRUE,Lookup(KPI_90,33)=0)),#FFFFFF&#10;FONTCOLOR-IF=IF(ISNA(Lookup(KPI_90,33)),FALSE,OR(Lookup(KPI_90,33)=FALSE,Lookup(KPI_90,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0]&#10;HORIZ-AXIS-NUMBER-FORMAT=Lookup(KPI_90,23),CONTENT&#10;HORIZ-AXIS-MAX=Lookup(KPI_90,36)&#10;HORIZ-AXIS-MIN=Lookup(KPI_90,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1,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Combine a business capability map with data value streams to give unique views into where siloed data should be shared.</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Adopt a phased approach to move from data puddles to data lakes to enable a realistic democratization of data access.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Align shared data lakes to shared capabilities to give data users access to a holistic view of data.</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Start with a customer-centric outlook that enables EA and D&amp;A to build valuable products and services for data users.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hlinkClick r:id="rId5"/>
              </a:rPr>
              <a:t>Case Study: Business Architecture for Bridging Enterprise Data Silos (TC Energy)</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98"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Data Lake(s) Adoption (%)</a:t>
            </a:r>
          </a:p>
        </p:txBody>
      </p:sp>
      <p:sp>
        <p:nvSpPr>
          <p:cNvPr id="12" name="Rectangle 11" descr="FILLCOLOR-IF=Lookup(KPI_91,24)=&quot;&quot;,#FFFFFF&#10;FILLCOLOR-IF=Lookup(KPI_91,24)=2,#FFEDB3&#10;FILLCOLOR-IF=Lookup(KPI_91,24)=3,#FEDA6E&#10;FILLCOLOR-IF=Lookup(KPI_91,24)=4,#FEC10D&#10;FILLCOLOR-IF=Lookup(KPI_91,24)=5,#A1B3CA&#10;FILLCOLOR-IF=Lookup(KPI_91,24)=6,#6A80A3&#10;FILLCOLOR-IF=Lookup(KPI_91,24)=7,#002856&#10;FONTCOLOR-IF=Lookup(KPI_91,24)=&quot;&quot;,#A6A6A6&#10;FONTCOLOR-IF=Lookup(KPI_91,24)=5,#FFFFFF&#10;FONTCOLOR-IF=Lookup(KPI_91,24)=6,#FFFFFF&#10;FONTCOLOR-IF=Lookup(KPI_91,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AI and Data Analytics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business applications automatically populate their data into data lake(s)?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236 
Applied Filters: None 
Source: Gartner Digital Execution Scorecard. As of 08 October 2024.</a:t>
            </a:r>
          </a:p>
        </p:txBody>
      </p:sp>
      <p:sp>
        <p:nvSpPr>
          <p:cNvPr id="2" name="TextBox 1" descr="FILLCOLOR-IF=IF(ISNA(Lookup(KPI_91,33)),FALSE,Lookup(KPI_91,33)=TRUE),#06C4B0&#10;FILLCOLOR-IF=IF(ISNA(Lookup(KPI_91,33)),FALSE,Lookup(KPI_91,33)=FALSE),#FF540A&#10;FONTCOLOR-IF=IF(ISNA(Lookup(KPI_91,33)),FALSE,OR(Lookup(KPI_91,33)=TRUE,Lookup(KPI_91,33)=0)),#FFFFFF&#10;FONTCOLOR-IF=IF(ISNA(Lookup(KPI_91,33)),FALSE,OR(Lookup(KPI_91,33)=FALSE,Lookup(KPI_91,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50%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40%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83rd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1]&#10;HORIZ-AXIS-NUMBER-FORMAT=Lookup(KPI_91,23),CONTENT&#10;HORIZ-AXIS-MAX=Lookup(KPI_91,36)&#10;HORIZ-AXIS-MIN=Lookup(KPI_91,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2,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Design and build a customer experience engine that allows your organization to orchestrate the customer journey based on each customer’s — and the company’s — desired outcome, regardless of channel.</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Jump-start your customer experience engine by starting where you have data, focusing on simple initiatives with an outsize financial impact and rolling out in phases across channels.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Establish a total experience strategy focused on integrated customer and employee experience to collaborate to achieve a holistic solution that drives business outcomes.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Total Experience Transformation Starts With Business Architecture — Presentation Materials</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099"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Cross-Channel Customer Data Access (%)</a:t>
            </a:r>
          </a:p>
        </p:txBody>
      </p:sp>
      <p:sp>
        <p:nvSpPr>
          <p:cNvPr id="12" name="Rectangle 11" descr="FILLCOLOR-IF=Lookup(KPI_92,24)=&quot;&quot;,#FFFFFF&#10;FILLCOLOR-IF=Lookup(KPI_92,24)=2,#FFEDB3&#10;FILLCOLOR-IF=Lookup(KPI_92,24)=3,#FEDA6E&#10;FILLCOLOR-IF=Lookup(KPI_92,24)=4,#FEC10D&#10;FILLCOLOR-IF=Lookup(KPI_92,24)=5,#A1B3CA&#10;FILLCOLOR-IF=Lookup(KPI_92,24)=6,#6A80A3&#10;FILLCOLOR-IF=Lookup(KPI_92,24)=7,#002856&#10;FONTCOLOR-IF=Lookup(KPI_92,24)=&quot;&quot;,#A6A6A6&#10;FONTCOLOR-IF=Lookup(KPI_92,24)=5,#FFFFFF&#10;FONTCOLOR-IF=Lookup(KPI_92,24)=6,#FFFFFF&#10;FONTCOLOR-IF=Lookup(KPI_92,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Customer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customer-related data managed by your organization is made available seamlessly across your channels?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207 
Applied Filters: None 
Source: Gartner Digital Execution Scorecard. As of 08 October 2024.</a:t>
            </a:r>
          </a:p>
        </p:txBody>
      </p:sp>
      <p:sp>
        <p:nvSpPr>
          <p:cNvPr id="2" name="TextBox 1" descr="FILLCOLOR-IF=IF(ISNA(Lookup(KPI_92,33)),FALSE,Lookup(KPI_92,33)=TRUE),#06C4B0&#10;FILLCOLOR-IF=IF(ISNA(Lookup(KPI_92,33)),FALSE,Lookup(KPI_92,33)=FALSE),#FF540A&#10;FONTCOLOR-IF=IF(ISNA(Lookup(KPI_92,33)),FALSE,OR(Lookup(KPI_92,33)=TRUE,Lookup(KPI_92,33)=0)),#FFFFFF&#10;FONTCOLOR-IF=IF(ISNA(Lookup(KPI_92,33)),FALSE,OR(Lookup(KPI_92,33)=FALSE,Lookup(KPI_92,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30%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0%</a:t>
            </a:r>
          </a:p>
        </p:txBody>
      </p:sp>
      <p:sp>
        <p:nvSpPr>
          <p:cNvPr id="42" name="TextBox 41" descr="HIDE-IF=Lookup(KPI_92,46)&lt;&gt;1&#10;FONTCOLOR-IF=IF(ISNA(Lookup(KPI_92,33)),FALSE,OR(Lookup(KPI_92,33)=TRUE,Lookup(KPI_92,33)=0)),#06C4B0&#10;FONTCOLOR-IF=IF(ISNA(Lookup(KPI_92,33)),FALSE,OR(Lookup(KPI_92,33)=FALSE,Lookup(KPI_92,33)=0)),#FF540A">
            <a:extLst>
              <a:ext uri="{FF2B5EF4-FFF2-40B4-BE49-F238E27FC236}">
                <a16:creationId xmlns:a16="http://schemas.microsoft.com/office/drawing/2014/main" id="{8E45DF5F-6D72-3A73-7529-0708919DC633}"/>
              </a:ext>
            </a:extLst>
          </p:cNvPr>
          <p:cNvSpPr txBox="1"/>
          <p:nvPr>
            <p:custDataLst>
              <p:tags r:id="rId32"/>
            </p:custDataLst>
          </p:nvPr>
        </p:nvSpPr>
        <p:spPr>
          <a:xfrm>
            <a:off x="3060385" y="3698302"/>
            <a:ext cx="2078313" cy="230832"/>
          </a:xfrm>
          <a:prstGeom prst="rect">
            <a:avLst/>
          </a:prstGeom>
          <a:noFill/>
        </p:spPr>
        <p:txBody>
          <a:bodyPr wrap="square">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rgbClr val="06C4B0"/>
                </a:solidFill>
                <a:effectLst/>
                <a:uLnTx/>
                <a:uFillTx/>
                <a:latin typeface="Arial"/>
                <a:ea typeface="+mn-ea"/>
                <a:cs typeface="+mn-cs"/>
              </a:rPr>
              <a:t>*Rough Estimate</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73rd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2]&#10;HORIZ-AXIS-NUMBER-FORMAT=Lookup(KPI_92,23),CONTENT&#10;HORIZ-AXIS-MAX=Lookup(KPI_92,36)&#10;HORIZ-AXIS-MIN=Lookup(KPI_92,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 name="Title 1">
            <a:extLst>
              <a:ext uri="{FF2B5EF4-FFF2-40B4-BE49-F238E27FC236}">
                <a16:creationId xmlns:a16="http://schemas.microsoft.com/office/drawing/2014/main" id="{4BD4E577-37E2-4552-8F59-564B9A13DFC7}"/>
              </a:ext>
            </a:extLst>
          </p:cNvPr>
          <p:cNvSpPr>
            <a:spLocks noGrp="1"/>
          </p:cNvSpPr>
          <p:nvPr>
            <p:ph type="title"/>
            <p:custDataLst>
              <p:tags r:id="rId4"/>
            </p:custDataLst>
          </p:nvPr>
        </p:nvSpPr>
        <p:spPr/>
        <p:txBody>
          <a:bodyPr/>
          <a:lstStyle/>
          <a:p>
            <a:r>
              <a:rPr lang="en-US"/>
              <a:t>Guide to Results: KPI Performance Details</a:t>
            </a:r>
          </a:p>
        </p:txBody>
      </p:sp>
      <p:sp>
        <p:nvSpPr>
          <p:cNvPr id="5" name="TextBox 4">
            <a:extLst>
              <a:ext uri="{FF2B5EF4-FFF2-40B4-BE49-F238E27FC236}">
                <a16:creationId xmlns:a16="http://schemas.microsoft.com/office/drawing/2014/main" id="{E96CC4CE-050F-254E-9A6B-360CD0B8F129}"/>
              </a:ext>
            </a:extLst>
          </p:cNvPr>
          <p:cNvSpPr txBox="1"/>
          <p:nvPr>
            <p:custDataLst>
              <p:tags r:id="rId5"/>
            </p:custDataLst>
          </p:nvPr>
        </p:nvSpPr>
        <p:spPr>
          <a:xfrm>
            <a:off x="4259231" y="1609689"/>
            <a:ext cx="4868727" cy="307777"/>
          </a:xfrm>
          <a:prstGeom prst="rect">
            <a:avLst/>
          </a:prstGeom>
          <a:noFill/>
          <a:ln w="38100">
            <a:solidFill>
              <a:schemeClr val="bg2">
                <a:lumMod val="85000"/>
              </a:schemeClr>
            </a:solidFill>
          </a:ln>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Dark blue line is set to target ambition for a specific KPI</a:t>
            </a:r>
          </a:p>
        </p:txBody>
      </p:sp>
      <p:cxnSp>
        <p:nvCxnSpPr>
          <p:cNvPr id="6" name="Straight Arrow Connector 5">
            <a:extLst>
              <a:ext uri="{FF2B5EF4-FFF2-40B4-BE49-F238E27FC236}">
                <a16:creationId xmlns:a16="http://schemas.microsoft.com/office/drawing/2014/main" id="{51AE821A-3058-134A-A5C9-26AF820D2316}"/>
              </a:ext>
            </a:extLst>
          </p:cNvPr>
          <p:cNvCxnSpPr/>
          <p:nvPr>
            <p:custDataLst>
              <p:tags r:id="rId6"/>
            </p:custDataLst>
          </p:nvPr>
        </p:nvCxnSpPr>
        <p:spPr>
          <a:xfrm flipH="1">
            <a:off x="6688870" y="1918897"/>
            <a:ext cx="0" cy="370378"/>
          </a:xfrm>
          <a:prstGeom prst="straightConnector1">
            <a:avLst/>
          </a:prstGeom>
          <a:noFill/>
          <a:ln w="50800" cap="flat" cmpd="sng">
            <a:solidFill>
              <a:schemeClr val="bg2">
                <a:lumMod val="85000"/>
              </a:schemeClr>
            </a:solidFill>
            <a:prstDash val="solid"/>
            <a:round/>
            <a:headEnd type="none" w="lg" len="med"/>
            <a:tailEnd type="triangle"/>
          </a:ln>
        </p:spPr>
      </p:cxnSp>
      <p:grpSp>
        <p:nvGrpSpPr>
          <p:cNvPr id="11" name="Group 10">
            <a:extLst>
              <a:ext uri="{FF2B5EF4-FFF2-40B4-BE49-F238E27FC236}">
                <a16:creationId xmlns:a16="http://schemas.microsoft.com/office/drawing/2014/main" id="{2D747009-AF93-E243-9DDF-BB9797F224B8}"/>
              </a:ext>
            </a:extLst>
          </p:cNvPr>
          <p:cNvGrpSpPr/>
          <p:nvPr>
            <p:custDataLst>
              <p:tags r:id="rId7"/>
            </p:custDataLst>
          </p:nvPr>
        </p:nvGrpSpPr>
        <p:grpSpPr>
          <a:xfrm>
            <a:off x="251295" y="2343870"/>
            <a:ext cx="11655759" cy="3427079"/>
            <a:chOff x="281226" y="1915656"/>
            <a:chExt cx="11655759" cy="3427079"/>
          </a:xfrm>
        </p:grpSpPr>
        <p:sp>
          <p:nvSpPr>
            <p:cNvPr id="12" name="Rectangle 11">
              <a:extLst>
                <a:ext uri="{FF2B5EF4-FFF2-40B4-BE49-F238E27FC236}">
                  <a16:creationId xmlns:a16="http://schemas.microsoft.com/office/drawing/2014/main" id="{A128AF1D-FA17-CC42-92AA-8CCAAEB4926D}"/>
                </a:ext>
              </a:extLst>
            </p:cNvPr>
            <p:cNvSpPr/>
            <p:nvPr>
              <p:custDataLst>
                <p:tags r:id="rId8"/>
              </p:custDataLst>
            </p:nvPr>
          </p:nvSpPr>
          <p:spPr>
            <a:xfrm>
              <a:off x="494861" y="2263139"/>
              <a:ext cx="7732591" cy="430416"/>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59723"/>
                </a:solidFill>
                <a:effectLst/>
                <a:uLnTx/>
                <a:uFillTx/>
                <a:latin typeface="Arial"/>
                <a:ea typeface="+mn-ea"/>
                <a:cs typeface="+mn-cs"/>
              </a:endParaRPr>
            </a:p>
          </p:txBody>
        </p:sp>
        <p:cxnSp>
          <p:nvCxnSpPr>
            <p:cNvPr id="13" name="Straight Connector 12">
              <a:extLst>
                <a:ext uri="{FF2B5EF4-FFF2-40B4-BE49-F238E27FC236}">
                  <a16:creationId xmlns:a16="http://schemas.microsoft.com/office/drawing/2014/main" id="{5681D5E3-2937-4D4B-883B-9A814472E3E6}"/>
                </a:ext>
              </a:extLst>
            </p:cNvPr>
            <p:cNvCxnSpPr/>
            <p:nvPr>
              <p:custDataLst>
                <p:tags r:id="rId9"/>
              </p:custDataLst>
            </p:nvPr>
          </p:nvCxnSpPr>
          <p:spPr>
            <a:xfrm>
              <a:off x="487131" y="2854624"/>
              <a:ext cx="11238524" cy="0"/>
            </a:xfrm>
            <a:prstGeom prst="line">
              <a:avLst/>
            </a:prstGeom>
            <a:noFill/>
            <a:ln w="12700" cap="flat" cmpd="sng">
              <a:solidFill>
                <a:schemeClr val="bg1">
                  <a:lumMod val="75000"/>
                </a:schemeClr>
              </a:solidFill>
              <a:prstDash val="solid"/>
              <a:round/>
              <a:headEnd type="none" w="lg" len="med"/>
              <a:tailEnd type="none" w="lg" len="med"/>
            </a:ln>
          </p:spPr>
        </p:cxnSp>
        <p:grpSp>
          <p:nvGrpSpPr>
            <p:cNvPr id="14" name="Group 13">
              <a:extLst>
                <a:ext uri="{FF2B5EF4-FFF2-40B4-BE49-F238E27FC236}">
                  <a16:creationId xmlns:a16="http://schemas.microsoft.com/office/drawing/2014/main" id="{D5626F3D-FC33-7A41-BC93-5FBA9AB17D04}"/>
                </a:ext>
              </a:extLst>
            </p:cNvPr>
            <p:cNvGrpSpPr/>
            <p:nvPr>
              <p:custDataLst>
                <p:tags r:id="rId10"/>
              </p:custDataLst>
            </p:nvPr>
          </p:nvGrpSpPr>
          <p:grpSpPr>
            <a:xfrm>
              <a:off x="281226" y="2858394"/>
              <a:ext cx="427270" cy="283976"/>
              <a:chOff x="487130" y="2864450"/>
              <a:chExt cx="427270" cy="283976"/>
            </a:xfrm>
          </p:grpSpPr>
          <p:sp>
            <p:nvSpPr>
              <p:cNvPr id="53" name="TextBox 52">
                <a:extLst>
                  <a:ext uri="{FF2B5EF4-FFF2-40B4-BE49-F238E27FC236}">
                    <a16:creationId xmlns:a16="http://schemas.microsoft.com/office/drawing/2014/main" id="{5C2310EB-6837-5042-9900-D57A4C9AD6EB}"/>
                  </a:ext>
                </a:extLst>
              </p:cNvPr>
              <p:cNvSpPr txBox="1"/>
              <p:nvPr>
                <p:custDataLst>
                  <p:tags r:id="rId11"/>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0.0%</a:t>
                </a:r>
              </a:p>
            </p:txBody>
          </p:sp>
          <p:cxnSp>
            <p:nvCxnSpPr>
              <p:cNvPr id="54" name="Straight Connector 53">
                <a:extLst>
                  <a:ext uri="{FF2B5EF4-FFF2-40B4-BE49-F238E27FC236}">
                    <a16:creationId xmlns:a16="http://schemas.microsoft.com/office/drawing/2014/main" id="{71B6E4E5-15DE-6B4A-9D03-6C0E05FE8A0F}"/>
                  </a:ext>
                </a:extLst>
              </p:cNvPr>
              <p:cNvCxnSpPr>
                <a:stCxn id="53" idx="0"/>
              </p:cNvCxnSpPr>
              <p:nvPr>
                <p:custDataLst>
                  <p:tags r:id="rId12"/>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15" name="Group 14">
              <a:extLst>
                <a:ext uri="{FF2B5EF4-FFF2-40B4-BE49-F238E27FC236}">
                  <a16:creationId xmlns:a16="http://schemas.microsoft.com/office/drawing/2014/main" id="{24AB81F0-9DBD-AB41-BCF8-3096DB40AE7C}"/>
                </a:ext>
              </a:extLst>
            </p:cNvPr>
            <p:cNvGrpSpPr/>
            <p:nvPr>
              <p:custDataLst>
                <p:tags r:id="rId13"/>
              </p:custDataLst>
            </p:nvPr>
          </p:nvGrpSpPr>
          <p:grpSpPr>
            <a:xfrm>
              <a:off x="1661834" y="2858394"/>
              <a:ext cx="427270" cy="283976"/>
              <a:chOff x="487130" y="2864450"/>
              <a:chExt cx="427270" cy="283976"/>
            </a:xfrm>
          </p:grpSpPr>
          <p:sp>
            <p:nvSpPr>
              <p:cNvPr id="51" name="TextBox 50">
                <a:extLst>
                  <a:ext uri="{FF2B5EF4-FFF2-40B4-BE49-F238E27FC236}">
                    <a16:creationId xmlns:a16="http://schemas.microsoft.com/office/drawing/2014/main" id="{4D4973A7-F4D8-E048-A000-750F823D3161}"/>
                  </a:ext>
                </a:extLst>
              </p:cNvPr>
              <p:cNvSpPr txBox="1"/>
              <p:nvPr>
                <p:custDataLst>
                  <p:tags r:id="rId14"/>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2.0%</a:t>
                </a:r>
              </a:p>
            </p:txBody>
          </p:sp>
          <p:cxnSp>
            <p:nvCxnSpPr>
              <p:cNvPr id="52" name="Straight Connector 51">
                <a:extLst>
                  <a:ext uri="{FF2B5EF4-FFF2-40B4-BE49-F238E27FC236}">
                    <a16:creationId xmlns:a16="http://schemas.microsoft.com/office/drawing/2014/main" id="{20E05478-AE39-DA44-9CAB-4151223110A7}"/>
                  </a:ext>
                </a:extLst>
              </p:cNvPr>
              <p:cNvCxnSpPr>
                <a:stCxn id="51" idx="0"/>
              </p:cNvCxnSpPr>
              <p:nvPr>
                <p:custDataLst>
                  <p:tags r:id="rId15"/>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16" name="Group 15">
              <a:extLst>
                <a:ext uri="{FF2B5EF4-FFF2-40B4-BE49-F238E27FC236}">
                  <a16:creationId xmlns:a16="http://schemas.microsoft.com/office/drawing/2014/main" id="{481FE404-14CB-3B4B-9790-217943EBA16B}"/>
                </a:ext>
              </a:extLst>
            </p:cNvPr>
            <p:cNvGrpSpPr/>
            <p:nvPr>
              <p:custDataLst>
                <p:tags r:id="rId16"/>
              </p:custDataLst>
            </p:nvPr>
          </p:nvGrpSpPr>
          <p:grpSpPr>
            <a:xfrm>
              <a:off x="2870646" y="2858394"/>
              <a:ext cx="427270" cy="283976"/>
              <a:chOff x="487130" y="2864450"/>
              <a:chExt cx="427270" cy="283976"/>
            </a:xfrm>
          </p:grpSpPr>
          <p:sp>
            <p:nvSpPr>
              <p:cNvPr id="49" name="TextBox 48">
                <a:extLst>
                  <a:ext uri="{FF2B5EF4-FFF2-40B4-BE49-F238E27FC236}">
                    <a16:creationId xmlns:a16="http://schemas.microsoft.com/office/drawing/2014/main" id="{7FBD91A1-88DE-1349-9773-C279D2D0E9DB}"/>
                  </a:ext>
                </a:extLst>
              </p:cNvPr>
              <p:cNvSpPr txBox="1"/>
              <p:nvPr>
                <p:custDataLst>
                  <p:tags r:id="rId17"/>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4.0%</a:t>
                </a:r>
              </a:p>
            </p:txBody>
          </p:sp>
          <p:cxnSp>
            <p:nvCxnSpPr>
              <p:cNvPr id="50" name="Straight Connector 49">
                <a:extLst>
                  <a:ext uri="{FF2B5EF4-FFF2-40B4-BE49-F238E27FC236}">
                    <a16:creationId xmlns:a16="http://schemas.microsoft.com/office/drawing/2014/main" id="{F5F82292-3FCA-F64F-A27A-970B8BAB903C}"/>
                  </a:ext>
                </a:extLst>
              </p:cNvPr>
              <p:cNvCxnSpPr>
                <a:stCxn id="49" idx="0"/>
              </p:cNvCxnSpPr>
              <p:nvPr>
                <p:custDataLst>
                  <p:tags r:id="rId18"/>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17" name="Group 16">
              <a:extLst>
                <a:ext uri="{FF2B5EF4-FFF2-40B4-BE49-F238E27FC236}">
                  <a16:creationId xmlns:a16="http://schemas.microsoft.com/office/drawing/2014/main" id="{AB08E321-CF32-AC47-B0F6-C9AC941F78CA}"/>
                </a:ext>
              </a:extLst>
            </p:cNvPr>
            <p:cNvGrpSpPr/>
            <p:nvPr>
              <p:custDataLst>
                <p:tags r:id="rId19"/>
              </p:custDataLst>
            </p:nvPr>
          </p:nvGrpSpPr>
          <p:grpSpPr>
            <a:xfrm>
              <a:off x="4079458" y="2858394"/>
              <a:ext cx="427270" cy="283976"/>
              <a:chOff x="487130" y="2864450"/>
              <a:chExt cx="427270" cy="283976"/>
            </a:xfrm>
          </p:grpSpPr>
          <p:sp>
            <p:nvSpPr>
              <p:cNvPr id="47" name="TextBox 46">
                <a:extLst>
                  <a:ext uri="{FF2B5EF4-FFF2-40B4-BE49-F238E27FC236}">
                    <a16:creationId xmlns:a16="http://schemas.microsoft.com/office/drawing/2014/main" id="{98A6C5FE-4743-EF41-AFE6-907A13983525}"/>
                  </a:ext>
                </a:extLst>
              </p:cNvPr>
              <p:cNvSpPr txBox="1"/>
              <p:nvPr>
                <p:custDataLst>
                  <p:tags r:id="rId20"/>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6.0%</a:t>
                </a:r>
              </a:p>
            </p:txBody>
          </p:sp>
          <p:cxnSp>
            <p:nvCxnSpPr>
              <p:cNvPr id="48" name="Straight Connector 47">
                <a:extLst>
                  <a:ext uri="{FF2B5EF4-FFF2-40B4-BE49-F238E27FC236}">
                    <a16:creationId xmlns:a16="http://schemas.microsoft.com/office/drawing/2014/main" id="{5EAF32B4-EE1C-7D4B-86B8-4440958A1FC5}"/>
                  </a:ext>
                </a:extLst>
              </p:cNvPr>
              <p:cNvCxnSpPr>
                <a:stCxn id="47" idx="0"/>
              </p:cNvCxnSpPr>
              <p:nvPr>
                <p:custDataLst>
                  <p:tags r:id="rId21"/>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18" name="Group 17">
              <a:extLst>
                <a:ext uri="{FF2B5EF4-FFF2-40B4-BE49-F238E27FC236}">
                  <a16:creationId xmlns:a16="http://schemas.microsoft.com/office/drawing/2014/main" id="{CFC6109B-D498-E242-95C4-744E7B7D4FA1}"/>
                </a:ext>
              </a:extLst>
            </p:cNvPr>
            <p:cNvGrpSpPr/>
            <p:nvPr>
              <p:custDataLst>
                <p:tags r:id="rId22"/>
              </p:custDataLst>
            </p:nvPr>
          </p:nvGrpSpPr>
          <p:grpSpPr>
            <a:xfrm>
              <a:off x="5308751" y="2858394"/>
              <a:ext cx="427270" cy="283976"/>
              <a:chOff x="487130" y="2864450"/>
              <a:chExt cx="427270" cy="283976"/>
            </a:xfrm>
          </p:grpSpPr>
          <p:sp>
            <p:nvSpPr>
              <p:cNvPr id="45" name="TextBox 44">
                <a:extLst>
                  <a:ext uri="{FF2B5EF4-FFF2-40B4-BE49-F238E27FC236}">
                    <a16:creationId xmlns:a16="http://schemas.microsoft.com/office/drawing/2014/main" id="{4CD55CBC-ECB3-3D49-9F79-62BEA23D481F}"/>
                  </a:ext>
                </a:extLst>
              </p:cNvPr>
              <p:cNvSpPr txBox="1"/>
              <p:nvPr>
                <p:custDataLst>
                  <p:tags r:id="rId23"/>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8.0%</a:t>
                </a:r>
              </a:p>
            </p:txBody>
          </p:sp>
          <p:cxnSp>
            <p:nvCxnSpPr>
              <p:cNvPr id="46" name="Straight Connector 45">
                <a:extLst>
                  <a:ext uri="{FF2B5EF4-FFF2-40B4-BE49-F238E27FC236}">
                    <a16:creationId xmlns:a16="http://schemas.microsoft.com/office/drawing/2014/main" id="{96F41DF8-3B5A-8144-BF83-9619591657E8}"/>
                  </a:ext>
                </a:extLst>
              </p:cNvPr>
              <p:cNvCxnSpPr>
                <a:stCxn id="45" idx="0"/>
              </p:cNvCxnSpPr>
              <p:nvPr>
                <p:custDataLst>
                  <p:tags r:id="rId24"/>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19" name="Group 18">
              <a:extLst>
                <a:ext uri="{FF2B5EF4-FFF2-40B4-BE49-F238E27FC236}">
                  <a16:creationId xmlns:a16="http://schemas.microsoft.com/office/drawing/2014/main" id="{4BD0A443-AE33-B047-AEAB-A43A7F48AFCD}"/>
                </a:ext>
              </a:extLst>
            </p:cNvPr>
            <p:cNvGrpSpPr/>
            <p:nvPr>
              <p:custDataLst>
                <p:tags r:id="rId25"/>
              </p:custDataLst>
            </p:nvPr>
          </p:nvGrpSpPr>
          <p:grpSpPr>
            <a:xfrm>
              <a:off x="4167277" y="1930560"/>
              <a:ext cx="6807892" cy="927834"/>
              <a:chOff x="4421629" y="1930560"/>
              <a:chExt cx="6807892" cy="927834"/>
            </a:xfrm>
          </p:grpSpPr>
          <p:cxnSp>
            <p:nvCxnSpPr>
              <p:cNvPr id="42" name="Straight Connector 41">
                <a:extLst>
                  <a:ext uri="{FF2B5EF4-FFF2-40B4-BE49-F238E27FC236}">
                    <a16:creationId xmlns:a16="http://schemas.microsoft.com/office/drawing/2014/main" id="{0CC64267-9199-6A4B-B7FE-4325D975F1D5}"/>
                  </a:ext>
                </a:extLst>
              </p:cNvPr>
              <p:cNvCxnSpPr/>
              <p:nvPr>
                <p:custDataLst>
                  <p:tags r:id="rId26"/>
                </p:custDataLst>
              </p:nvPr>
            </p:nvCxnSpPr>
            <p:spPr>
              <a:xfrm flipH="1">
                <a:off x="5379501" y="2150016"/>
                <a:ext cx="0" cy="708378"/>
              </a:xfrm>
              <a:prstGeom prst="line">
                <a:avLst/>
              </a:prstGeom>
              <a:noFill/>
              <a:ln w="25400" cap="flat" cmpd="sng">
                <a:solidFill>
                  <a:srgbClr val="6F7878"/>
                </a:solidFill>
                <a:prstDash val="solid"/>
                <a:round/>
                <a:headEnd type="none" w="lg" len="med"/>
                <a:tailEnd type="none" w="lg" len="med"/>
              </a:ln>
            </p:spPr>
          </p:cxnSp>
          <p:sp>
            <p:nvSpPr>
              <p:cNvPr id="43" name="TextBox 42">
                <a:extLst>
                  <a:ext uri="{FF2B5EF4-FFF2-40B4-BE49-F238E27FC236}">
                    <a16:creationId xmlns:a16="http://schemas.microsoft.com/office/drawing/2014/main" id="{28EEADEA-2732-004D-BC6F-34917FB2BAA0}"/>
                  </a:ext>
                </a:extLst>
              </p:cNvPr>
              <p:cNvSpPr txBox="1"/>
              <p:nvPr>
                <p:custDataLst>
                  <p:tags r:id="rId27"/>
                </p:custDataLst>
              </p:nvPr>
            </p:nvSpPr>
            <p:spPr>
              <a:xfrm>
                <a:off x="4421629" y="1930561"/>
                <a:ext cx="960120" cy="219456"/>
              </a:xfrm>
              <a:prstGeom prst="rect">
                <a:avLst/>
              </a:prstGeom>
              <a:solidFill>
                <a:schemeClr val="bg1"/>
              </a:solidFill>
              <a:ln w="25400">
                <a:solidFill>
                  <a:schemeClr val="bg1">
                    <a:lumMod val="50000"/>
                  </a:schemeClr>
                </a:solidFill>
              </a:ln>
            </p:spPr>
            <p:txBody>
              <a:bodyPr wrap="square" lIns="0" rIns="0" rtlCol="0" anchor="ctr">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1" i="0" u="none" strike="noStrike" kern="1200" cap="none" spc="0" normalizeH="0" baseline="0" noProof="0">
                    <a:ln>
                      <a:noFill/>
                    </a:ln>
                    <a:solidFill>
                      <a:prstClr val="white">
                        <a:lumMod val="50000"/>
                      </a:prstClr>
                    </a:solidFill>
                    <a:effectLst/>
                    <a:uLnTx/>
                    <a:uFillTx/>
                    <a:latin typeface="Arial"/>
                    <a:ea typeface="+mn-ea"/>
                    <a:cs typeface="+mn-cs"/>
                  </a:rPr>
                  <a:t>Foundational</a:t>
                </a:r>
              </a:p>
            </p:txBody>
          </p:sp>
          <p:sp>
            <p:nvSpPr>
              <p:cNvPr id="44" name="TextBox 43">
                <a:extLst>
                  <a:ext uri="{FF2B5EF4-FFF2-40B4-BE49-F238E27FC236}">
                    <a16:creationId xmlns:a16="http://schemas.microsoft.com/office/drawing/2014/main" id="{9ED96BFF-69A5-294F-951D-36CBBE0EC28B}"/>
                  </a:ext>
                </a:extLst>
              </p:cNvPr>
              <p:cNvSpPr txBox="1"/>
              <p:nvPr>
                <p:custDataLst>
                  <p:tags r:id="rId28"/>
                </p:custDataLst>
              </p:nvPr>
            </p:nvSpPr>
            <p:spPr>
              <a:xfrm>
                <a:off x="10040801" y="1930560"/>
                <a:ext cx="1188720" cy="219456"/>
              </a:xfrm>
              <a:prstGeom prst="rect">
                <a:avLst/>
              </a:prstGeom>
              <a:solidFill>
                <a:schemeClr val="bg1"/>
              </a:solidFill>
              <a:ln w="25400">
                <a:solidFill>
                  <a:schemeClr val="bg1">
                    <a:lumMod val="50000"/>
                  </a:schemeClr>
                </a:solidFill>
              </a:ln>
            </p:spPr>
            <p:txBody>
              <a:bodyPr wrap="square" lIns="0" rIns="0" rtlCol="0" anchor="ctr">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1" i="0" u="none" strike="noStrike" kern="1200" cap="none" spc="0" normalizeH="0" baseline="0" noProof="0">
                    <a:ln>
                      <a:noFill/>
                    </a:ln>
                    <a:solidFill>
                      <a:prstClr val="white">
                        <a:lumMod val="50000"/>
                      </a:prstClr>
                    </a:solidFill>
                    <a:effectLst/>
                    <a:uLnTx/>
                    <a:uFillTx/>
                    <a:latin typeface="Arial"/>
                    <a:ea typeface="+mn-ea"/>
                    <a:cs typeface="+mn-cs"/>
                  </a:rPr>
                  <a:t>Industry Leader</a:t>
                </a:r>
              </a:p>
            </p:txBody>
          </p:sp>
        </p:grpSp>
        <p:grpSp>
          <p:nvGrpSpPr>
            <p:cNvPr id="20" name="Group 19">
              <a:extLst>
                <a:ext uri="{FF2B5EF4-FFF2-40B4-BE49-F238E27FC236}">
                  <a16:creationId xmlns:a16="http://schemas.microsoft.com/office/drawing/2014/main" id="{862E2596-F865-744D-A115-84C4994A82EC}"/>
                </a:ext>
              </a:extLst>
            </p:cNvPr>
            <p:cNvGrpSpPr/>
            <p:nvPr>
              <p:custDataLst>
                <p:tags r:id="rId29"/>
              </p:custDataLst>
            </p:nvPr>
          </p:nvGrpSpPr>
          <p:grpSpPr>
            <a:xfrm>
              <a:off x="6519877" y="2858394"/>
              <a:ext cx="427270" cy="283976"/>
              <a:chOff x="487130" y="2864450"/>
              <a:chExt cx="427270" cy="283976"/>
            </a:xfrm>
          </p:grpSpPr>
          <p:sp>
            <p:nvSpPr>
              <p:cNvPr id="40" name="TextBox 39">
                <a:extLst>
                  <a:ext uri="{FF2B5EF4-FFF2-40B4-BE49-F238E27FC236}">
                    <a16:creationId xmlns:a16="http://schemas.microsoft.com/office/drawing/2014/main" id="{9C4B9A5E-C942-4F4A-9FA5-714C571AFC4F}"/>
                  </a:ext>
                </a:extLst>
              </p:cNvPr>
              <p:cNvSpPr txBox="1"/>
              <p:nvPr>
                <p:custDataLst>
                  <p:tags r:id="rId30"/>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10.0%</a:t>
                </a:r>
              </a:p>
            </p:txBody>
          </p:sp>
          <p:cxnSp>
            <p:nvCxnSpPr>
              <p:cNvPr id="41" name="Straight Connector 40">
                <a:extLst>
                  <a:ext uri="{FF2B5EF4-FFF2-40B4-BE49-F238E27FC236}">
                    <a16:creationId xmlns:a16="http://schemas.microsoft.com/office/drawing/2014/main" id="{683C4DE7-7662-5E43-A567-B2DB6EBE9BB3}"/>
                  </a:ext>
                </a:extLst>
              </p:cNvPr>
              <p:cNvCxnSpPr>
                <a:stCxn id="40" idx="0"/>
              </p:cNvCxnSpPr>
              <p:nvPr>
                <p:custDataLst>
                  <p:tags r:id="rId31"/>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21" name="Group 20">
              <a:extLst>
                <a:ext uri="{FF2B5EF4-FFF2-40B4-BE49-F238E27FC236}">
                  <a16:creationId xmlns:a16="http://schemas.microsoft.com/office/drawing/2014/main" id="{7CFAEF88-6E39-0447-9F09-DC6E32518F01}"/>
                </a:ext>
              </a:extLst>
            </p:cNvPr>
            <p:cNvGrpSpPr/>
            <p:nvPr>
              <p:custDataLst>
                <p:tags r:id="rId32"/>
              </p:custDataLst>
            </p:nvPr>
          </p:nvGrpSpPr>
          <p:grpSpPr>
            <a:xfrm>
              <a:off x="7712836" y="2858394"/>
              <a:ext cx="427270" cy="283976"/>
              <a:chOff x="487130" y="2864450"/>
              <a:chExt cx="427270" cy="283976"/>
            </a:xfrm>
          </p:grpSpPr>
          <p:sp>
            <p:nvSpPr>
              <p:cNvPr id="38" name="TextBox 37">
                <a:extLst>
                  <a:ext uri="{FF2B5EF4-FFF2-40B4-BE49-F238E27FC236}">
                    <a16:creationId xmlns:a16="http://schemas.microsoft.com/office/drawing/2014/main" id="{7C1BF2FA-24C2-6541-BD2C-EAED5778671A}"/>
                  </a:ext>
                </a:extLst>
              </p:cNvPr>
              <p:cNvSpPr txBox="1"/>
              <p:nvPr>
                <p:custDataLst>
                  <p:tags r:id="rId33"/>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12.0%</a:t>
                </a:r>
              </a:p>
            </p:txBody>
          </p:sp>
          <p:cxnSp>
            <p:nvCxnSpPr>
              <p:cNvPr id="39" name="Straight Connector 38">
                <a:extLst>
                  <a:ext uri="{FF2B5EF4-FFF2-40B4-BE49-F238E27FC236}">
                    <a16:creationId xmlns:a16="http://schemas.microsoft.com/office/drawing/2014/main" id="{79AAA53E-395C-3745-94F4-F6BD0A7066C1}"/>
                  </a:ext>
                </a:extLst>
              </p:cNvPr>
              <p:cNvCxnSpPr>
                <a:stCxn id="38" idx="0"/>
              </p:cNvCxnSpPr>
              <p:nvPr>
                <p:custDataLst>
                  <p:tags r:id="rId34"/>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22" name="Group 21">
              <a:extLst>
                <a:ext uri="{FF2B5EF4-FFF2-40B4-BE49-F238E27FC236}">
                  <a16:creationId xmlns:a16="http://schemas.microsoft.com/office/drawing/2014/main" id="{26C31622-734C-B44C-9D2B-E689F7D8437A}"/>
                </a:ext>
              </a:extLst>
            </p:cNvPr>
            <p:cNvGrpSpPr/>
            <p:nvPr>
              <p:custDataLst>
                <p:tags r:id="rId35"/>
              </p:custDataLst>
            </p:nvPr>
          </p:nvGrpSpPr>
          <p:grpSpPr>
            <a:xfrm>
              <a:off x="8948184" y="2858394"/>
              <a:ext cx="427270" cy="283976"/>
              <a:chOff x="487130" y="2864450"/>
              <a:chExt cx="427270" cy="283976"/>
            </a:xfrm>
          </p:grpSpPr>
          <p:sp>
            <p:nvSpPr>
              <p:cNvPr id="36" name="TextBox 35">
                <a:extLst>
                  <a:ext uri="{FF2B5EF4-FFF2-40B4-BE49-F238E27FC236}">
                    <a16:creationId xmlns:a16="http://schemas.microsoft.com/office/drawing/2014/main" id="{053CCD56-5901-034C-B683-9A8ED562AD7E}"/>
                  </a:ext>
                </a:extLst>
              </p:cNvPr>
              <p:cNvSpPr txBox="1"/>
              <p:nvPr>
                <p:custDataLst>
                  <p:tags r:id="rId36"/>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14.0%</a:t>
                </a:r>
              </a:p>
            </p:txBody>
          </p:sp>
          <p:cxnSp>
            <p:nvCxnSpPr>
              <p:cNvPr id="37" name="Straight Connector 36">
                <a:extLst>
                  <a:ext uri="{FF2B5EF4-FFF2-40B4-BE49-F238E27FC236}">
                    <a16:creationId xmlns:a16="http://schemas.microsoft.com/office/drawing/2014/main" id="{E40C7398-03F9-8D47-9EDE-0E9C29A5B97D}"/>
                  </a:ext>
                </a:extLst>
              </p:cNvPr>
              <p:cNvCxnSpPr>
                <a:stCxn id="36" idx="0"/>
              </p:cNvCxnSpPr>
              <p:nvPr>
                <p:custDataLst>
                  <p:tags r:id="rId37"/>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23" name="Group 22">
              <a:extLst>
                <a:ext uri="{FF2B5EF4-FFF2-40B4-BE49-F238E27FC236}">
                  <a16:creationId xmlns:a16="http://schemas.microsoft.com/office/drawing/2014/main" id="{5EABB8C9-10E2-BC46-9038-18540888F92F}"/>
                </a:ext>
              </a:extLst>
            </p:cNvPr>
            <p:cNvGrpSpPr/>
            <p:nvPr>
              <p:custDataLst>
                <p:tags r:id="rId38"/>
              </p:custDataLst>
            </p:nvPr>
          </p:nvGrpSpPr>
          <p:grpSpPr>
            <a:xfrm>
              <a:off x="10177477" y="2858394"/>
              <a:ext cx="427270" cy="283976"/>
              <a:chOff x="487130" y="2864450"/>
              <a:chExt cx="427270" cy="283976"/>
            </a:xfrm>
          </p:grpSpPr>
          <p:sp>
            <p:nvSpPr>
              <p:cNvPr id="34" name="TextBox 33">
                <a:extLst>
                  <a:ext uri="{FF2B5EF4-FFF2-40B4-BE49-F238E27FC236}">
                    <a16:creationId xmlns:a16="http://schemas.microsoft.com/office/drawing/2014/main" id="{9BCBC4D5-5DE0-AC46-A480-4FCBD9CC5DE9}"/>
                  </a:ext>
                </a:extLst>
              </p:cNvPr>
              <p:cNvSpPr txBox="1"/>
              <p:nvPr>
                <p:custDataLst>
                  <p:tags r:id="rId39"/>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16.0%</a:t>
                </a:r>
              </a:p>
            </p:txBody>
          </p:sp>
          <p:cxnSp>
            <p:nvCxnSpPr>
              <p:cNvPr id="35" name="Straight Connector 34">
                <a:extLst>
                  <a:ext uri="{FF2B5EF4-FFF2-40B4-BE49-F238E27FC236}">
                    <a16:creationId xmlns:a16="http://schemas.microsoft.com/office/drawing/2014/main" id="{A1985FC5-906C-3149-BE38-38CCD33D8CA1}"/>
                  </a:ext>
                </a:extLst>
              </p:cNvPr>
              <p:cNvCxnSpPr>
                <a:stCxn id="34" idx="0"/>
              </p:cNvCxnSpPr>
              <p:nvPr>
                <p:custDataLst>
                  <p:tags r:id="rId40"/>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24" name="Group 23">
              <a:extLst>
                <a:ext uri="{FF2B5EF4-FFF2-40B4-BE49-F238E27FC236}">
                  <a16:creationId xmlns:a16="http://schemas.microsoft.com/office/drawing/2014/main" id="{E25DC81D-9C7A-9649-9C96-DC6A0614B5C0}"/>
                </a:ext>
              </a:extLst>
            </p:cNvPr>
            <p:cNvGrpSpPr/>
            <p:nvPr>
              <p:custDataLst>
                <p:tags r:id="rId41"/>
              </p:custDataLst>
            </p:nvPr>
          </p:nvGrpSpPr>
          <p:grpSpPr>
            <a:xfrm>
              <a:off x="11509715" y="2858394"/>
              <a:ext cx="427270" cy="283976"/>
              <a:chOff x="487130" y="2864450"/>
              <a:chExt cx="427270" cy="283976"/>
            </a:xfrm>
          </p:grpSpPr>
          <p:sp>
            <p:nvSpPr>
              <p:cNvPr id="32" name="TextBox 31">
                <a:extLst>
                  <a:ext uri="{FF2B5EF4-FFF2-40B4-BE49-F238E27FC236}">
                    <a16:creationId xmlns:a16="http://schemas.microsoft.com/office/drawing/2014/main" id="{AD5B2469-892B-1346-AABE-BCD4589816D4}"/>
                  </a:ext>
                </a:extLst>
              </p:cNvPr>
              <p:cNvSpPr txBox="1"/>
              <p:nvPr>
                <p:custDataLst>
                  <p:tags r:id="rId42"/>
                </p:custDataLst>
              </p:nvPr>
            </p:nvSpPr>
            <p:spPr>
              <a:xfrm>
                <a:off x="487130" y="2970258"/>
                <a:ext cx="427270" cy="178168"/>
              </a:xfrm>
              <a:prstGeom prst="rect">
                <a:avLst/>
              </a:prstGeom>
              <a:solidFill>
                <a:schemeClr val="bg1"/>
              </a:solidFill>
              <a:ln w="25400">
                <a:noFill/>
              </a:ln>
            </p:spPr>
            <p:txBody>
              <a:bodyPr wrap="square" lIns="0" tIns="0" rIns="0" bIns="0" rtlCol="0">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white">
                        <a:lumMod val="50000"/>
                      </a:prstClr>
                    </a:solidFill>
                    <a:effectLst/>
                    <a:uLnTx/>
                    <a:uFillTx/>
                    <a:latin typeface="Arial"/>
                    <a:ea typeface="+mn-ea"/>
                    <a:cs typeface="+mn-cs"/>
                  </a:rPr>
                  <a:t>18.0%</a:t>
                </a:r>
              </a:p>
            </p:txBody>
          </p:sp>
          <p:cxnSp>
            <p:nvCxnSpPr>
              <p:cNvPr id="33" name="Straight Connector 32">
                <a:extLst>
                  <a:ext uri="{FF2B5EF4-FFF2-40B4-BE49-F238E27FC236}">
                    <a16:creationId xmlns:a16="http://schemas.microsoft.com/office/drawing/2014/main" id="{CAC8692E-9B79-6A4D-ACFD-190D4A2C4B16}"/>
                  </a:ext>
                </a:extLst>
              </p:cNvPr>
              <p:cNvCxnSpPr>
                <a:stCxn id="32" idx="0"/>
              </p:cNvCxnSpPr>
              <p:nvPr>
                <p:custDataLst>
                  <p:tags r:id="rId43"/>
                </p:custDataLst>
              </p:nvPr>
            </p:nvCxnSpPr>
            <p:spPr>
              <a:xfrm flipH="1" flipV="1">
                <a:off x="700765" y="2864450"/>
                <a:ext cx="0" cy="105808"/>
              </a:xfrm>
              <a:prstGeom prst="line">
                <a:avLst/>
              </a:prstGeom>
              <a:noFill/>
              <a:ln w="12700" cap="flat" cmpd="sng">
                <a:solidFill>
                  <a:schemeClr val="bg1">
                    <a:lumMod val="75000"/>
                  </a:schemeClr>
                </a:solidFill>
                <a:prstDash val="solid"/>
                <a:round/>
                <a:headEnd type="none" w="lg" len="med"/>
                <a:tailEnd type="none" w="lg" len="med"/>
              </a:ln>
            </p:spPr>
          </p:cxnSp>
        </p:grpSp>
        <p:grpSp>
          <p:nvGrpSpPr>
            <p:cNvPr id="25" name="Group 24">
              <a:extLst>
                <a:ext uri="{FF2B5EF4-FFF2-40B4-BE49-F238E27FC236}">
                  <a16:creationId xmlns:a16="http://schemas.microsoft.com/office/drawing/2014/main" id="{FF295BE7-136B-BE44-B1BC-7B44332AD3F8}"/>
                </a:ext>
              </a:extLst>
            </p:cNvPr>
            <p:cNvGrpSpPr/>
            <p:nvPr>
              <p:custDataLst>
                <p:tags r:id="rId44"/>
              </p:custDataLst>
            </p:nvPr>
          </p:nvGrpSpPr>
          <p:grpSpPr>
            <a:xfrm>
              <a:off x="6311900" y="1915656"/>
              <a:ext cx="862356" cy="942738"/>
              <a:chOff x="5173457" y="1915656"/>
              <a:chExt cx="862356" cy="942738"/>
            </a:xfrm>
          </p:grpSpPr>
          <p:cxnSp>
            <p:nvCxnSpPr>
              <p:cNvPr id="30" name="Straight Connector 29">
                <a:extLst>
                  <a:ext uri="{FF2B5EF4-FFF2-40B4-BE49-F238E27FC236}">
                    <a16:creationId xmlns:a16="http://schemas.microsoft.com/office/drawing/2014/main" id="{6595558A-D411-4746-82BD-9D0325CBC963}"/>
                  </a:ext>
                </a:extLst>
              </p:cNvPr>
              <p:cNvCxnSpPr/>
              <p:nvPr>
                <p:custDataLst>
                  <p:tags r:id="rId45"/>
                </p:custDataLst>
              </p:nvPr>
            </p:nvCxnSpPr>
            <p:spPr>
              <a:xfrm flipH="1">
                <a:off x="5595069" y="2109584"/>
                <a:ext cx="332" cy="748810"/>
              </a:xfrm>
              <a:prstGeom prst="line">
                <a:avLst/>
              </a:prstGeom>
              <a:noFill/>
              <a:ln w="114300" cap="flat" cmpd="sng">
                <a:solidFill>
                  <a:srgbClr val="002856"/>
                </a:solidFill>
                <a:prstDash val="solid"/>
                <a:round/>
                <a:headEnd type="none" w="lg" len="med"/>
                <a:tailEnd type="none" w="lg" len="med"/>
              </a:ln>
            </p:spPr>
          </p:cxnSp>
          <p:sp>
            <p:nvSpPr>
              <p:cNvPr id="31" name="TextBox 30">
                <a:extLst>
                  <a:ext uri="{FF2B5EF4-FFF2-40B4-BE49-F238E27FC236}">
                    <a16:creationId xmlns:a16="http://schemas.microsoft.com/office/drawing/2014/main" id="{B4527A5C-6252-B64D-8C6C-6BC5BABFC50E}"/>
                  </a:ext>
                </a:extLst>
              </p:cNvPr>
              <p:cNvSpPr txBox="1"/>
              <p:nvPr>
                <p:custDataLst>
                  <p:tags r:id="rId46"/>
                </p:custDataLst>
              </p:nvPr>
            </p:nvSpPr>
            <p:spPr>
              <a:xfrm>
                <a:off x="5173457" y="1915656"/>
                <a:ext cx="862356" cy="215139"/>
              </a:xfrm>
              <a:prstGeom prst="rect">
                <a:avLst/>
              </a:prstGeom>
              <a:solidFill>
                <a:srgbClr val="002856"/>
              </a:solidFill>
              <a:ln w="25400">
                <a:solidFill>
                  <a:srgbClr val="002856"/>
                </a:solidFill>
              </a:ln>
            </p:spPr>
            <p:txBody>
              <a:bodyPr wrap="square" lIns="0" rIns="0" rtlCol="0" anchor="ctr">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1" i="0" u="none" strike="noStrike" kern="1200" cap="none" spc="0" normalizeH="0" baseline="0" noProof="0">
                    <a:ln>
                      <a:noFill/>
                    </a:ln>
                    <a:solidFill>
                      <a:prstClr val="white"/>
                    </a:solidFill>
                    <a:effectLst/>
                    <a:uLnTx/>
                    <a:uFillTx/>
                    <a:latin typeface="Arial"/>
                    <a:ea typeface="+mn-ea"/>
                    <a:cs typeface="+mn-cs"/>
                  </a:rPr>
                  <a:t>Mainstream</a:t>
                </a:r>
              </a:p>
            </p:txBody>
          </p:sp>
        </p:grpSp>
        <p:grpSp>
          <p:nvGrpSpPr>
            <p:cNvPr id="26" name="Group 25">
              <a:extLst>
                <a:ext uri="{FF2B5EF4-FFF2-40B4-BE49-F238E27FC236}">
                  <a16:creationId xmlns:a16="http://schemas.microsoft.com/office/drawing/2014/main" id="{25C5B145-3216-CF40-914D-3D99FC05707C}"/>
                </a:ext>
              </a:extLst>
            </p:cNvPr>
            <p:cNvGrpSpPr/>
            <p:nvPr>
              <p:custDataLst>
                <p:tags r:id="rId47"/>
              </p:custDataLst>
            </p:nvPr>
          </p:nvGrpSpPr>
          <p:grpSpPr>
            <a:xfrm>
              <a:off x="7829600" y="2263139"/>
              <a:ext cx="824350" cy="585216"/>
              <a:chOff x="5183299" y="2263139"/>
              <a:chExt cx="824350" cy="585216"/>
            </a:xfrm>
          </p:grpSpPr>
          <p:cxnSp>
            <p:nvCxnSpPr>
              <p:cNvPr id="28" name="Straight Connector 27">
                <a:extLst>
                  <a:ext uri="{FF2B5EF4-FFF2-40B4-BE49-F238E27FC236}">
                    <a16:creationId xmlns:a16="http://schemas.microsoft.com/office/drawing/2014/main" id="{8F2EB08F-9461-5D44-8AA9-0873D791B680}"/>
                  </a:ext>
                </a:extLst>
              </p:cNvPr>
              <p:cNvCxnSpPr/>
              <p:nvPr>
                <p:custDataLst>
                  <p:tags r:id="rId48"/>
                </p:custDataLst>
              </p:nvPr>
            </p:nvCxnSpPr>
            <p:spPr>
              <a:xfrm flipH="1">
                <a:off x="5595401" y="2263139"/>
                <a:ext cx="0" cy="585216"/>
              </a:xfrm>
              <a:prstGeom prst="line">
                <a:avLst/>
              </a:prstGeom>
              <a:noFill/>
              <a:ln w="63500" cap="flat" cmpd="sng">
                <a:solidFill>
                  <a:srgbClr val="06C4B0"/>
                </a:solidFill>
                <a:prstDash val="solid"/>
                <a:round/>
                <a:headEnd type="none" w="lg" len="med"/>
                <a:tailEnd type="none" w="lg" len="med"/>
              </a:ln>
            </p:spPr>
          </p:cxnSp>
          <p:sp>
            <p:nvSpPr>
              <p:cNvPr id="29" name="TextBox 28">
                <a:extLst>
                  <a:ext uri="{FF2B5EF4-FFF2-40B4-BE49-F238E27FC236}">
                    <a16:creationId xmlns:a16="http://schemas.microsoft.com/office/drawing/2014/main" id="{B69F3163-90FD-124B-B806-4AAD704542CA}"/>
                  </a:ext>
                </a:extLst>
              </p:cNvPr>
              <p:cNvSpPr txBox="1"/>
              <p:nvPr>
                <p:custDataLst>
                  <p:tags r:id="rId49"/>
                </p:custDataLst>
              </p:nvPr>
            </p:nvSpPr>
            <p:spPr>
              <a:xfrm>
                <a:off x="5183299" y="2379219"/>
                <a:ext cx="824350" cy="195762"/>
              </a:xfrm>
              <a:prstGeom prst="rect">
                <a:avLst/>
              </a:prstGeom>
              <a:solidFill>
                <a:schemeClr val="bg1"/>
              </a:solidFill>
              <a:ln w="25400">
                <a:solidFill>
                  <a:srgbClr val="06C4B0"/>
                </a:solidFill>
              </a:ln>
            </p:spPr>
            <p:txBody>
              <a:bodyPr wrap="square" lIns="0" rIns="0" rtlCol="0" anchor="ctr">
                <a:no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000" b="1" i="0" u="none" strike="noStrike" kern="1200" cap="none" spc="0" normalizeH="0" baseline="0" noProof="0">
                    <a:ln>
                      <a:noFill/>
                    </a:ln>
                    <a:solidFill>
                      <a:srgbClr val="06C4B0"/>
                    </a:solidFill>
                    <a:effectLst/>
                    <a:uLnTx/>
                    <a:uFillTx/>
                    <a:latin typeface="Arial"/>
                    <a:ea typeface="+mn-ea"/>
                    <a:cs typeface="+mn-cs"/>
                  </a:rPr>
                  <a:t>You: 12.5%</a:t>
                </a:r>
              </a:p>
            </p:txBody>
          </p:sp>
        </p:grpSp>
        <p:cxnSp>
          <p:nvCxnSpPr>
            <p:cNvPr id="27" name="Straight Connector 26">
              <a:extLst>
                <a:ext uri="{FF2B5EF4-FFF2-40B4-BE49-F238E27FC236}">
                  <a16:creationId xmlns:a16="http://schemas.microsoft.com/office/drawing/2014/main" id="{581149EA-51EC-1E46-89F7-1F82EC053682}"/>
                </a:ext>
              </a:extLst>
            </p:cNvPr>
            <p:cNvCxnSpPr/>
            <p:nvPr>
              <p:custDataLst>
                <p:tags r:id="rId50"/>
              </p:custDataLst>
            </p:nvPr>
          </p:nvCxnSpPr>
          <p:spPr>
            <a:xfrm flipH="1">
              <a:off x="9785892" y="2109584"/>
              <a:ext cx="0" cy="748810"/>
            </a:xfrm>
            <a:prstGeom prst="line">
              <a:avLst/>
            </a:prstGeom>
            <a:noFill/>
            <a:ln w="25400" cap="flat" cmpd="sng">
              <a:solidFill>
                <a:srgbClr val="6F7878"/>
              </a:solidFill>
              <a:prstDash val="solid"/>
              <a:round/>
              <a:headEnd type="none" w="lg" len="med"/>
              <a:tailEnd type="none" w="lg" len="med"/>
            </a:ln>
          </p:spPr>
        </p:cxnSp>
        <p:sp>
          <p:nvSpPr>
            <p:cNvPr id="157" name="Rectangle 156">
              <a:extLst>
                <a:ext uri="{FF2B5EF4-FFF2-40B4-BE49-F238E27FC236}">
                  <a16:creationId xmlns:a16="http://schemas.microsoft.com/office/drawing/2014/main" id="{9166510F-46BB-BA40-B99E-A482698E34EA}"/>
                </a:ext>
              </a:extLst>
            </p:cNvPr>
            <p:cNvSpPr/>
            <p:nvPr>
              <p:custDataLst>
                <p:tags r:id="rId51"/>
              </p:custDataLst>
            </p:nvPr>
          </p:nvSpPr>
          <p:spPr>
            <a:xfrm>
              <a:off x="494862" y="4912319"/>
              <a:ext cx="2256498" cy="430416"/>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59723"/>
                </a:solidFill>
                <a:effectLst/>
                <a:uLnTx/>
                <a:uFillTx/>
                <a:latin typeface="Arial"/>
                <a:ea typeface="+mn-ea"/>
                <a:cs typeface="+mn-cs"/>
              </a:endParaRPr>
            </a:p>
          </p:txBody>
        </p:sp>
        <p:sp>
          <p:nvSpPr>
            <p:cNvPr id="158" name="Rectangle 157">
              <a:extLst>
                <a:ext uri="{FF2B5EF4-FFF2-40B4-BE49-F238E27FC236}">
                  <a16:creationId xmlns:a16="http://schemas.microsoft.com/office/drawing/2014/main" id="{7800053A-D053-7246-885C-FFE364981325}"/>
                </a:ext>
              </a:extLst>
            </p:cNvPr>
            <p:cNvSpPr/>
            <p:nvPr>
              <p:custDataLst>
                <p:tags r:id="rId52"/>
              </p:custDataLst>
            </p:nvPr>
          </p:nvSpPr>
          <p:spPr>
            <a:xfrm>
              <a:off x="3301562" y="4912319"/>
              <a:ext cx="2256498" cy="4304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rgbClr val="F59723"/>
                </a:solidFill>
                <a:effectLst/>
                <a:uLnTx/>
                <a:uFillTx/>
                <a:latin typeface="Arial"/>
                <a:ea typeface="+mn-ea"/>
                <a:cs typeface="+mn-cs"/>
              </a:endParaRPr>
            </a:p>
          </p:txBody>
        </p:sp>
      </p:grpSp>
      <p:sp>
        <p:nvSpPr>
          <p:cNvPr id="55" name="TextBox 54">
            <a:extLst>
              <a:ext uri="{FF2B5EF4-FFF2-40B4-BE49-F238E27FC236}">
                <a16:creationId xmlns:a16="http://schemas.microsoft.com/office/drawing/2014/main" id="{9AF11AAF-807E-0649-9485-B804FC9FADE2}"/>
              </a:ext>
            </a:extLst>
          </p:cNvPr>
          <p:cNvSpPr txBox="1"/>
          <p:nvPr>
            <p:custDataLst>
              <p:tags r:id="rId53"/>
            </p:custDataLst>
          </p:nvPr>
        </p:nvSpPr>
        <p:spPr>
          <a:xfrm>
            <a:off x="457200" y="859417"/>
            <a:ext cx="10560203" cy="584775"/>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a:ea typeface="+mn-ea"/>
                <a:cs typeface="+mn-cs"/>
              </a:rPr>
              <a:t>The main horizontal bar is set to your performance. </a:t>
            </a:r>
            <a:br>
              <a:rPr kumimoji="0" lang="en-US" sz="1800" b="0" i="0" u="none" strike="noStrike" kern="1200" cap="none" spc="0" normalizeH="0" baseline="0" noProof="0">
                <a:ln>
                  <a:noFill/>
                </a:ln>
                <a:solidFill>
                  <a:prstClr val="black"/>
                </a:solidFill>
                <a:effectLst/>
                <a:uLnTx/>
                <a:uFillTx/>
                <a:latin typeface="Arial"/>
                <a:ea typeface="+mn-ea"/>
                <a:cs typeface="+mn-cs"/>
              </a:rPr>
            </a:br>
            <a:r>
              <a:rPr kumimoji="0" lang="en-US" sz="1400" b="0" i="0" u="none" strike="noStrike" kern="1200" cap="none" spc="0" normalizeH="0" baseline="0" noProof="0">
                <a:ln>
                  <a:noFill/>
                </a:ln>
                <a:solidFill>
                  <a:prstClr val="black"/>
                </a:solidFill>
                <a:effectLst/>
                <a:uLnTx/>
                <a:uFillTx/>
                <a:latin typeface="Arial"/>
                <a:ea typeface="+mn-ea"/>
                <a:cs typeface="+mn-cs"/>
              </a:rPr>
              <a:t>Most KPIs are measured as higher is better, sometimes you will see KPIs where lower is better.</a:t>
            </a:r>
          </a:p>
        </p:txBody>
      </p:sp>
      <p:sp>
        <p:nvSpPr>
          <p:cNvPr id="107" name="TextBox 106">
            <a:extLst>
              <a:ext uri="{FF2B5EF4-FFF2-40B4-BE49-F238E27FC236}">
                <a16:creationId xmlns:a16="http://schemas.microsoft.com/office/drawing/2014/main" id="{63079663-1913-4F4D-ADF6-FF991B2949C1}"/>
              </a:ext>
            </a:extLst>
          </p:cNvPr>
          <p:cNvSpPr txBox="1"/>
          <p:nvPr>
            <p:custDataLst>
              <p:tags r:id="rId54"/>
            </p:custDataLst>
          </p:nvPr>
        </p:nvSpPr>
        <p:spPr>
          <a:xfrm>
            <a:off x="464929" y="1992325"/>
            <a:ext cx="3275178" cy="338554"/>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1" i="0" u="none" strike="noStrike" kern="1200" cap="none" spc="0" normalizeH="0" baseline="0" noProof="0">
                <a:ln>
                  <a:noFill/>
                </a:ln>
                <a:solidFill>
                  <a:prstClr val="black"/>
                </a:solidFill>
                <a:effectLst/>
                <a:uLnTx/>
                <a:uFillTx/>
                <a:latin typeface="Arial"/>
                <a:ea typeface="+mn-ea"/>
                <a:cs typeface="+mn-cs"/>
              </a:rPr>
              <a:t>Large, detailed bar chart / </a:t>
            </a:r>
            <a:r>
              <a:rPr kumimoji="0" lang="en-US" sz="1600" b="1" i="0" u="none" strike="noStrike" kern="1200" cap="none" spc="0" normalizeH="0" baseline="0" noProof="0">
                <a:ln>
                  <a:noFill/>
                </a:ln>
                <a:solidFill>
                  <a:srgbClr val="06C4B0"/>
                </a:solidFill>
                <a:effectLst/>
                <a:uLnTx/>
                <a:uFillTx/>
                <a:latin typeface="Arial"/>
                <a:ea typeface="+mn-ea"/>
                <a:cs typeface="+mn-cs"/>
              </a:rPr>
              <a:t>Green</a:t>
            </a:r>
            <a:endParaRPr kumimoji="0" lang="en-US" sz="1200" b="0" i="0" u="none" strike="noStrike" kern="1200" cap="none" spc="0" normalizeH="0" baseline="0" noProof="0">
              <a:ln>
                <a:noFill/>
              </a:ln>
              <a:solidFill>
                <a:srgbClr val="06C4B0"/>
              </a:solidFill>
              <a:effectLst/>
              <a:uLnTx/>
              <a:uFillTx/>
              <a:latin typeface="Arial"/>
              <a:ea typeface="+mn-ea"/>
              <a:cs typeface="+mn-cs"/>
            </a:endParaRPr>
          </a:p>
        </p:txBody>
      </p:sp>
      <p:sp>
        <p:nvSpPr>
          <p:cNvPr id="108" name="TextBox 107">
            <a:extLst>
              <a:ext uri="{FF2B5EF4-FFF2-40B4-BE49-F238E27FC236}">
                <a16:creationId xmlns:a16="http://schemas.microsoft.com/office/drawing/2014/main" id="{7F3384B7-4326-924B-9105-CCB01174FED2}"/>
              </a:ext>
            </a:extLst>
          </p:cNvPr>
          <p:cNvSpPr txBox="1"/>
          <p:nvPr>
            <p:custDataLst>
              <p:tags r:id="rId55"/>
            </p:custDataLst>
          </p:nvPr>
        </p:nvSpPr>
        <p:spPr>
          <a:xfrm>
            <a:off x="464930" y="4716924"/>
            <a:ext cx="3584596" cy="338554"/>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1" i="0" u="none" strike="noStrike" kern="1200" cap="none" spc="0" normalizeH="0" baseline="0" noProof="0">
                <a:ln>
                  <a:noFill/>
                </a:ln>
                <a:solidFill>
                  <a:prstClr val="black"/>
                </a:solidFill>
                <a:effectLst/>
                <a:uLnTx/>
                <a:uFillTx/>
                <a:latin typeface="Arial"/>
                <a:ea typeface="+mn-ea"/>
                <a:cs typeface="+mn-cs"/>
              </a:rPr>
              <a:t>Bar chart / </a:t>
            </a:r>
            <a:r>
              <a:rPr kumimoji="0" lang="en-US" sz="1600" b="1" i="0" u="none" strike="noStrike" kern="1200" cap="none" spc="0" normalizeH="0" baseline="0" noProof="0">
                <a:ln>
                  <a:noFill/>
                </a:ln>
                <a:solidFill>
                  <a:srgbClr val="FF540A"/>
                </a:solidFill>
                <a:effectLst/>
                <a:uLnTx/>
                <a:uFillTx/>
                <a:latin typeface="Arial"/>
                <a:ea typeface="+mn-ea"/>
                <a:cs typeface="+mn-cs"/>
              </a:rPr>
              <a:t>Orange</a:t>
            </a:r>
            <a:endParaRPr kumimoji="0" lang="en-US" sz="1200" b="0" i="0" u="none" strike="noStrike" kern="1200" cap="none" spc="0" normalizeH="0" baseline="0" noProof="0">
              <a:ln>
                <a:noFill/>
              </a:ln>
              <a:solidFill>
                <a:srgbClr val="FF540A"/>
              </a:solidFill>
              <a:effectLst/>
              <a:uLnTx/>
              <a:uFillTx/>
              <a:latin typeface="Arial"/>
              <a:ea typeface="+mn-ea"/>
              <a:cs typeface="+mn-cs"/>
            </a:endParaRPr>
          </a:p>
        </p:txBody>
      </p:sp>
      <p:sp>
        <p:nvSpPr>
          <p:cNvPr id="130" name="TextBox 129">
            <a:extLst>
              <a:ext uri="{FF2B5EF4-FFF2-40B4-BE49-F238E27FC236}">
                <a16:creationId xmlns:a16="http://schemas.microsoft.com/office/drawing/2014/main" id="{35FE8CC0-524D-884D-9484-36BEC12C3002}"/>
              </a:ext>
            </a:extLst>
          </p:cNvPr>
          <p:cNvSpPr txBox="1"/>
          <p:nvPr>
            <p:custDataLst>
              <p:tags r:id="rId56"/>
            </p:custDataLst>
          </p:nvPr>
        </p:nvSpPr>
        <p:spPr>
          <a:xfrm>
            <a:off x="3267985" y="5001979"/>
            <a:ext cx="2932030" cy="292388"/>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300" b="1" i="0" u="none" strike="noStrike" kern="1200" cap="none" spc="0" normalizeH="0" baseline="0" noProof="0">
                <a:ln>
                  <a:noFill/>
                </a:ln>
                <a:solidFill>
                  <a:prstClr val="black">
                    <a:lumMod val="50000"/>
                    <a:lumOff val="50000"/>
                  </a:prstClr>
                </a:solidFill>
                <a:effectLst/>
                <a:uLnTx/>
                <a:uFillTx/>
                <a:latin typeface="Arial"/>
                <a:ea typeface="+mn-ea"/>
                <a:cs typeface="+mn-cs"/>
              </a:rPr>
              <a:t>No Benchmark Available yet</a:t>
            </a:r>
            <a:endParaRPr kumimoji="0" lang="en-US" sz="1300" b="0" i="0" u="none" strike="noStrike" kern="1200" cap="none" spc="0" normalizeH="0" baseline="0" noProof="0">
              <a:ln>
                <a:noFill/>
              </a:ln>
              <a:solidFill>
                <a:prstClr val="black"/>
              </a:solidFill>
              <a:effectLst/>
              <a:uLnTx/>
              <a:uFillTx/>
              <a:latin typeface="Arial"/>
              <a:ea typeface="+mn-ea"/>
              <a:cs typeface="+mn-cs"/>
            </a:endParaRPr>
          </a:p>
        </p:txBody>
      </p:sp>
      <p:sp>
        <p:nvSpPr>
          <p:cNvPr id="131" name="TextBox 130">
            <a:extLst>
              <a:ext uri="{FF2B5EF4-FFF2-40B4-BE49-F238E27FC236}">
                <a16:creationId xmlns:a16="http://schemas.microsoft.com/office/drawing/2014/main" id="{28D71C47-ABF7-D74F-8EE1-1D6D46EA77F3}"/>
              </a:ext>
            </a:extLst>
          </p:cNvPr>
          <p:cNvSpPr txBox="1"/>
          <p:nvPr>
            <p:custDataLst>
              <p:tags r:id="rId57"/>
            </p:custDataLst>
          </p:nvPr>
        </p:nvSpPr>
        <p:spPr>
          <a:xfrm>
            <a:off x="464930" y="5001979"/>
            <a:ext cx="3584596" cy="292388"/>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300" b="1" i="0" u="none" strike="noStrike" kern="1200" cap="none" spc="0" normalizeH="0" baseline="0" noProof="0">
                <a:ln>
                  <a:noFill/>
                </a:ln>
                <a:solidFill>
                  <a:srgbClr val="FF540A"/>
                </a:solidFill>
                <a:effectLst/>
                <a:uLnTx/>
                <a:uFillTx/>
                <a:latin typeface="Arial"/>
                <a:ea typeface="+mn-ea"/>
                <a:cs typeface="+mn-cs"/>
              </a:rPr>
              <a:t>Missing your set ambitions</a:t>
            </a:r>
            <a:endParaRPr kumimoji="0" lang="en-US" sz="1300" b="1" i="0" u="none" strike="noStrike" kern="1200" cap="none" spc="0" normalizeH="0" baseline="0" noProof="0">
              <a:ln>
                <a:noFill/>
              </a:ln>
              <a:solidFill>
                <a:prstClr val="black">
                  <a:lumMod val="50000"/>
                  <a:lumOff val="50000"/>
                </a:prstClr>
              </a:solidFill>
              <a:effectLst/>
              <a:uLnTx/>
              <a:uFillTx/>
              <a:latin typeface="Arial"/>
              <a:ea typeface="+mn-ea"/>
              <a:cs typeface="+mn-cs"/>
            </a:endParaRPr>
          </a:p>
        </p:txBody>
      </p:sp>
      <p:sp>
        <p:nvSpPr>
          <p:cNvPr id="152" name="TextBox 151">
            <a:extLst>
              <a:ext uri="{FF2B5EF4-FFF2-40B4-BE49-F238E27FC236}">
                <a16:creationId xmlns:a16="http://schemas.microsoft.com/office/drawing/2014/main" id="{D26A22D0-A18E-914E-89FA-06DA62A5CCE7}"/>
              </a:ext>
            </a:extLst>
          </p:cNvPr>
          <p:cNvSpPr txBox="1"/>
          <p:nvPr>
            <p:custDataLst>
              <p:tags r:id="rId58"/>
            </p:custDataLst>
          </p:nvPr>
        </p:nvSpPr>
        <p:spPr>
          <a:xfrm>
            <a:off x="448117" y="2291434"/>
            <a:ext cx="4158345" cy="292388"/>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300" b="1" i="0" u="none" strike="noStrike" kern="1200" cap="none" spc="0" normalizeH="0" baseline="0" noProof="0">
                <a:ln>
                  <a:noFill/>
                </a:ln>
                <a:solidFill>
                  <a:srgbClr val="06C4B0"/>
                </a:solidFill>
                <a:effectLst/>
                <a:uLnTx/>
                <a:uFillTx/>
                <a:latin typeface="Arial"/>
                <a:ea typeface="+mn-ea"/>
                <a:cs typeface="+mn-cs"/>
              </a:rPr>
              <a:t>Meeting or Exceeding your set ambitions</a:t>
            </a:r>
            <a:endParaRPr kumimoji="0" lang="en-US" sz="1300" b="1" i="0" u="none" strike="noStrike" kern="1200" cap="none" spc="0" normalizeH="0" baseline="0" noProof="0">
              <a:ln>
                <a:noFill/>
              </a:ln>
              <a:solidFill>
                <a:prstClr val="black">
                  <a:lumMod val="50000"/>
                  <a:lumOff val="50000"/>
                </a:prstClr>
              </a:solidFill>
              <a:effectLst/>
              <a:uLnTx/>
              <a:uFillTx/>
              <a:latin typeface="Arial"/>
              <a:ea typeface="+mn-ea"/>
              <a:cs typeface="+mn-cs"/>
            </a:endParaRPr>
          </a:p>
        </p:txBody>
      </p:sp>
      <p:sp>
        <p:nvSpPr>
          <p:cNvPr id="154" name="TextBox 153">
            <a:extLst>
              <a:ext uri="{FF2B5EF4-FFF2-40B4-BE49-F238E27FC236}">
                <a16:creationId xmlns:a16="http://schemas.microsoft.com/office/drawing/2014/main" id="{A7FC7860-7A49-0146-AB6D-DD3F2830BE1B}"/>
              </a:ext>
            </a:extLst>
          </p:cNvPr>
          <p:cNvSpPr txBox="1"/>
          <p:nvPr>
            <p:custDataLst>
              <p:tags r:id="rId59"/>
            </p:custDataLst>
          </p:nvPr>
        </p:nvSpPr>
        <p:spPr>
          <a:xfrm>
            <a:off x="3276037" y="4716924"/>
            <a:ext cx="3141000" cy="338554"/>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1" i="0" u="none" strike="noStrike" kern="1200" cap="none" spc="0" normalizeH="0" baseline="0" noProof="0">
                <a:ln>
                  <a:noFill/>
                </a:ln>
                <a:solidFill>
                  <a:prstClr val="black"/>
                </a:solidFill>
                <a:effectLst/>
                <a:uLnTx/>
                <a:uFillTx/>
                <a:latin typeface="Arial"/>
                <a:ea typeface="+mn-ea"/>
                <a:cs typeface="+mn-cs"/>
              </a:rPr>
              <a:t>Bar chart / </a:t>
            </a:r>
            <a:r>
              <a:rPr kumimoji="0" lang="en-US" sz="1600" b="1" i="0" u="none" strike="noStrike" kern="1200" cap="none" spc="0" normalizeH="0" baseline="0" noProof="0">
                <a:ln>
                  <a:noFill/>
                </a:ln>
                <a:solidFill>
                  <a:prstClr val="white">
                    <a:lumMod val="50000"/>
                  </a:prstClr>
                </a:solidFill>
                <a:effectLst/>
                <a:uLnTx/>
                <a:uFillTx/>
                <a:latin typeface="Arial"/>
                <a:ea typeface="+mn-ea"/>
                <a:cs typeface="+mn-cs"/>
              </a:rPr>
              <a:t>Grey</a:t>
            </a:r>
            <a:endParaRPr kumimoji="0" lang="en-US" sz="1200" b="0" i="0" u="none" strike="noStrike" kern="1200" cap="none" spc="0" normalizeH="0" baseline="0" noProof="0">
              <a:ln>
                <a:noFill/>
              </a:ln>
              <a:solidFill>
                <a:prstClr val="white">
                  <a:lumMod val="50000"/>
                </a:prstClr>
              </a:solidFill>
              <a:effectLst/>
              <a:uLnTx/>
              <a:uFillTx/>
              <a:latin typeface="Arial"/>
              <a:ea typeface="+mn-ea"/>
              <a:cs typeface="+mn-cs"/>
            </a:endParaRPr>
          </a:p>
        </p:txBody>
      </p:sp>
      <p:cxnSp>
        <p:nvCxnSpPr>
          <p:cNvPr id="120" name="Straight Arrow Connector 119">
            <a:extLst>
              <a:ext uri="{FF2B5EF4-FFF2-40B4-BE49-F238E27FC236}">
                <a16:creationId xmlns:a16="http://schemas.microsoft.com/office/drawing/2014/main" id="{FC0C9380-646A-264F-85FE-342ECE4C9DDF}"/>
              </a:ext>
            </a:extLst>
          </p:cNvPr>
          <p:cNvCxnSpPr/>
          <p:nvPr>
            <p:custDataLst>
              <p:tags r:id="rId60"/>
            </p:custDataLst>
          </p:nvPr>
        </p:nvCxnSpPr>
        <p:spPr>
          <a:xfrm flipH="1" flipV="1">
            <a:off x="5095665" y="3542012"/>
            <a:ext cx="0" cy="483632"/>
          </a:xfrm>
          <a:prstGeom prst="straightConnector1">
            <a:avLst/>
          </a:prstGeom>
          <a:noFill/>
          <a:ln w="50800" cap="flat" cmpd="sng">
            <a:solidFill>
              <a:schemeClr val="bg2">
                <a:lumMod val="85000"/>
              </a:schemeClr>
            </a:solidFill>
            <a:prstDash val="solid"/>
            <a:round/>
            <a:headEnd type="none" w="lg" len="med"/>
            <a:tailEnd type="triangle"/>
          </a:ln>
        </p:spPr>
      </p:cxnSp>
      <p:sp>
        <p:nvSpPr>
          <p:cNvPr id="123" name="TextBox 122">
            <a:extLst>
              <a:ext uri="{FF2B5EF4-FFF2-40B4-BE49-F238E27FC236}">
                <a16:creationId xmlns:a16="http://schemas.microsoft.com/office/drawing/2014/main" id="{E72155D6-90BE-2841-8BA9-037E412114C6}"/>
              </a:ext>
            </a:extLst>
          </p:cNvPr>
          <p:cNvSpPr txBox="1"/>
          <p:nvPr>
            <p:custDataLst>
              <p:tags r:id="rId61"/>
            </p:custDataLst>
          </p:nvPr>
        </p:nvSpPr>
        <p:spPr>
          <a:xfrm>
            <a:off x="4332282" y="3856994"/>
            <a:ext cx="1526766" cy="523220"/>
          </a:xfrm>
          <a:prstGeom prst="rect">
            <a:avLst/>
          </a:prstGeom>
          <a:solidFill>
            <a:schemeClr val="bg1"/>
          </a:solidFill>
          <a:ln w="53975">
            <a:solidFill>
              <a:schemeClr val="bg2">
                <a:lumMod val="85000"/>
              </a:schemeClr>
            </a:solidFill>
          </a:ln>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Ambition line for </a:t>
            </a:r>
            <a:r>
              <a:rPr kumimoji="0" lang="en-US" sz="1400" b="1" i="0" u="none" strike="noStrike" kern="1200" cap="none" spc="0" normalizeH="0" baseline="0" noProof="0">
                <a:ln>
                  <a:noFill/>
                </a:ln>
                <a:solidFill>
                  <a:prstClr val="black"/>
                </a:solidFill>
                <a:effectLst/>
                <a:uLnTx/>
                <a:uFillTx/>
                <a:latin typeface="Arial"/>
                <a:ea typeface="+mn-ea"/>
                <a:cs typeface="+mn-cs"/>
              </a:rPr>
              <a:t>25</a:t>
            </a:r>
            <a:r>
              <a:rPr kumimoji="0" lang="en-US" sz="1400" b="1" i="0" u="none" strike="noStrike" kern="1200" cap="none" spc="0" normalizeH="0" baseline="30000" noProof="0">
                <a:ln>
                  <a:noFill/>
                </a:ln>
                <a:solidFill>
                  <a:prstClr val="black"/>
                </a:solidFill>
                <a:effectLst/>
                <a:uLnTx/>
                <a:uFillTx/>
                <a:latin typeface="Arial"/>
                <a:ea typeface="+mn-ea"/>
                <a:cs typeface="+mn-cs"/>
              </a:rPr>
              <a:t>th </a:t>
            </a:r>
            <a:r>
              <a:rPr kumimoji="0" lang="en-US" sz="1400" b="1" i="0" u="none" strike="noStrike" kern="1200" cap="none" spc="0" normalizeH="0" baseline="0" noProof="0">
                <a:ln>
                  <a:noFill/>
                </a:ln>
                <a:solidFill>
                  <a:prstClr val="black"/>
                </a:solidFill>
                <a:effectLst/>
                <a:uLnTx/>
                <a:uFillTx/>
                <a:latin typeface="Arial"/>
                <a:ea typeface="+mn-ea"/>
                <a:cs typeface="+mn-cs"/>
              </a:rPr>
              <a:t>percentile </a:t>
            </a:r>
          </a:p>
        </p:txBody>
      </p:sp>
      <p:grpSp>
        <p:nvGrpSpPr>
          <p:cNvPr id="3" name="Group 2">
            <a:extLst>
              <a:ext uri="{FF2B5EF4-FFF2-40B4-BE49-F238E27FC236}">
                <a16:creationId xmlns:a16="http://schemas.microsoft.com/office/drawing/2014/main" id="{410D31C9-598D-594E-8D8C-99DE490605C5}"/>
              </a:ext>
            </a:extLst>
          </p:cNvPr>
          <p:cNvGrpSpPr/>
          <p:nvPr>
            <p:custDataLst>
              <p:tags r:id="rId62"/>
            </p:custDataLst>
          </p:nvPr>
        </p:nvGrpSpPr>
        <p:grpSpPr>
          <a:xfrm>
            <a:off x="5962353" y="3542012"/>
            <a:ext cx="1526766" cy="838202"/>
            <a:chOff x="7097253" y="3542012"/>
            <a:chExt cx="1526766" cy="838202"/>
          </a:xfrm>
        </p:grpSpPr>
        <p:cxnSp>
          <p:nvCxnSpPr>
            <p:cNvPr id="121" name="Straight Arrow Connector 120">
              <a:extLst>
                <a:ext uri="{FF2B5EF4-FFF2-40B4-BE49-F238E27FC236}">
                  <a16:creationId xmlns:a16="http://schemas.microsoft.com/office/drawing/2014/main" id="{0EF82D67-55FA-3647-84CA-1A74F69D093B}"/>
                </a:ext>
              </a:extLst>
            </p:cNvPr>
            <p:cNvCxnSpPr/>
            <p:nvPr>
              <p:custDataLst>
                <p:tags r:id="rId63"/>
              </p:custDataLst>
            </p:nvPr>
          </p:nvCxnSpPr>
          <p:spPr>
            <a:xfrm flipH="1" flipV="1">
              <a:off x="7849548" y="3542012"/>
              <a:ext cx="0" cy="483632"/>
            </a:xfrm>
            <a:prstGeom prst="straightConnector1">
              <a:avLst/>
            </a:prstGeom>
            <a:noFill/>
            <a:ln w="50800" cap="flat" cmpd="sng">
              <a:solidFill>
                <a:schemeClr val="bg2">
                  <a:lumMod val="85000"/>
                </a:schemeClr>
              </a:solidFill>
              <a:prstDash val="solid"/>
              <a:round/>
              <a:headEnd type="none" w="lg" len="med"/>
              <a:tailEnd type="triangle"/>
            </a:ln>
          </p:spPr>
        </p:cxnSp>
        <p:sp>
          <p:nvSpPr>
            <p:cNvPr id="124" name="TextBox 123">
              <a:extLst>
                <a:ext uri="{FF2B5EF4-FFF2-40B4-BE49-F238E27FC236}">
                  <a16:creationId xmlns:a16="http://schemas.microsoft.com/office/drawing/2014/main" id="{F63E111F-8BD0-EE4A-884B-794573BA1316}"/>
                </a:ext>
              </a:extLst>
            </p:cNvPr>
            <p:cNvSpPr txBox="1"/>
            <p:nvPr>
              <p:custDataLst>
                <p:tags r:id="rId64"/>
              </p:custDataLst>
            </p:nvPr>
          </p:nvSpPr>
          <p:spPr>
            <a:xfrm>
              <a:off x="7097253" y="3856994"/>
              <a:ext cx="1526766" cy="523220"/>
            </a:xfrm>
            <a:prstGeom prst="rect">
              <a:avLst/>
            </a:prstGeom>
            <a:solidFill>
              <a:schemeClr val="bg1"/>
            </a:solidFill>
            <a:ln w="53975">
              <a:solidFill>
                <a:schemeClr val="bg2">
                  <a:lumMod val="85000"/>
                </a:schemeClr>
              </a:solidFill>
            </a:ln>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Ambition line for </a:t>
              </a:r>
              <a:r>
                <a:rPr kumimoji="0" lang="en-US" sz="1400" b="1" i="0" u="none" strike="noStrike" kern="1200" cap="none" spc="0" normalizeH="0" baseline="0" noProof="0">
                  <a:ln>
                    <a:noFill/>
                  </a:ln>
                  <a:solidFill>
                    <a:prstClr val="black"/>
                  </a:solidFill>
                  <a:effectLst/>
                  <a:uLnTx/>
                  <a:uFillTx/>
                  <a:latin typeface="Arial"/>
                  <a:ea typeface="+mn-ea"/>
                  <a:cs typeface="+mn-cs"/>
                </a:rPr>
                <a:t>50</a:t>
              </a:r>
              <a:r>
                <a:rPr kumimoji="0" lang="en-US" sz="1400" b="1" i="0" u="none" strike="noStrike" kern="1200" cap="none" spc="0" normalizeH="0" baseline="30000" noProof="0">
                  <a:ln>
                    <a:noFill/>
                  </a:ln>
                  <a:solidFill>
                    <a:prstClr val="black"/>
                  </a:solidFill>
                  <a:effectLst/>
                  <a:uLnTx/>
                  <a:uFillTx/>
                  <a:latin typeface="Arial"/>
                  <a:ea typeface="+mn-ea"/>
                  <a:cs typeface="+mn-cs"/>
                </a:rPr>
                <a:t>th </a:t>
              </a:r>
              <a:r>
                <a:rPr kumimoji="0" lang="en-US" sz="1400" b="1" i="0" u="none" strike="noStrike" kern="1200" cap="none" spc="0" normalizeH="0" baseline="0" noProof="0">
                  <a:ln>
                    <a:noFill/>
                  </a:ln>
                  <a:solidFill>
                    <a:prstClr val="black"/>
                  </a:solidFill>
                  <a:effectLst/>
                  <a:uLnTx/>
                  <a:uFillTx/>
                  <a:latin typeface="Arial"/>
                  <a:ea typeface="+mn-ea"/>
                  <a:cs typeface="+mn-cs"/>
                </a:rPr>
                <a:t>percentile </a:t>
              </a:r>
            </a:p>
          </p:txBody>
        </p:sp>
      </p:grpSp>
      <p:grpSp>
        <p:nvGrpSpPr>
          <p:cNvPr id="4" name="Group 3">
            <a:extLst>
              <a:ext uri="{FF2B5EF4-FFF2-40B4-BE49-F238E27FC236}">
                <a16:creationId xmlns:a16="http://schemas.microsoft.com/office/drawing/2014/main" id="{5D346827-D2BF-204C-82F3-EDA58CDF514A}"/>
              </a:ext>
            </a:extLst>
          </p:cNvPr>
          <p:cNvGrpSpPr/>
          <p:nvPr>
            <p:custDataLst>
              <p:tags r:id="rId65"/>
            </p:custDataLst>
          </p:nvPr>
        </p:nvGrpSpPr>
        <p:grpSpPr>
          <a:xfrm>
            <a:off x="8992578" y="3542012"/>
            <a:ext cx="1526766" cy="838202"/>
            <a:chOff x="10058167" y="3542012"/>
            <a:chExt cx="1526766" cy="838202"/>
          </a:xfrm>
        </p:grpSpPr>
        <p:cxnSp>
          <p:nvCxnSpPr>
            <p:cNvPr id="122" name="Straight Arrow Connector 121">
              <a:extLst>
                <a:ext uri="{FF2B5EF4-FFF2-40B4-BE49-F238E27FC236}">
                  <a16:creationId xmlns:a16="http://schemas.microsoft.com/office/drawing/2014/main" id="{54681DE2-BBEB-0A4B-9277-5ED767790912}"/>
                </a:ext>
              </a:extLst>
            </p:cNvPr>
            <p:cNvCxnSpPr/>
            <p:nvPr>
              <p:custDataLst>
                <p:tags r:id="rId66"/>
              </p:custDataLst>
            </p:nvPr>
          </p:nvCxnSpPr>
          <p:spPr>
            <a:xfrm flipH="1" flipV="1">
              <a:off x="10831079" y="3542012"/>
              <a:ext cx="0" cy="483632"/>
            </a:xfrm>
            <a:prstGeom prst="straightConnector1">
              <a:avLst/>
            </a:prstGeom>
            <a:noFill/>
            <a:ln w="50800" cap="flat" cmpd="sng">
              <a:solidFill>
                <a:schemeClr val="bg2">
                  <a:lumMod val="85000"/>
                </a:schemeClr>
              </a:solidFill>
              <a:prstDash val="solid"/>
              <a:round/>
              <a:headEnd type="none" w="lg" len="med"/>
              <a:tailEnd type="triangle"/>
            </a:ln>
          </p:spPr>
        </p:cxnSp>
        <p:sp>
          <p:nvSpPr>
            <p:cNvPr id="125" name="TextBox 124">
              <a:extLst>
                <a:ext uri="{FF2B5EF4-FFF2-40B4-BE49-F238E27FC236}">
                  <a16:creationId xmlns:a16="http://schemas.microsoft.com/office/drawing/2014/main" id="{BB47CE41-8902-4347-8209-3630BF230FBC}"/>
                </a:ext>
              </a:extLst>
            </p:cNvPr>
            <p:cNvSpPr txBox="1"/>
            <p:nvPr>
              <p:custDataLst>
                <p:tags r:id="rId67"/>
              </p:custDataLst>
            </p:nvPr>
          </p:nvSpPr>
          <p:spPr>
            <a:xfrm>
              <a:off x="10058167" y="3856994"/>
              <a:ext cx="1526766" cy="523220"/>
            </a:xfrm>
            <a:prstGeom prst="rect">
              <a:avLst/>
            </a:prstGeom>
            <a:solidFill>
              <a:schemeClr val="bg1"/>
            </a:solidFill>
            <a:ln w="53975">
              <a:solidFill>
                <a:schemeClr val="bg2">
                  <a:lumMod val="85000"/>
                </a:schemeClr>
              </a:solidFill>
            </a:ln>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400" b="0" i="0" u="none" strike="noStrike" kern="1200" cap="none" spc="0" normalizeH="0" baseline="0" noProof="0">
                  <a:ln>
                    <a:noFill/>
                  </a:ln>
                  <a:solidFill>
                    <a:prstClr val="black"/>
                  </a:solidFill>
                  <a:effectLst/>
                  <a:uLnTx/>
                  <a:uFillTx/>
                  <a:latin typeface="Arial"/>
                  <a:ea typeface="+mn-ea"/>
                  <a:cs typeface="+mn-cs"/>
                </a:rPr>
                <a:t>Ambition line for </a:t>
              </a:r>
              <a:r>
                <a:rPr kumimoji="0" lang="en-US" sz="1400" b="1" i="0" u="none" strike="noStrike" kern="1200" cap="none" spc="0" normalizeH="0" baseline="0" noProof="0">
                  <a:ln>
                    <a:noFill/>
                  </a:ln>
                  <a:solidFill>
                    <a:prstClr val="black"/>
                  </a:solidFill>
                  <a:effectLst/>
                  <a:uLnTx/>
                  <a:uFillTx/>
                  <a:latin typeface="Arial"/>
                  <a:ea typeface="+mn-ea"/>
                  <a:cs typeface="+mn-cs"/>
                </a:rPr>
                <a:t>75</a:t>
              </a:r>
              <a:r>
                <a:rPr kumimoji="0" lang="en-US" sz="1400" b="1" i="0" u="none" strike="noStrike" kern="1200" cap="none" spc="0" normalizeH="0" baseline="30000" noProof="0">
                  <a:ln>
                    <a:noFill/>
                  </a:ln>
                  <a:solidFill>
                    <a:prstClr val="black"/>
                  </a:solidFill>
                  <a:effectLst/>
                  <a:uLnTx/>
                  <a:uFillTx/>
                  <a:latin typeface="Arial"/>
                  <a:ea typeface="+mn-ea"/>
                  <a:cs typeface="+mn-cs"/>
                </a:rPr>
                <a:t>th </a:t>
              </a:r>
              <a:r>
                <a:rPr kumimoji="0" lang="en-US" sz="1400" b="1" i="0" u="none" strike="noStrike" kern="1200" cap="none" spc="0" normalizeH="0" baseline="0" noProof="0">
                  <a:ln>
                    <a:noFill/>
                  </a:ln>
                  <a:solidFill>
                    <a:prstClr val="black"/>
                  </a:solidFill>
                  <a:effectLst/>
                  <a:uLnTx/>
                  <a:uFillTx/>
                  <a:latin typeface="Arial"/>
                  <a:ea typeface="+mn-ea"/>
                  <a:cs typeface="+mn-cs"/>
                </a:rPr>
                <a:t>percentile </a:t>
              </a:r>
            </a:p>
          </p:txBody>
        </p:sp>
      </p:grpSp>
      <p:grpSp>
        <p:nvGrpSpPr>
          <p:cNvPr id="9" name="Group 8">
            <a:extLst>
              <a:ext uri="{FF2B5EF4-FFF2-40B4-BE49-F238E27FC236}">
                <a16:creationId xmlns:a16="http://schemas.microsoft.com/office/drawing/2014/main" id="{DB719C12-5F68-B00E-FCB8-24EDC252A1FF}"/>
              </a:ext>
            </a:extLst>
          </p:cNvPr>
          <p:cNvGrpSpPr/>
          <p:nvPr>
            <p:custDataLst>
              <p:tags r:id="rId68"/>
            </p:custDataLst>
          </p:nvPr>
        </p:nvGrpSpPr>
        <p:grpSpPr>
          <a:xfrm>
            <a:off x="8010524" y="5340533"/>
            <a:ext cx="3469260" cy="738664"/>
            <a:chOff x="8010524" y="5340533"/>
            <a:chExt cx="3099927" cy="738664"/>
          </a:xfrm>
        </p:grpSpPr>
        <p:sp>
          <p:nvSpPr>
            <p:cNvPr id="7" name="TextBox 6">
              <a:extLst>
                <a:ext uri="{FF2B5EF4-FFF2-40B4-BE49-F238E27FC236}">
                  <a16:creationId xmlns:a16="http://schemas.microsoft.com/office/drawing/2014/main" id="{095962C6-902C-2751-6A2C-F1C7CBC21EEC}"/>
                </a:ext>
              </a:extLst>
            </p:cNvPr>
            <p:cNvSpPr txBox="1"/>
            <p:nvPr>
              <p:custDataLst>
                <p:tags r:id="rId69"/>
              </p:custDataLst>
            </p:nvPr>
          </p:nvSpPr>
          <p:spPr>
            <a:xfrm>
              <a:off x="8010524" y="5340533"/>
              <a:ext cx="3099927" cy="738664"/>
            </a:xfrm>
            <a:prstGeom prst="rect">
              <a:avLst/>
            </a:prstGeom>
            <a:solidFill>
              <a:srgbClr val="D0DEEA"/>
            </a:solidFill>
          </p:spPr>
          <p:txBody>
            <a:bodyPr wrap="square" lIns="365760" tIns="182880" rIns="274320" bIns="18288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prstClr val="black"/>
                  </a:solidFill>
                  <a:effectLst/>
                  <a:uLnTx/>
                  <a:uFillTx/>
                  <a:latin typeface="Arial"/>
                  <a:ea typeface="+mn-ea"/>
                  <a:cs typeface="+mn-cs"/>
                </a:rPr>
                <a:t>Look for indicators for Overall KPI benchmark data being used</a:t>
              </a:r>
            </a:p>
          </p:txBody>
        </p:sp>
        <p:sp>
          <p:nvSpPr>
            <p:cNvPr id="8" name="TextBox 7">
              <a:extLst>
                <a:ext uri="{FF2B5EF4-FFF2-40B4-BE49-F238E27FC236}">
                  <a16:creationId xmlns:a16="http://schemas.microsoft.com/office/drawing/2014/main" id="{A0F041C0-8DFD-BEBE-4B87-8BCB868EF9F5}"/>
                </a:ext>
              </a:extLst>
            </p:cNvPr>
            <p:cNvSpPr txBox="1"/>
            <p:nvPr>
              <p:custDataLst>
                <p:tags r:id="rId70"/>
              </p:custDataLst>
            </p:nvPr>
          </p:nvSpPr>
          <p:spPr>
            <a:xfrm>
              <a:off x="8084694" y="5563555"/>
              <a:ext cx="129617" cy="338554"/>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1" i="0" u="none" strike="noStrike" kern="1200" cap="none" spc="0" normalizeH="0" baseline="0" noProof="0">
                  <a:ln>
                    <a:noFill/>
                  </a:ln>
                  <a:solidFill>
                    <a:prstClr val="black"/>
                  </a:solidFill>
                  <a:effectLst/>
                  <a:uLnTx/>
                  <a:uFillTx/>
                  <a:latin typeface="Arial"/>
                  <a:ea typeface="+mn-ea"/>
                  <a:cs typeface="+mn-cs"/>
                </a:rPr>
                <a:t>*</a:t>
              </a:r>
            </a:p>
          </p:txBody>
        </p:sp>
      </p:grpSp>
    </p:spTree>
    <p:extLst>
      <p:ext uri="{BB962C8B-B14F-4D97-AF65-F5344CB8AC3E}">
        <p14:creationId val="3237791737"/>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3,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Create a customer journey map that describes the steps a customer must go through to engage with your organization; explore what the customer is doing, expecting, thinking and feeling; also identify customer touchpoints.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Use customer journey maps to understand employee and customer data needs at critical touchpoints and inform data integration requirements across enterprise silos.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Video: How to Build and Use a Customer Journey Map</a:t>
            </a:r>
            <a:r>
              <a:rPr kumimoji="0" lang="en-US" sz="1100" b="0" i="0" u="none" strike="noStrike" kern="1200" cap="none" spc="0" normalizeH="0" baseline="0" noProof="0">
                <a:ln>
                  <a:noFill/>
                </a:ln>
                <a:solidFill>
                  <a:prstClr val="black"/>
                </a:solidFill>
                <a:effectLst/>
                <a:uLnTx/>
                <a:uFillTx/>
                <a:latin typeface="Arial"/>
                <a:ea typeface="+mn-ea"/>
                <a:cs typeface="+mn-cs"/>
              </a:rPr>
              <a:t> </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100"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Modern Customer UI Adoption (%)</a:t>
            </a:r>
          </a:p>
        </p:txBody>
      </p:sp>
      <p:sp>
        <p:nvSpPr>
          <p:cNvPr id="12" name="Rectangle 11" descr="FILLCOLOR-IF=Lookup(KPI_93,24)=&quot;&quot;,#FFFFFF&#10;FILLCOLOR-IF=Lookup(KPI_93,24)=2,#FFEDB3&#10;FILLCOLOR-IF=Lookup(KPI_93,24)=3,#FEDA6E&#10;FILLCOLOR-IF=Lookup(KPI_93,24)=4,#FEC10D&#10;FILLCOLOR-IF=Lookup(KPI_93,24)=5,#A1B3CA&#10;FILLCOLOR-IF=Lookup(KPI_93,24)=6,#6A80A3&#10;FILLCOLOR-IF=Lookup(KPI_93,24)=7,#002856&#10;FONTCOLOR-IF=Lookup(KPI_93,24)=&quot;&quot;,#A6A6A6&#10;FONTCOLOR-IF=Lookup(KPI_93,24)=5,#FFFFFF&#10;FONTCOLOR-IF=Lookup(KPI_93,24)=6,#FFFFFF&#10;FONTCOLOR-IF=Lookup(KPI_93,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Customer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customer digital interactions uses modern designed UX/UI?</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217 
Applied Filters: None 
Source: Gartner Digital Execution Scorecard. As of 08 October 2024.</a:t>
            </a:r>
          </a:p>
        </p:txBody>
      </p:sp>
      <p:sp>
        <p:nvSpPr>
          <p:cNvPr id="2" name="TextBox 1" descr="FILLCOLOR-IF=IF(ISNA(Lookup(KPI_93,33)),FALSE,Lookup(KPI_93,33)=TRUE),#06C4B0&#10;FILLCOLOR-IF=IF(ISNA(Lookup(KPI_93,33)),FALSE,Lookup(KPI_93,33)=FALSE),#FF540A&#10;FONTCOLOR-IF=IF(ISNA(Lookup(KPI_93,33)),FALSE,OR(Lookup(KPI_93,33)=TRUE,Lookup(KPI_93,33)=0)),#FFFFFF&#10;FONTCOLOR-IF=IF(ISNA(Lookup(KPI_93,33)),FALSE,OR(Lookup(KPI_93,33)=FALSE,Lookup(KPI_93,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20%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Industry Leader</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30%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42nd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3]&#10;HORIZ-AXIS-NUMBER-FORMAT=Lookup(KPI_93,23),CONTENT&#10;HORIZ-AXIS-MAX=Lookup(KPI_93,36)&#10;HORIZ-AXIS-MIN=Lookup(KPI_93,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4,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Clearly map API-specific goals to broader IT and business objectives by collaborating with line-of-business teams.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Manage the API life cycle by establishing design standards leading to greater interoperability and setting expectations with API consumers through clearly communicated API roadmaps.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Deliver metrics to drive business decisions by informing how API is used, who is using it, what kind of value is being created, and how that value can be enhanced.</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Gartner’s API Strategy Maturity Model</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101"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API-Based Partners/Suppliers Integration (%)</a:t>
            </a:r>
          </a:p>
        </p:txBody>
      </p:sp>
      <p:sp>
        <p:nvSpPr>
          <p:cNvPr id="12" name="Rectangle 11" descr="FILLCOLOR-IF=Lookup(KPI_94,24)=&quot;&quot;,#FFFFFF&#10;FILLCOLOR-IF=Lookup(KPI_94,24)=2,#FFEDB3&#10;FILLCOLOR-IF=Lookup(KPI_94,24)=3,#FEDA6E&#10;FILLCOLOR-IF=Lookup(KPI_94,24)=4,#FEC10D&#10;FILLCOLOR-IF=Lookup(KPI_94,24)=5,#A1B3CA&#10;FILLCOLOR-IF=Lookup(KPI_94,24)=6,#6A80A3&#10;FILLCOLOR-IF=Lookup(KPI_94,24)=7,#002856&#10;FONTCOLOR-IF=Lookup(KPI_94,24)=&quot;&quot;,#A6A6A6&#10;FONTCOLOR-IF=Lookup(KPI_94,24)=5,#FFFFFF&#10;FONTCOLOR-IF=Lookup(KPI_94,24)=6,#FFFFFF&#10;FONTCOLOR-IF=Lookup(KPI_94,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Ecosystems and API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organization's ecosystem transactions is executed programmatically exploiting APIs?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224 
Applied Filters: None 
Source: Gartner Digital Execution Scorecard. As of 08 October 2024.</a:t>
            </a:r>
          </a:p>
        </p:txBody>
      </p:sp>
      <p:sp>
        <p:nvSpPr>
          <p:cNvPr id="2" name="TextBox 1" descr="FILLCOLOR-IF=IF(ISNA(Lookup(KPI_94,33)),FALSE,Lookup(KPI_94,33)=TRUE),#06C4B0&#10;FILLCOLOR-IF=IF(ISNA(Lookup(KPI_94,33)),FALSE,Lookup(KPI_94,33)=FALSE),#FF540A&#10;FONTCOLOR-IF=IF(ISNA(Lookup(KPI_94,33)),FALSE,OR(Lookup(KPI_94,33)=TRUE,Lookup(KPI_94,33)=0)),#FFFFFF&#10;FONTCOLOR-IF=IF(ISNA(Lookup(KPI_94,33)),FALSE,OR(Lookup(KPI_94,33)=FALSE,Lookup(KPI_94,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90%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Foundational</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85%</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100th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4]&#10;HORIZ-AXIS-NUMBER-FORMAT=Lookup(KPI_94,23),CONTENT&#10;HORIZ-AXIS-MAX=Lookup(KPI_94,36)&#10;HORIZ-AXIS-MIN=Lookup(KPI_94,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5,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Identify good candidates for code-based integration by documenting interface consumers and their usage patterns.</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Govern the use of code-based integration approaches by defining appropriate use cases, minimal team skill sets and prerequisite monitoring infrastructure.</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Enable self-service use of integration platforms by engaging different personas (such as ad hoc or citizen integrators) and ensuring proper operational and governance models. This will help to shorten time to value and enable rapid innovation.</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Arial"/>
                <a:hlinkClick r:id="rId5"/>
              </a:rPr>
              <a:t>3 Must-Haves to Safely Support Code-Based Approaches to Enterprise Integration</a:t>
            </a:r>
            <a:r>
              <a:rPr kumimoji="0" lang="en-US" sz="1100" b="0" i="0" u="none" strike="noStrike" kern="1200" cap="none" spc="0" normalizeH="0" baseline="0" noProof="0">
                <a:ln>
                  <a:noFill/>
                </a:ln>
                <a:solidFill>
                  <a:prstClr val="black"/>
                </a:solidFill>
                <a:effectLst/>
                <a:uLnTx/>
                <a:uFillTx/>
                <a:latin typeface="Arial"/>
                <a:ea typeface="+mn-ea"/>
                <a:cs typeface="Arial"/>
              </a:rPr>
              <a:t> </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Ensure Your Integration Strategy Supports Modern Integration Trends</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102"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Modern Integration Adoption (%)</a:t>
            </a:r>
          </a:p>
        </p:txBody>
      </p:sp>
      <p:sp>
        <p:nvSpPr>
          <p:cNvPr id="12" name="Rectangle 11" descr="FILLCOLOR-IF=Lookup(KPI_95,24)=&quot;&quot;,#FFFFFF&#10;FILLCOLOR-IF=Lookup(KPI_95,24)=2,#FFEDB3&#10;FILLCOLOR-IF=Lookup(KPI_95,24)=3,#FEDA6E&#10;FILLCOLOR-IF=Lookup(KPI_95,24)=4,#FEC10D&#10;FILLCOLOR-IF=Lookup(KPI_95,24)=5,#A1B3CA&#10;FILLCOLOR-IF=Lookup(KPI_95,24)=6,#6A80A3&#10;FILLCOLOR-IF=Lookup(KPI_95,24)=7,#002856&#10;FONTCOLOR-IF=Lookup(KPI_95,24)=&quot;&quot;,#A6A6A6&#10;FONTCOLOR-IF=Lookup(KPI_95,24)=5,#FFFFFF&#10;FONTCOLOR-IF=Lookup(KPI_95,24)=6,#FFFFFF&#10;FONTCOLOR-IF=Lookup(KPI_95,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A1B3C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Ecosystems and API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your total integration services leverages real-time and modern integration methods?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219 
Applied Filters: None 
Source: Gartner Digital Execution Scorecard. As of 08 October 2024.</a:t>
            </a:r>
          </a:p>
        </p:txBody>
      </p:sp>
      <p:sp>
        <p:nvSpPr>
          <p:cNvPr id="2" name="TextBox 1" descr="FILLCOLOR-IF=IF(ISNA(Lookup(KPI_95,33)),FALSE,Lookup(KPI_95,33)=TRUE),#06C4B0&#10;FILLCOLOR-IF=IF(ISNA(Lookup(KPI_95,33)),FALSE,Lookup(KPI_95,33)=FALSE),#FF540A&#10;FONTCOLOR-IF=IF(ISNA(Lookup(KPI_95,33)),FALSE,OR(Lookup(KPI_95,33)=TRUE,Lookup(KPI_95,33)=0)),#FFFFFF&#10;FONTCOLOR-IF=IF(ISNA(Lookup(KPI_95,33)),FALSE,OR(Lookup(KPI_95,33)=FALSE,Lookup(KPI_95,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90%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15%</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Foundational</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85%</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100th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5]&#10;HORIZ-AXIS-NUMBER-FORMAT=Lookup(KPI_95,23),CONTENT&#10;HORIZ-AXIS-MAX=Lookup(KPI_95,36)&#10;HORIZ-AXIS-MIN=Lookup(KPI_95,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6,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Support the diverse analytics needs of digital twins by bringing to bear traditional analytics capabilities that already exist in the enterprise (basic reporting, simple query and other forms of descriptive and diagnostic analytics) and more advanced capabilities (predictive, prescriptive, simulation-oriented and AI-based).</a:t>
            </a:r>
            <a:endParaRPr kumimoji="0" lang="en-US" sz="1100" b="0" i="0" u="none" strike="noStrike" kern="1200" cap="none" spc="0" normalizeH="0" baseline="0" noProof="0">
              <a:ln>
                <a:noFill/>
              </a:ln>
              <a:solidFill>
                <a:prstClr val="black"/>
              </a:solidFill>
              <a:effectLst/>
              <a:uLnTx/>
              <a:uFillTx/>
              <a:latin typeface="Arial"/>
              <a:ea typeface="+mn-ea"/>
              <a:cs typeface="+mn-cs"/>
            </a:endParaRP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Map how your operations team uses asset data and ensure your IIoT platform strategy aligns to the team’s operational requirements for acquiring the data, processing it and then presenting the data visualization to the right teams.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5"/>
              </a:rPr>
              <a:t>What Data and Analytics Leaders Need to Know and Do About Digital Twins</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Arial"/>
                <a:hlinkClick r:id="rId6"/>
              </a:rPr>
              <a:t>Critical Capabilities for Industrial IoT Platforms</a:t>
            </a: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103"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Remotely Monitored Assets (%)</a:t>
            </a:r>
          </a:p>
        </p:txBody>
      </p:sp>
      <p:sp>
        <p:nvSpPr>
          <p:cNvPr id="12" name="Rectangle 11" descr="FILLCOLOR-IF=Lookup(KPI_96,24)=&quot;&quot;,#FFFFFF&#10;FILLCOLOR-IF=Lookup(KPI_96,24)=2,#FFEDB3&#10;FILLCOLOR-IF=Lookup(KPI_96,24)=3,#FEDA6E&#10;FILLCOLOR-IF=Lookup(KPI_96,24)=4,#FEC10D&#10;FILLCOLOR-IF=Lookup(KPI_96,24)=5,#A1B3CA&#10;FILLCOLOR-IF=Lookup(KPI_96,24)=6,#6A80A3&#10;FILLCOLOR-IF=Lookup(KPI_96,24)=7,#002856&#10;FONTCOLOR-IF=Lookup(KPI_96,24)=&quot;&quot;,#A6A6A6&#10;FONTCOLOR-IF=Lookup(KPI_96,24)=5,#FFFFFF&#10;FONTCOLOR-IF=Lookup(KPI_96,24)=6,#FFFFFF&#10;FONTCOLOR-IF=Lookup(KPI_96,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IoT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physical production assets is remotely monitored?</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190 
Applied Filters: None 
Source: Gartner Digital Execution Scorecard. As of 08 October 2024.</a:t>
            </a:r>
          </a:p>
        </p:txBody>
      </p:sp>
      <p:sp>
        <p:nvSpPr>
          <p:cNvPr id="2" name="TextBox 1" descr="FILLCOLOR-IF=IF(ISNA(Lookup(KPI_96,33)),FALSE,Lookup(KPI_96,33)=TRUE),#06C4B0&#10;FILLCOLOR-IF=IF(ISNA(Lookup(KPI_96,33)),FALSE,Lookup(KPI_96,33)=FALSE),#FF540A&#10;FONTCOLOR-IF=IF(ISNA(Lookup(KPI_96,33)),FALSE,OR(Lookup(KPI_96,33)=TRUE,Lookup(KPI_96,33)=0)),#FFFFFF&#10;FONTCOLOR-IF=IF(ISNA(Lookup(KPI_96,33)),FALSE,OR(Lookup(KPI_96,33)=FALSE,Lookup(KPI_96,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15%</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34%</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15%</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31st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6]&#10;HORIZ-AXIS-NUMBER-FORMAT=Lookup(KPI_96,23),CONTENT&#10;HORIZ-AXIS-MAX=Lookup(KPI_96,36)&#10;HORIZ-AXIS-MIN=Lookup(KPI_96,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7,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Apply the same application security principles across cloud-native application development to support secure cloud deployments. </a:t>
            </a:r>
          </a:p>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Include a mixture of special-purpose tools and configurations such as container image scanning and workload protection.</a:t>
            </a:r>
          </a:p>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Create application security champion initiatives to reinforce security principles. These efforts also help improve application security culture and reduce dependency on large application security teams to support the overall program.</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prstClr val="black"/>
                </a:solidFill>
                <a:effectLst/>
                <a:uLnTx/>
                <a:uFillTx/>
                <a:latin typeface="Arial"/>
                <a:ea typeface="+mn-ea"/>
                <a:cs typeface="+mn-cs"/>
                <a:hlinkClick r:id="rId5"/>
              </a:rPr>
              <a:t>Magic Quadrant for Application Security Testing</a:t>
            </a:r>
            <a:endParaRPr kumimoji="0" lang="en-US" sz="1100" b="0" i="0" u="sng" strike="noStrike" kern="1200" cap="none" spc="0" normalizeH="0" baseline="0" noProof="0">
              <a:ln>
                <a:noFill/>
              </a:ln>
              <a:solidFill>
                <a:prstClr val="black"/>
              </a:solidFill>
              <a:effectLst/>
              <a:uLnTx/>
              <a:uFillTx/>
              <a:latin typeface="Arial"/>
              <a:ea typeface="+mn-ea"/>
              <a:cs typeface="Arial"/>
              <a:hlinkClick r:id="rId6"/>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104"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Application Security and Risk Compliance (%)</a:t>
            </a:r>
          </a:p>
        </p:txBody>
      </p:sp>
      <p:sp>
        <p:nvSpPr>
          <p:cNvPr id="12" name="Rectangle 11" descr="FILLCOLOR-IF=Lookup(KPI_97,24)=&quot;&quot;,#FFFFFF&#10;FILLCOLOR-IF=Lookup(KPI_97,24)=2,#FFEDB3&#10;FILLCOLOR-IF=Lookup(KPI_97,24)=3,#FEDA6E&#10;FILLCOLOR-IF=Lookup(KPI_97,24)=4,#FEC10D&#10;FILLCOLOR-IF=Lookup(KPI_97,24)=5,#A1B3CA&#10;FILLCOLOR-IF=Lookup(KPI_97,24)=6,#6A80A3&#10;FILLCOLOR-IF=Lookup(KPI_97,24)=7,#002856&#10;FONTCOLOR-IF=Lookup(KPI_97,24)=&quot;&quot;,#A6A6A6&#10;FONTCOLOR-IF=Lookup(KPI_97,24)=5,#FFFFFF&#10;FONTCOLOR-IF=Lookup(KPI_97,24)=6,#FFFFFF&#10;FONTCOLOR-IF=Lookup(KPI_97,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Security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total applications in production is fully compliant to your organization's security, risk and regulatory policies and guidelines?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222 
Applied Filters: None 
Source: Gartner Digital Execution Scorecard. As of 08 October 2024.</a:t>
            </a:r>
          </a:p>
        </p:txBody>
      </p:sp>
      <p:sp>
        <p:nvSpPr>
          <p:cNvPr id="2" name="TextBox 1" descr="FILLCOLOR-IF=IF(ISNA(Lookup(KPI_97,33)),FALSE,Lookup(KPI_97,33)=TRUE),#06C4B0&#10;FILLCOLOR-IF=IF(ISNA(Lookup(KPI_97,33)),FALSE,Lookup(KPI_97,33)=FALSE),#FF540A&#10;FONTCOLOR-IF=IF(ISNA(Lookup(KPI_97,33)),FALSE,OR(Lookup(KPI_97,33)=TRUE,Lookup(KPI_97,33)=0)),#FFFFFF&#10;FONTCOLOR-IF=IF(ISNA(Lookup(KPI_97,33)),FALSE,OR(Lookup(KPI_97,33)=FALSE,Lookup(KPI_97,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60%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80%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29th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60%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7]&#10;HORIZ-AXIS-NUMBER-FORMAT=Lookup(KPI_97,23),CONTENT&#10;HORIZ-AXIS-MAX=Lookup(KPI_97,36)&#10;HORIZ-AXIS-MIN=Lookup(KPI_97,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8,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Get ready for ransomware attacks by constructing a preincident prevention strategy that includes endpoint protection, data protection, immutable backup, asset management, end-user awareness training and strong identity and access management.</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Implement detection measures by deploying behavioral-anomaly-based detection technologies to identify ransomware attacks.</a:t>
            </a:r>
          </a:p>
          <a:p>
            <a:pPr marL="171450" marR="0" lvl="0" indent="-171450" algn="l" defTabSz="457200" rtl="0" eaLnBrk="1" fontAlgn="auto" latinLnBrk="0" hangingPunct="1">
              <a:lnSpc>
                <a:spcPct val="100000"/>
              </a:lnSpc>
              <a:spcBef>
                <a:spcPct val="0"/>
              </a:spcBef>
              <a:spcAft>
                <a:spcPts val="500"/>
              </a:spcAft>
              <a:buClrTx/>
              <a:buSzTx/>
              <a:buFont typeface="Arial"/>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Build postincident response procedures by training staff and scheduling regular training exercises. This should include development of a ransomware response playbook to augment existing incident response plans with the addition of recovery options (such as endpoint rollback, bare metal restore and decryption processes).</a:t>
            </a:r>
            <a:endParaRPr kumimoji="0" lang="en-US" sz="1800" b="0" i="0" u="none" strike="noStrike" kern="1200" cap="none" spc="0" normalizeH="0" baseline="0" noProof="0">
              <a:ln>
                <a:noFill/>
              </a:ln>
              <a:solidFill>
                <a:prstClr val="black"/>
              </a:solidFill>
              <a:effectLst/>
              <a:uLnTx/>
              <a:uFillTx/>
              <a:latin typeface="Arial"/>
              <a:ea typeface="+mn-ea"/>
              <a:cs typeface="+mn-cs"/>
            </a:endParaRP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prstClr val="black"/>
                </a:solidFill>
                <a:effectLst/>
                <a:uLnTx/>
                <a:uFillTx/>
                <a:latin typeface="Arial"/>
                <a:ea typeface="+mn-ea"/>
                <a:cs typeface="+mn-cs"/>
                <a:hlinkClick r:id="rId5"/>
              </a:rPr>
              <a:t>How to Prepare for Ransomware Attacks</a:t>
            </a:r>
            <a:endParaRPr kumimoji="0" lang="en-US" sz="1100" b="0" i="0" u="sng" strike="noStrike" kern="1200" cap="none" spc="0" normalizeH="0" baseline="0" noProof="0">
              <a:ln>
                <a:noFill/>
              </a:ln>
              <a:solidFill>
                <a:prstClr val="black"/>
              </a:solidFill>
              <a:effectLst/>
              <a:uLnTx/>
              <a:uFillTx/>
              <a:latin typeface="Arial"/>
              <a:ea typeface="+mn-ea"/>
              <a:cs typeface="+mn-cs"/>
              <a:hlinkClick r:id="rId6"/>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sng"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endParaRPr kumimoji="0" lang="en-US" sz="1100" b="0" i="0" u="none" strike="noStrike" kern="1200" cap="none" spc="0" normalizeH="0" baseline="0" noProof="0">
              <a:ln>
                <a:noFill/>
              </a:ln>
              <a:solidFill>
                <a:prstClr val="black"/>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7"/>
            </p:custDataLst>
          </p:nvPr>
        </p:nvGraphicFramePr>
        <p:xfrm>
          <a:off x="1588" y="1588"/>
          <a:ext cx="1588" cy="1588"/>
        </p:xfrm>
        <a:graphic>
          <a:graphicData uri="http://schemas.openxmlformats.org/presentationml/2006/ole">
            <mc:AlternateContent>
              <mc:Choice xmlns:v="urn:schemas-microsoft-com:vml" Requires="v">
                <p:oleObj spid="_x0000_s1105" name="think-cell Slide" r:id="rId8" imgW="473" imgH="473" progId="TCLayout.ActiveDocument.1">
                  <p:embed/>
                </p:oleObj>
              </mc:Choice>
              <mc:Fallback>
                <p:oleObj name="think-cell Slide" r:id="rId8" imgW="473" imgH="473" progId="TCLayout.ActiveDocument.1">
                  <p:embed/>
                  <p:pic>
                    <p:nvPicPr>
                      <p:cNvPr id="0" name="OLE substitute imag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10"/>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1"/>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Endpoint Security Compliance (%)</a:t>
            </a:r>
          </a:p>
        </p:txBody>
      </p:sp>
      <p:sp>
        <p:nvSpPr>
          <p:cNvPr id="12" name="Rectangle 11" descr="FILLCOLOR-IF=Lookup(KPI_98,24)=&quot;&quot;,#FFFFFF&#10;FILLCOLOR-IF=Lookup(KPI_98,24)=2,#FFEDB3&#10;FILLCOLOR-IF=Lookup(KPI_98,24)=3,#FEDA6E&#10;FILLCOLOR-IF=Lookup(KPI_98,24)=4,#FEC10D&#10;FILLCOLOR-IF=Lookup(KPI_98,24)=5,#A1B3CA&#10;FILLCOLOR-IF=Lookup(KPI_98,24)=6,#6A80A3&#10;FILLCOLOR-IF=Lookup(KPI_98,24)=7,#002856&#10;FONTCOLOR-IF=Lookup(KPI_98,24)=&quot;&quot;,#A6A6A6&#10;FONTCOLOR-IF=Lookup(KPI_98,24)=5,#FFFFFF&#10;FONTCOLOR-IF=Lookup(KPI_98,24)=6,#FFFFFF&#10;FONTCOLOR-IF=Lookup(KPI_98,24)=7,#FFFFFF">
            <a:extLst>
              <a:ext uri="{FF2B5EF4-FFF2-40B4-BE49-F238E27FC236}">
                <a16:creationId xmlns:a16="http://schemas.microsoft.com/office/drawing/2014/main" id="{C6CE516E-991A-E746-9371-D1866FDFB8C1}"/>
              </a:ext>
            </a:extLst>
          </p:cNvPr>
          <p:cNvSpPr/>
          <p:nvPr>
            <p:custDataLst>
              <p:tags r:id="rId12"/>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Security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3"/>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percentage of endpoints is currently up to date with the latest build and security controls?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4"/>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5"/>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223 
Applied Filters: None 
Source: Gartner Digital Execution Scorecard. As of 08 October 2024.</a:t>
            </a:r>
          </a:p>
        </p:txBody>
      </p:sp>
      <p:sp>
        <p:nvSpPr>
          <p:cNvPr id="2" name="TextBox 1" descr="FILLCOLOR-IF=IF(ISNA(Lookup(KPI_98,33)),FALSE,Lookup(KPI_98,33)=TRUE),#06C4B0&#10;FILLCOLOR-IF=IF(ISNA(Lookup(KPI_98,33)),FALSE,Lookup(KPI_98,33)=FALSE),#FF540A&#10;FONTCOLOR-IF=IF(ISNA(Lookup(KPI_98,33)),FALSE,OR(Lookup(KPI_98,33)=TRUE,Lookup(KPI_98,33)=0)),#FFFFFF&#10;FONTCOLOR-IF=IF(ISNA(Lookup(KPI_98,33)),FALSE,OR(Lookup(KPI_98,33)=FALSE,Lookup(KPI_98,33)=0)),#FFFFFF">
            <a:extLst>
              <a:ext uri="{FF2B5EF4-FFF2-40B4-BE49-F238E27FC236}">
                <a16:creationId xmlns:a16="http://schemas.microsoft.com/office/drawing/2014/main" id="{539E6301-2FEA-38AD-E1F1-B788816D5BC0}"/>
              </a:ext>
            </a:extLst>
          </p:cNvPr>
          <p:cNvSpPr txBox="1"/>
          <p:nvPr>
            <p:custDataLst>
              <p:tags r:id="rId16"/>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80%</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7"/>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8"/>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9"/>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20"/>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1"/>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2"/>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13" name="TextBox 12">
            <a:extLst>
              <a:ext uri="{FF2B5EF4-FFF2-40B4-BE49-F238E27FC236}">
                <a16:creationId xmlns:a16="http://schemas.microsoft.com/office/drawing/2014/main" id="{04694E24-417A-9122-3AC0-1C6EC326FAC5}"/>
              </a:ext>
            </a:extLst>
          </p:cNvPr>
          <p:cNvSpPr txBox="1"/>
          <p:nvPr>
            <p:custDataLst>
              <p:tags r:id="rId23"/>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4"/>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5"/>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6"/>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7"/>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95%</a:t>
            </a:r>
          </a:p>
        </p:txBody>
      </p:sp>
      <p:sp>
        <p:nvSpPr>
          <p:cNvPr id="20" name="TextBox 19">
            <a:extLst>
              <a:ext uri="{FF2B5EF4-FFF2-40B4-BE49-F238E27FC236}">
                <a16:creationId xmlns:a16="http://schemas.microsoft.com/office/drawing/2014/main" id="{CE4FEE5B-8A20-FA28-E3C3-136BCCABB436}"/>
              </a:ext>
            </a:extLst>
          </p:cNvPr>
          <p:cNvSpPr txBox="1"/>
          <p:nvPr>
            <p:custDataLst>
              <p:tags r:id="rId28"/>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9"/>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4" name="TextBox 23">
            <a:extLst>
              <a:ext uri="{FF2B5EF4-FFF2-40B4-BE49-F238E27FC236}">
                <a16:creationId xmlns:a16="http://schemas.microsoft.com/office/drawing/2014/main" id="{FF14EA4E-1306-E476-2BE8-D3859D11731A}"/>
              </a:ext>
            </a:extLst>
          </p:cNvPr>
          <p:cNvSpPr txBox="1"/>
          <p:nvPr>
            <p:custDataLst>
              <p:tags r:id="rId30"/>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6" name="TextBox 25">
            <a:extLst>
              <a:ext uri="{FF2B5EF4-FFF2-40B4-BE49-F238E27FC236}">
                <a16:creationId xmlns:a16="http://schemas.microsoft.com/office/drawing/2014/main" id="{C0B9D6FC-FC52-5367-4E9C-ECEE0C07E73C}"/>
              </a:ext>
            </a:extLst>
          </p:cNvPr>
          <p:cNvSpPr txBox="1"/>
          <p:nvPr>
            <p:custDataLst>
              <p:tags r:id="rId31"/>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90%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2"/>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3"/>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14th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4"/>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80%</a:t>
            </a:r>
          </a:p>
        </p:txBody>
      </p:sp>
      <p:sp>
        <p:nvSpPr>
          <p:cNvPr id="45" name="TextBox 44">
            <a:extLst>
              <a:ext uri="{FF2B5EF4-FFF2-40B4-BE49-F238E27FC236}">
                <a16:creationId xmlns:a16="http://schemas.microsoft.com/office/drawing/2014/main" id="{98AFA00F-965F-32D9-9186-33F32D23F84F}"/>
              </a:ext>
            </a:extLst>
          </p:cNvPr>
          <p:cNvSpPr txBox="1"/>
          <p:nvPr>
            <p:custDataLst>
              <p:tags r:id="rId35"/>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8]&#10;HORIZ-AXIS-NUMBER-FORMAT=Lookup(KPI_98,23),CONTENT&#10;HORIZ-AXIS-MAX=Lookup(KPI_98,36)&#10;HORIZ-AXIS-MIN=Lookup(KPI_98,35)">
            <a:extLst>
              <a:ext uri="{FF2B5EF4-FFF2-40B4-BE49-F238E27FC236}">
                <a16:creationId xmlns:a16="http://schemas.microsoft.com/office/drawing/2014/main" id="{DCD31D3E-1DF5-0EDB-CA02-B8A32FB56825}"/>
              </a:ext>
            </a:extLst>
          </p:cNvPr>
          <p:cNvGraphicFramePr>
            <a:graphicFrameLocks noDrilldown="1"/>
          </p:cNvGraphicFramePr>
          <p:nvPr>
            <p:custDataLst>
              <p:tags r:id="rId36"/>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7"/>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99,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Move away from framing cybersecurity in terms of high- and low-threat risk.</a:t>
            </a:r>
          </a:p>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Reframe cybersecurity choices as protection-level agreements (PLAs).</a:t>
            </a:r>
          </a:p>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Establish PLAs as business decisions and concrete assertions of risk appetite.</a:t>
            </a:r>
          </a:p>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none" strike="noStrike" kern="1200" cap="none" spc="0" normalizeH="0" baseline="0" noProof="0">
                <a:ln>
                  <a:noFill/>
                </a:ln>
                <a:solidFill>
                  <a:prstClr val="black"/>
                </a:solidFill>
                <a:effectLst/>
                <a:uLnTx/>
                <a:uFillTx/>
                <a:latin typeface="Arial"/>
                <a:ea typeface="+mn-lt"/>
                <a:cs typeface="Arial"/>
              </a:rPr>
              <a:t>Use PLAs to shift responsibility for cybersecurity to the organization’s business decision makers.</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Arial"/>
              </a:rPr>
              <a:t>Recommended Research:</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171450" marR="0" lvl="0" indent="-171450" algn="l" defTabSz="457200" rtl="0" eaLnBrk="1" fontAlgn="auto" latinLnBrk="0" hangingPunct="1">
              <a:lnSpc>
                <a:spcPct val="100000"/>
              </a:lnSpc>
              <a:spcBef>
                <a:spcPct val="0"/>
              </a:spcBef>
              <a:spcAft>
                <a:spcPts val="500"/>
              </a:spcAft>
              <a:buClrTx/>
              <a:buSzTx/>
              <a:buFont typeface="Arial,Sans-Serif"/>
              <a:buChar char="•"/>
              <a:defRPr/>
            </a:pPr>
            <a:r>
              <a:rPr kumimoji="0" lang="en-US" sz="1100" b="0" i="0" u="sng" strike="noStrike" kern="1200" cap="none" spc="0" normalizeH="0" baseline="0" noProof="0">
                <a:ln>
                  <a:noFill/>
                </a:ln>
                <a:solidFill>
                  <a:prstClr val="black"/>
                </a:solidFill>
                <a:effectLst/>
                <a:uLnTx/>
                <a:uFillTx/>
                <a:latin typeface="Arial"/>
                <a:ea typeface="+mn-ea"/>
                <a:cs typeface="Arial"/>
                <a:hlinkClick r:id="rId5"/>
              </a:rPr>
              <a:t>Use Value and Cost to Treat Cybersecurity as a Business Decision</a:t>
            </a:r>
            <a:endParaRPr kumimoji="0" lang="en-US" sz="1100" b="0" i="0" u="none" strike="noStrike" kern="1200" cap="none" spc="0" normalizeH="0" baseline="0" noProof="0">
              <a:ln>
                <a:noFill/>
              </a:ln>
              <a:solidFill>
                <a:prstClr val="black"/>
              </a:solidFill>
              <a:effectLst/>
              <a:uLnTx/>
              <a:uFillTx/>
              <a:latin typeface="Arial"/>
              <a:ea typeface="+mn-lt"/>
              <a:cs typeface="Arial"/>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ct val="0"/>
              </a:spcBef>
              <a:spcAft>
                <a:spcPts val="500"/>
              </a:spcAft>
              <a:buClrTx/>
              <a:buSzTx/>
              <a:buFontTx/>
              <a:buNone/>
              <a:defRPr/>
            </a:pPr>
            <a:endParaRPr kumimoji="0" lang="en-US" sz="11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106"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Average Days to Patch Critical Servers</a:t>
            </a:r>
          </a:p>
        </p:txBody>
      </p:sp>
      <p:sp>
        <p:nvSpPr>
          <p:cNvPr id="12" name="Rectangle 11" descr="FILLCOLOR-IF=Lookup(KPI_99,24)=&quot;&quot;,#FFFFFF&#10;FILLCOLOR-IF=Lookup(KPI_99,24)=2,#FFEDB3&#10;FILLCOLOR-IF=Lookup(KPI_99,24)=3,#FEDA6E&#10;FILLCOLOR-IF=Lookup(KPI_99,24)=4,#FEC10D&#10;FILLCOLOR-IF=Lookup(KPI_99,24)=5,#A1B3CA&#10;FILLCOLOR-IF=Lookup(KPI_99,24)=6,#6A80A3&#10;FILLCOLOR-IF=Lookup(KPI_99,24)=7,#002856&#10;FONTCOLOR-IF=Lookup(KPI_99,24)=&quot;&quot;,#A6A6A6&#10;FONTCOLOR-IF=Lookup(KPI_99,24)=5,#FFFFFF&#10;FONTCOLOR-IF=Lookup(KPI_99,24)=6,#FFFFFF&#10;FONTCOLOR-IF=Lookup(KPI_99,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Security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5791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average number of days from critical security patch availability to patch deployment on critical business servers over the last three months?</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117 
Applied Filters: None 
Source: Gartner Digital Execution Scorecard. As of 08 October 2024.</a:t>
            </a:r>
          </a:p>
        </p:txBody>
      </p:sp>
      <p:sp>
        <p:nvSpPr>
          <p:cNvPr id="2" name="TextBox 1" descr="FILLCOLOR-IF=IF(ISNA(Lookup(KPI_99,33)),FALSE,Lookup(KPI_99,33)=TRUE),#06C4B0&#10;FILLCOLOR-IF=IF(ISNA(Lookup(KPI_99,33)),FALSE,Lookup(KPI_99,33)=FALSE),#FF540A&#10;FONTCOLOR-IF=IF(ISNA(Lookup(KPI_99,33)),FALSE,OR(Lookup(KPI_99,33)=TRUE,Lookup(KPI_99,33)=0)),#FFFFFF&#10;FONTCOLOR-IF=IF(ISNA(Lookup(KPI_99,33)),FALSE,OR(Lookup(KPI_99,33)=FALSE,Lookup(KPI_99,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06C4B0"/>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Exceeding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14</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21</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40</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21</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20</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0th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99]&#10;HORIZ-AXIS-NUMBER-FORMAT=Lookup(KPI_99,23),CONTENT&#10;HORIZ-AXIS-MAX=Lookup(KPI_99,36)&#10;HORIZ-AXIS-MIN=Lookup(KPI_99,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23" name="TextBox 22" descr="SOURCE=Lookup(KPI_100,21)">
            <a:extLst>
              <a:ext uri="{FF2B5EF4-FFF2-40B4-BE49-F238E27FC236}">
                <a16:creationId xmlns:a16="http://schemas.microsoft.com/office/drawing/2014/main" id="{C6F639FD-FA88-184C-8078-BAA5400C8CB5}"/>
              </a:ext>
            </a:extLst>
          </p:cNvPr>
          <p:cNvSpPr txBox="1"/>
          <p:nvPr>
            <p:custDataLst>
              <p:tags r:id="rId4"/>
            </p:custDataLst>
          </p:nvPr>
        </p:nvSpPr>
        <p:spPr>
          <a:xfrm>
            <a:off x="4047707" y="3964690"/>
            <a:ext cx="8046720" cy="2118960"/>
          </a:xfrm>
          <a:prstGeom prst="rect">
            <a:avLst/>
          </a:prstGeom>
          <a:solidFill>
            <a:schemeClr val="bg1">
              <a:lumMod val="85000"/>
              <a:alpha val="49867"/>
            </a:schemeClr>
          </a:solidFill>
        </p:spPr>
        <p:txBody>
          <a:bodyPr wrap="square" lIns="91440" tIns="91440" rIns="91440" bIns="91440" rtlCol="0" anchor="t" anchorCtr="0">
            <a:noAutofit/>
          </a:bodyPr>
          <a:lstStyle/>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Complement email security technology with user awareness training specifically to educate users on business email compromise phishing.</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Upgrade secure email gateway solutions to include advanced phishing protection, imposter detection and internal email protection.</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Implement domain-based message authentication, reporting and conformance (DMARC) to authenticate email domains and minimize the opportunity for domain abuse.</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none" strike="noStrike" kern="1200" cap="none" spc="0" normalizeH="0" baseline="0" noProof="0">
                <a:ln>
                  <a:noFill/>
                </a:ln>
                <a:solidFill>
                  <a:prstClr val="black"/>
                </a:solidFill>
                <a:effectLst/>
                <a:uLnTx/>
                <a:uFillTx/>
                <a:latin typeface="Arial"/>
                <a:ea typeface="+mn-ea"/>
                <a:cs typeface="+mn-cs"/>
              </a:rPr>
              <a:t>Implement multifactor authentication to protect against account takeover.</a:t>
            </a:r>
          </a:p>
          <a:p>
            <a:pPr marL="0" marR="0" lvl="0" indent="0" algn="l" defTabSz="457200" rtl="0" eaLnBrk="1" fontAlgn="auto" latinLnBrk="0" hangingPunct="1">
              <a:lnSpc>
                <a:spcPct val="100000"/>
              </a:lnSpc>
              <a:spcBef>
                <a:spcPct val="0"/>
              </a:spcBef>
              <a:spcAft>
                <a:spcPts val="500"/>
              </a:spcAft>
              <a:buClrTx/>
              <a:buSzTx/>
              <a:buFontTx/>
              <a:buNone/>
              <a:defRPr/>
            </a:pPr>
            <a:r>
              <a:rPr kumimoji="0" lang="en-US" sz="1100" b="0" i="0" u="none" strike="noStrike" kern="1200" cap="none" spc="0" normalizeH="0" baseline="0" noProof="0">
                <a:ln>
                  <a:noFill/>
                </a:ln>
                <a:solidFill>
                  <a:prstClr val="black"/>
                </a:solidFill>
                <a:effectLst/>
                <a:uLnTx/>
                <a:uFillTx/>
                <a:latin typeface="Arial"/>
                <a:ea typeface="+mn-ea"/>
                <a:cs typeface="+mn-cs"/>
              </a:rPr>
              <a:t>Recommended Research:</a:t>
            </a:r>
          </a:p>
          <a:p>
            <a:pPr marL="171450" marR="0" lvl="0" indent="-171450" algn="l" defTabSz="457200" rtl="0" eaLnBrk="1" fontAlgn="auto" latinLnBrk="0" hangingPunct="1">
              <a:lnSpc>
                <a:spcPct val="100000"/>
              </a:lnSpc>
              <a:spcBef>
                <a:spcPct val="0"/>
              </a:spcBef>
              <a:spcAft>
                <a:spcPts val="500"/>
              </a:spcAft>
              <a:buClrTx/>
              <a:buSzTx/>
              <a:buFont typeface="Arial" panose="020b0604020202020204" pitchFamily="34" charset="0"/>
              <a:buChar char="•"/>
              <a:defRPr/>
            </a:pPr>
            <a:r>
              <a:rPr kumimoji="0" lang="en-US" sz="1100" b="0" i="0" u="sng" strike="noStrike" kern="1200" cap="none" spc="0" normalizeH="0" baseline="0" noProof="0">
                <a:ln>
                  <a:noFill/>
                </a:ln>
                <a:solidFill>
                  <a:srgbClr val="0563C1"/>
                </a:solidFill>
                <a:effectLst/>
                <a:uLnTx/>
                <a:uFillTx/>
                <a:latin typeface="Arial"/>
                <a:ea typeface="+mn-ea"/>
                <a:cs typeface="+mn-cs"/>
                <a:hlinkClick r:id="rId5"/>
              </a:rPr>
              <a:t>Protecting Against Business Email Compromise Phishing</a:t>
            </a:r>
            <a:r>
              <a:rPr kumimoji="0" lang="en-US" sz="1100" b="0" i="0" u="none" strike="noStrike" kern="1200" cap="none" spc="0" normalizeH="0" baseline="0" noProof="0">
                <a:ln>
                  <a:noFill/>
                </a:ln>
                <a:solidFill>
                  <a:prstClr val="black"/>
                </a:solidFill>
                <a:effectLst/>
                <a:uLnTx/>
                <a:uFillTx/>
                <a:latin typeface="Arial"/>
                <a:ea typeface="+mn-ea"/>
                <a:cs typeface="+mn-cs"/>
              </a:rPr>
              <a:t> </a:t>
            </a: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6"/>
            </p:custDataLst>
          </p:nvPr>
        </p:nvGraphicFramePr>
        <p:xfrm>
          <a:off x="1588" y="1588"/>
          <a:ext cx="1588" cy="1588"/>
        </p:xfrm>
        <a:graphic>
          <a:graphicData uri="http://schemas.openxmlformats.org/presentationml/2006/ole">
            <mc:AlternateContent>
              <mc:Choice xmlns:v="urn:schemas-microsoft-com:vml" Requires="v">
                <p:oleObj spid="_x0000_s1107" name="think-cell Slide" r:id="rId7" imgW="473" imgH="473" progId="TCLayout.ActiveDocument.1">
                  <p:embed/>
                </p:oleObj>
              </mc:Choice>
              <mc:Fallback>
                <p:oleObj name="think-cell Slide" r:id="rId7" imgW="473" imgH="473" progId="TCLayout.ActiveDocument.1">
                  <p:embed/>
                  <p:pic>
                    <p:nvPicPr>
                      <p:cNvPr id="0" name="OLE substitute imag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9"/>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16" name="Title 35">
            <a:extLst>
              <a:ext uri="{FF2B5EF4-FFF2-40B4-BE49-F238E27FC236}">
                <a16:creationId xmlns:a16="http://schemas.microsoft.com/office/drawing/2014/main" id="{10D79231-8ECD-1941-AD90-848454DD8453}"/>
              </a:ext>
            </a:extLst>
          </p:cNvPr>
          <p:cNvSpPr txBox="1"/>
          <p:nvPr>
            <p:custDataLst>
              <p:tags r:id="rId10"/>
            </p:custDataLst>
          </p:nvPr>
        </p:nvSpPr>
        <p:spPr>
          <a:xfrm>
            <a:off x="457200" y="1032250"/>
            <a:ext cx="11507118" cy="5739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a:lstStyle>
          <a:p>
            <a:pPr marL="0" marR="0" lvl="0" indent="0" algn="l" defTabSz="914400" rtl="0" eaLnBrk="1" fontAlgn="auto" latinLnBrk="0" hangingPunct="1">
              <a:lnSpc>
                <a:spcPct val="90000"/>
              </a:lnSpc>
              <a:spcBef>
                <a:spcPct val="0"/>
              </a:spcBef>
              <a:spcAft>
                <a:spcPts val="1200"/>
              </a:spcAft>
              <a:buClrTx/>
              <a:buSzTx/>
              <a:buFontTx/>
              <a:buNone/>
              <a:defRPr/>
            </a:pPr>
            <a:r>
              <a:rPr kumimoji="0" lang="en-US" sz="2200" b="1" i="0" u="none" strike="noStrike" kern="1200" cap="none" spc="0" normalizeH="0" baseline="0" noProof="0">
                <a:ln>
                  <a:noFill/>
                </a:ln>
                <a:solidFill>
                  <a:srgbClr val="002856"/>
                </a:solidFill>
                <a:effectLst/>
                <a:uLnTx/>
                <a:uFillTx/>
                <a:latin typeface="Arial Black" panose="020b0a04020102020204"/>
                <a:ea typeface="+mj-ea"/>
                <a:cs typeface="+mj-cs"/>
              </a:rPr>
              <a:t>Average Phishing Click-Through Rate (%)</a:t>
            </a:r>
          </a:p>
        </p:txBody>
      </p:sp>
      <p:sp>
        <p:nvSpPr>
          <p:cNvPr id="12" name="Rectangle 11" descr="FILLCOLOR-IF=Lookup(KPI_100,24)=&quot;&quot;,#FFFFFF&#10;FILLCOLOR-IF=Lookup(KPI_100,24)=2,#FFEDB3&#10;FILLCOLOR-IF=Lookup(KPI_100,24)=3,#FEDA6E&#10;FILLCOLOR-IF=Lookup(KPI_100,24)=4,#FEC10D&#10;FILLCOLOR-IF=Lookup(KPI_100,24)=5,#A1B3CA&#10;FILLCOLOR-IF=Lookup(KPI_100,24)=6,#6A80A3&#10;FILLCOLOR-IF=Lookup(KPI_100,24)=7,#002856&#10;FONTCOLOR-IF=Lookup(KPI_100,24)=&quot;&quot;,#A6A6A6&#10;FONTCOLOR-IF=Lookup(KPI_100,24)=5,#FFFFFF&#10;FONTCOLOR-IF=Lookup(KPI_100,24)=6,#FFFFFF&#10;FONTCOLOR-IF=Lookup(KPI_100,24)=7,#FFFFFF">
            <a:extLst>
              <a:ext uri="{FF2B5EF4-FFF2-40B4-BE49-F238E27FC236}">
                <a16:creationId xmlns:a16="http://schemas.microsoft.com/office/drawing/2014/main" id="{C6CE516E-991A-E746-9371-D1866FDFB8C1}"/>
              </a:ext>
            </a:extLst>
          </p:cNvPr>
          <p:cNvSpPr/>
          <p:nvPr>
            <p:custDataLst>
              <p:tags r:id="rId11"/>
            </p:custDataLst>
          </p:nvPr>
        </p:nvSpPr>
        <p:spPr>
          <a:xfrm rot="5400000">
            <a:off x="1769981" y="-1111283"/>
            <a:ext cx="539216" cy="3164776"/>
          </a:xfrm>
          <a:prstGeom prst="rect">
            <a:avLst/>
          </a:prstGeom>
          <a:solidFill>
            <a:srgbClr val="6A80A3"/>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FFFFFF"/>
                </a:solidFill>
                <a:effectLst/>
                <a:uLnTx/>
                <a:uFillTx/>
                <a:latin typeface="Arial"/>
                <a:ea typeface="+mn-ea"/>
                <a:cs typeface="+mn-cs"/>
              </a:rPr>
              <a:t>Security Platform</a:t>
            </a:r>
            <a:endParaRPr kumimoji="0" lang="en-US" sz="16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4ED77BC0-EEB6-9941-A590-DADCD552EEC7}"/>
              </a:ext>
            </a:extLst>
          </p:cNvPr>
          <p:cNvSpPr txBox="1"/>
          <p:nvPr>
            <p:custDataLst>
              <p:tags r:id="rId12"/>
            </p:custDataLst>
          </p:nvPr>
        </p:nvSpPr>
        <p:spPr>
          <a:xfrm>
            <a:off x="457200" y="1438171"/>
            <a:ext cx="10498292" cy="3352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600" b="0" i="0" u="none" strike="noStrike" kern="1200" cap="none" spc="0" normalizeH="0" baseline="0" noProof="0">
                <a:ln>
                  <a:noFill/>
                </a:ln>
                <a:solidFill>
                  <a:srgbClr val="002856"/>
                </a:solidFill>
                <a:effectLst/>
                <a:uLnTx/>
                <a:uFillTx/>
                <a:latin typeface="Arial"/>
                <a:ea typeface="+mn-ea"/>
                <a:cs typeface="+mn-cs"/>
              </a:rPr>
              <a:t>What is the phishing click-through rate for all tested employees in the last year?</a:t>
            </a:r>
          </a:p>
        </p:txBody>
      </p:sp>
      <p:sp>
        <p:nvSpPr>
          <p:cNvPr id="22" name="ACET">
            <a:extLst>
              <a:ext uri="{FF2B5EF4-FFF2-40B4-BE49-F238E27FC236}">
                <a16:creationId xmlns:a16="http://schemas.microsoft.com/office/drawing/2014/main" id="{10B85C23-A7C1-6D40-9AB1-A3CEAB2748CE}"/>
              </a:ext>
            </a:extLst>
          </p:cNvPr>
          <p:cNvSpPr>
            <a:spLocks noChangeArrowheads="1"/>
          </p:cNvSpPr>
          <p:nvPr>
            <p:custDataLst>
              <p:tags r:id="rId13"/>
            </p:custDataLst>
          </p:nvPr>
        </p:nvSpPr>
        <p:spPr bwMode="auto">
          <a:xfrm>
            <a:off x="4066427"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Suggested actions</a:t>
            </a:r>
          </a:p>
        </p:txBody>
      </p:sp>
      <p:sp>
        <p:nvSpPr>
          <p:cNvPr id="82" name="TextBox 81">
            <a:extLst>
              <a:ext uri="{FF2B5EF4-FFF2-40B4-BE49-F238E27FC236}">
                <a16:creationId xmlns:a16="http://schemas.microsoft.com/office/drawing/2014/main" id="{C518E8FF-11C6-5448-97B2-D50019614FDE}"/>
              </a:ext>
            </a:extLst>
          </p:cNvPr>
          <p:cNvSpPr txBox="1"/>
          <p:nvPr>
            <p:custDataLst>
              <p:tags r:id="rId14"/>
            </p:custDataLst>
          </p:nvPr>
        </p:nvSpPr>
        <p:spPr>
          <a:xfrm>
            <a:off x="4089183" y="6219747"/>
            <a:ext cx="6299549" cy="50292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prstClr val="black"/>
                </a:solidFill>
                <a:effectLst/>
                <a:uLnTx/>
                <a:uFillTx/>
                <a:latin typeface="Arial"/>
                <a:ea typeface="+mn-ea"/>
                <a:cs typeface="+mn-cs"/>
              </a:rPr>
              <a:t>Comparison Group = Industrial Manufacturing. n = 107 
Applied Filters: None 
Source: Gartner Digital Execution Scorecard. As of 08 October 2024.</a:t>
            </a:r>
          </a:p>
        </p:txBody>
      </p:sp>
      <p:sp>
        <p:nvSpPr>
          <p:cNvPr id="2" name="TextBox 1" descr="FILLCOLOR-IF=IF(ISNA(Lookup(KPI_100,33)),FALSE,Lookup(KPI_100,33)=TRUE),#06C4B0&#10;FILLCOLOR-IF=IF(ISNA(Lookup(KPI_100,33)),FALSE,Lookup(KPI_100,33)=FALSE),#FF540A&#10;FONTCOLOR-IF=IF(ISNA(Lookup(KPI_100,33)),FALSE,OR(Lookup(KPI_100,33)=TRUE,Lookup(KPI_100,33)=0)),#FFFFFF&#10;FONTCOLOR-IF=IF(ISNA(Lookup(KPI_100,33)),FALSE,OR(Lookup(KPI_100,33)=FALSE,Lookup(KPI_100,33)=0)),#FFFFFF">
            <a:extLst>
              <a:ext uri="{FF2B5EF4-FFF2-40B4-BE49-F238E27FC236}">
                <a16:creationId xmlns:a16="http://schemas.microsoft.com/office/drawing/2014/main" id="{539E6301-2FEA-38AD-E1F1-B788816D5BC0}"/>
              </a:ext>
            </a:extLst>
          </p:cNvPr>
          <p:cNvSpPr txBox="1"/>
          <p:nvPr>
            <p:custDataLst>
              <p:tags r:id="rId15"/>
            </p:custDataLst>
          </p:nvPr>
        </p:nvSpPr>
        <p:spPr>
          <a:xfrm>
            <a:off x="3156726" y="3962929"/>
            <a:ext cx="822960" cy="243840"/>
          </a:xfrm>
          <a:prstGeom prst="rect">
            <a:avLst/>
          </a:prstGeom>
          <a:solidFill>
            <a:srgbClr val="FF540A"/>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srgbClr val="FFFFFF"/>
                </a:solidFill>
                <a:effectLst/>
                <a:uLnTx/>
                <a:uFillTx/>
                <a:latin typeface="Arial"/>
                <a:ea typeface="+mn-ea"/>
                <a:cs typeface="+mn-cs"/>
              </a:rPr>
              <a:t>15%</a:t>
            </a:r>
          </a:p>
        </p:txBody>
      </p:sp>
      <p:sp>
        <p:nvSpPr>
          <p:cNvPr id="5" name="ACET">
            <a:extLst>
              <a:ext uri="{FF2B5EF4-FFF2-40B4-BE49-F238E27FC236}">
                <a16:creationId xmlns:a16="http://schemas.microsoft.com/office/drawing/2014/main" id="{E84F28D5-54F3-3A56-4887-0129E41B5898}"/>
              </a:ext>
            </a:extLst>
          </p:cNvPr>
          <p:cNvSpPr>
            <a:spLocks noChangeArrowheads="1"/>
          </p:cNvSpPr>
          <p:nvPr>
            <p:custDataLst>
              <p:tags r:id="rId16"/>
            </p:custDataLst>
          </p:nvPr>
        </p:nvSpPr>
        <p:spPr bwMode="auto">
          <a:xfrm>
            <a:off x="488140" y="3680092"/>
            <a:ext cx="2688256" cy="23391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a:ea typeface="+mn-ea"/>
                <a:cs typeface="+mn-cs"/>
              </a:rPr>
              <a:t>Results</a:t>
            </a:r>
          </a:p>
        </p:txBody>
      </p:sp>
      <p:sp>
        <p:nvSpPr>
          <p:cNvPr id="7" name="ACET">
            <a:extLst>
              <a:ext uri="{FF2B5EF4-FFF2-40B4-BE49-F238E27FC236}">
                <a16:creationId xmlns:a16="http://schemas.microsoft.com/office/drawing/2014/main" id="{04638968-9FE6-DA8D-04AC-94B60B777DEF}"/>
              </a:ext>
            </a:extLst>
          </p:cNvPr>
          <p:cNvSpPr>
            <a:spLocks noChangeArrowheads="1"/>
          </p:cNvSpPr>
          <p:nvPr>
            <p:custDataLst>
              <p:tags r:id="rId17"/>
            </p:custDataLst>
          </p:nvPr>
        </p:nvSpPr>
        <p:spPr bwMode="auto">
          <a:xfrm>
            <a:off x="530961" y="4849348"/>
            <a:ext cx="2588185" cy="187744"/>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18288" anchor="b">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100" b="1" i="0" u="none" strike="noStrike" kern="1200" cap="none" spc="0" normalizeH="0" baseline="0" noProof="0">
                <a:ln>
                  <a:noFill/>
                </a:ln>
                <a:solidFill>
                  <a:prstClr val="black"/>
                </a:solidFill>
                <a:effectLst/>
                <a:uLnTx/>
                <a:uFillTx/>
                <a:latin typeface="Arial"/>
                <a:ea typeface="+mn-ea"/>
                <a:cs typeface="+mn-cs"/>
              </a:rPr>
              <a:t>Industry reference</a:t>
            </a:r>
          </a:p>
        </p:txBody>
      </p:sp>
      <p:sp>
        <p:nvSpPr>
          <p:cNvPr id="8" name="TextBox 7">
            <a:extLst>
              <a:ext uri="{FF2B5EF4-FFF2-40B4-BE49-F238E27FC236}">
                <a16:creationId xmlns:a16="http://schemas.microsoft.com/office/drawing/2014/main" id="{52203AAE-FDA7-2EED-D0DB-713DB89CD900}"/>
              </a:ext>
            </a:extLst>
          </p:cNvPr>
          <p:cNvSpPr txBox="1"/>
          <p:nvPr>
            <p:custDataLst>
              <p:tags r:id="rId18"/>
            </p:custDataLst>
          </p:nvPr>
        </p:nvSpPr>
        <p:spPr>
          <a:xfrm>
            <a:off x="504386" y="3969047"/>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 ELGI EQUIPMENTS LIMITED</a:t>
            </a:r>
          </a:p>
        </p:txBody>
      </p:sp>
      <p:sp>
        <p:nvSpPr>
          <p:cNvPr id="9" name="TextBox 8">
            <a:extLst>
              <a:ext uri="{FF2B5EF4-FFF2-40B4-BE49-F238E27FC236}">
                <a16:creationId xmlns:a16="http://schemas.microsoft.com/office/drawing/2014/main" id="{747B9CCA-82BE-7B51-C4AE-BBC697A3423D}"/>
              </a:ext>
            </a:extLst>
          </p:cNvPr>
          <p:cNvSpPr txBox="1"/>
          <p:nvPr>
            <p:custDataLst>
              <p:tags r:id="rId19"/>
            </p:custDataLst>
          </p:nvPr>
        </p:nvSpPr>
        <p:spPr>
          <a:xfrm>
            <a:off x="500065" y="4551061"/>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Missing Ambition By:</a:t>
            </a:r>
            <a:endParaRPr kumimoji="0" lang="en-US" sz="1000" b="1" i="0" u="none" strike="noStrike" kern="1200" cap="none" spc="0" normalizeH="0" baseline="0" noProof="0">
              <a:ln>
                <a:noFill/>
              </a:ln>
              <a:solidFill>
                <a:prstClr val="black"/>
              </a:solidFill>
              <a:effectLst/>
              <a:uLnTx/>
              <a:uFillTx/>
              <a:latin typeface="Arial"/>
              <a:ea typeface="+mn-ea"/>
              <a:cs typeface="+mn-cs"/>
            </a:endParaRPr>
          </a:p>
        </p:txBody>
      </p:sp>
      <p:sp>
        <p:nvSpPr>
          <p:cNvPr id="10" name="TextBox 9">
            <a:extLst>
              <a:ext uri="{FF2B5EF4-FFF2-40B4-BE49-F238E27FC236}">
                <a16:creationId xmlns:a16="http://schemas.microsoft.com/office/drawing/2014/main" id="{66B23811-41CF-8DFA-71F9-5758688DDB80}"/>
              </a:ext>
            </a:extLst>
          </p:cNvPr>
          <p:cNvSpPr txBox="1"/>
          <p:nvPr>
            <p:custDataLst>
              <p:tags r:id="rId20"/>
            </p:custDataLst>
          </p:nvPr>
        </p:nvSpPr>
        <p:spPr>
          <a:xfrm>
            <a:off x="1803268" y="5378754"/>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1" name="TextBox 10">
            <a:extLst>
              <a:ext uri="{FF2B5EF4-FFF2-40B4-BE49-F238E27FC236}">
                <a16:creationId xmlns:a16="http://schemas.microsoft.com/office/drawing/2014/main" id="{D4FA9B21-E1DB-7168-F4A5-755A680CE341}"/>
              </a:ext>
            </a:extLst>
          </p:cNvPr>
          <p:cNvSpPr txBox="1"/>
          <p:nvPr>
            <p:custDataLst>
              <p:tags r:id="rId21"/>
            </p:custDataLst>
          </p:nvPr>
        </p:nvSpPr>
        <p:spPr>
          <a:xfrm>
            <a:off x="3148859" y="537855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a:t>
            </a:r>
          </a:p>
        </p:txBody>
      </p:sp>
      <p:sp>
        <p:nvSpPr>
          <p:cNvPr id="13" name="TextBox 12">
            <a:extLst>
              <a:ext uri="{FF2B5EF4-FFF2-40B4-BE49-F238E27FC236}">
                <a16:creationId xmlns:a16="http://schemas.microsoft.com/office/drawing/2014/main" id="{04694E24-417A-9122-3AC0-1C6EC326FAC5}"/>
              </a:ext>
            </a:extLst>
          </p:cNvPr>
          <p:cNvSpPr txBox="1"/>
          <p:nvPr>
            <p:custDataLst>
              <p:tags r:id="rId22"/>
            </p:custDataLst>
          </p:nvPr>
        </p:nvSpPr>
        <p:spPr>
          <a:xfrm>
            <a:off x="1803268" y="5683795"/>
            <a:ext cx="1234440" cy="246221"/>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50</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4" name="TextBox 13">
            <a:extLst>
              <a:ext uri="{FF2B5EF4-FFF2-40B4-BE49-F238E27FC236}">
                <a16:creationId xmlns:a16="http://schemas.microsoft.com/office/drawing/2014/main" id="{871255A4-0DFE-1324-7F04-FC565F59D9EA}"/>
              </a:ext>
            </a:extLst>
          </p:cNvPr>
          <p:cNvSpPr txBox="1"/>
          <p:nvPr>
            <p:custDataLst>
              <p:tags r:id="rId23"/>
            </p:custDataLst>
          </p:nvPr>
        </p:nvSpPr>
        <p:spPr>
          <a:xfrm>
            <a:off x="516388" y="5685295"/>
            <a:ext cx="1258509" cy="246221"/>
          </a:xfrm>
          <a:prstGeom prst="rect">
            <a:avLst/>
          </a:prstGeom>
          <a:solidFill>
            <a:schemeClr val="bg1">
              <a:lumMod val="95000"/>
            </a:schemeClr>
          </a:solidFill>
        </p:spPr>
        <p:txBody>
          <a:bodyPr wrap="square" lIns="36576" rIns="45720" rtlCol="0">
            <a:spAutoFit/>
          </a:bodyPr>
          <a:lstStyle/>
          <a:p>
            <a:pPr marL="0" marR="0" lvl="0" indent="0" algn="just" defTabSz="457200" rtl="0" eaLnBrk="1" fontAlgn="auto" latinLnBrk="0" hangingPunct="1">
              <a:lnSpc>
                <a:spcPct val="100000"/>
              </a:lnSpc>
              <a:spcBef>
                <a:spcPts val="60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Mainstream</a:t>
            </a:r>
          </a:p>
        </p:txBody>
      </p:sp>
      <p:sp>
        <p:nvSpPr>
          <p:cNvPr id="15" name="TextBox 14">
            <a:extLst>
              <a:ext uri="{FF2B5EF4-FFF2-40B4-BE49-F238E27FC236}">
                <a16:creationId xmlns:a16="http://schemas.microsoft.com/office/drawing/2014/main" id="{C981BDDD-CC6D-AECD-FD40-3699B633F1CB}"/>
              </a:ext>
            </a:extLst>
          </p:cNvPr>
          <p:cNvSpPr txBox="1"/>
          <p:nvPr>
            <p:custDataLst>
              <p:tags r:id="rId24"/>
            </p:custDataLst>
          </p:nvPr>
        </p:nvSpPr>
        <p:spPr>
          <a:xfrm>
            <a:off x="3148859" y="5687920"/>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10%</a:t>
            </a:r>
          </a:p>
        </p:txBody>
      </p:sp>
      <p:sp>
        <p:nvSpPr>
          <p:cNvPr id="18" name="TextBox 17">
            <a:extLst>
              <a:ext uri="{FF2B5EF4-FFF2-40B4-BE49-F238E27FC236}">
                <a16:creationId xmlns:a16="http://schemas.microsoft.com/office/drawing/2014/main" id="{EABFC90D-2A61-9449-CAEF-5BF5E1BEFD2C}"/>
              </a:ext>
            </a:extLst>
          </p:cNvPr>
          <p:cNvSpPr txBox="1"/>
          <p:nvPr>
            <p:custDataLst>
              <p:tags r:id="rId25"/>
            </p:custDataLst>
          </p:nvPr>
        </p:nvSpPr>
        <p:spPr>
          <a:xfrm>
            <a:off x="1803268" y="5993617"/>
            <a:ext cx="1234440"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75</a:t>
            </a:r>
            <a:r>
              <a:rPr kumimoji="0" lang="en-US" sz="1000" b="0" i="0" u="none" strike="noStrike" kern="1200" cap="none" spc="0" normalizeH="0" baseline="30000" noProof="0">
                <a:ln>
                  <a:noFill/>
                </a:ln>
                <a:solidFill>
                  <a:prstClr val="black"/>
                </a:solidFill>
                <a:effectLst/>
                <a:uLnTx/>
                <a:uFillTx/>
                <a:latin typeface="Arial"/>
                <a:ea typeface="+mn-ea"/>
                <a:cs typeface="+mn-cs"/>
              </a:rPr>
              <a:t>th</a:t>
            </a:r>
            <a:r>
              <a:rPr kumimoji="0" lang="en-US" sz="1000" b="0" i="0" u="none" strike="noStrike" kern="1200" cap="none" spc="0" normalizeH="0" baseline="0" noProof="0">
                <a:ln>
                  <a:noFill/>
                </a:ln>
                <a:solidFill>
                  <a:prstClr val="black"/>
                </a:solidFill>
                <a:effectLst/>
                <a:uLnTx/>
                <a:uFillTx/>
                <a:latin typeface="Arial"/>
                <a:ea typeface="+mn-ea"/>
                <a:cs typeface="+mn-cs"/>
              </a:rPr>
              <a:t> percentile</a:t>
            </a:r>
          </a:p>
        </p:txBody>
      </p:sp>
      <p:sp>
        <p:nvSpPr>
          <p:cNvPr id="19" name="TextBox 18">
            <a:extLst>
              <a:ext uri="{FF2B5EF4-FFF2-40B4-BE49-F238E27FC236}">
                <a16:creationId xmlns:a16="http://schemas.microsoft.com/office/drawing/2014/main" id="{B2421D38-9C5A-0729-4587-6BF53EBF8BB4}"/>
              </a:ext>
            </a:extLst>
          </p:cNvPr>
          <p:cNvSpPr txBox="1"/>
          <p:nvPr>
            <p:custDataLst>
              <p:tags r:id="rId26"/>
            </p:custDataLst>
          </p:nvPr>
        </p:nvSpPr>
        <p:spPr>
          <a:xfrm>
            <a:off x="3148859" y="599361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22%</a:t>
            </a:r>
          </a:p>
        </p:txBody>
      </p:sp>
      <p:sp>
        <p:nvSpPr>
          <p:cNvPr id="20" name="TextBox 19">
            <a:extLst>
              <a:ext uri="{FF2B5EF4-FFF2-40B4-BE49-F238E27FC236}">
                <a16:creationId xmlns:a16="http://schemas.microsoft.com/office/drawing/2014/main" id="{CE4FEE5B-8A20-FA28-E3C3-136BCCABB436}"/>
              </a:ext>
            </a:extLst>
          </p:cNvPr>
          <p:cNvSpPr txBox="1"/>
          <p:nvPr>
            <p:custDataLst>
              <p:tags r:id="rId27"/>
            </p:custDataLst>
          </p:nvPr>
        </p:nvSpPr>
        <p:spPr>
          <a:xfrm>
            <a:off x="503893" y="4258356"/>
            <a:ext cx="2560320"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Ambition: Mainstream</a:t>
            </a:r>
          </a:p>
        </p:txBody>
      </p:sp>
      <p:sp>
        <p:nvSpPr>
          <p:cNvPr id="21" name="TextBox 20">
            <a:extLst>
              <a:ext uri="{FF2B5EF4-FFF2-40B4-BE49-F238E27FC236}">
                <a16:creationId xmlns:a16="http://schemas.microsoft.com/office/drawing/2014/main" id="{9A1FCC9C-ED6D-A52A-FF37-E634344388CD}"/>
              </a:ext>
            </a:extLst>
          </p:cNvPr>
          <p:cNvSpPr txBox="1"/>
          <p:nvPr>
            <p:custDataLst>
              <p:tags r:id="rId28"/>
            </p:custDataLst>
          </p:nvPr>
        </p:nvSpPr>
        <p:spPr>
          <a:xfrm>
            <a:off x="516388" y="5378754"/>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Industry Leader</a:t>
            </a:r>
          </a:p>
        </p:txBody>
      </p:sp>
      <p:sp>
        <p:nvSpPr>
          <p:cNvPr id="24" name="TextBox 23">
            <a:extLst>
              <a:ext uri="{FF2B5EF4-FFF2-40B4-BE49-F238E27FC236}">
                <a16:creationId xmlns:a16="http://schemas.microsoft.com/office/drawing/2014/main" id="{FF14EA4E-1306-E476-2BE8-D3859D11731A}"/>
              </a:ext>
            </a:extLst>
          </p:cNvPr>
          <p:cNvSpPr txBox="1"/>
          <p:nvPr>
            <p:custDataLst>
              <p:tags r:id="rId29"/>
            </p:custDataLst>
          </p:nvPr>
        </p:nvSpPr>
        <p:spPr>
          <a:xfrm>
            <a:off x="516388" y="5993617"/>
            <a:ext cx="1261872" cy="243840"/>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Foundational</a:t>
            </a:r>
          </a:p>
        </p:txBody>
      </p:sp>
      <p:sp>
        <p:nvSpPr>
          <p:cNvPr id="26" name="TextBox 25">
            <a:extLst>
              <a:ext uri="{FF2B5EF4-FFF2-40B4-BE49-F238E27FC236}">
                <a16:creationId xmlns:a16="http://schemas.microsoft.com/office/drawing/2014/main" id="{C0B9D6FC-FC52-5367-4E9C-ECEE0C07E73C}"/>
              </a:ext>
            </a:extLst>
          </p:cNvPr>
          <p:cNvSpPr txBox="1"/>
          <p:nvPr>
            <p:custDataLst>
              <p:tags r:id="rId30"/>
            </p:custDataLst>
          </p:nvPr>
        </p:nvSpPr>
        <p:spPr>
          <a:xfrm>
            <a:off x="3166058" y="4257222"/>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10%</a:t>
            </a:r>
          </a:p>
        </p:txBody>
      </p:sp>
      <p:sp>
        <p:nvSpPr>
          <p:cNvPr id="32" name="TextBox 31">
            <a:extLst>
              <a:ext uri="{FF2B5EF4-FFF2-40B4-BE49-F238E27FC236}">
                <a16:creationId xmlns:a16="http://schemas.microsoft.com/office/drawing/2014/main" id="{A5C497B3-3D6B-31E4-8B11-EEB64CE06E34}"/>
              </a:ext>
            </a:extLst>
          </p:cNvPr>
          <p:cNvSpPr txBox="1"/>
          <p:nvPr>
            <p:custDataLst>
              <p:tags r:id="rId31"/>
            </p:custDataLst>
          </p:nvPr>
        </p:nvSpPr>
        <p:spPr>
          <a:xfrm>
            <a:off x="3156726" y="4544257"/>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1" i="0" u="none" strike="noStrike" kern="1200" cap="none" spc="0" normalizeH="0" baseline="0" noProof="0">
                <a:ln>
                  <a:noFill/>
                </a:ln>
                <a:solidFill>
                  <a:prstClr val="black"/>
                </a:solidFill>
                <a:effectLst/>
                <a:uLnTx/>
                <a:uFillTx/>
                <a:latin typeface="Arial"/>
                <a:ea typeface="+mn-ea"/>
                <a:cs typeface="+mn-cs"/>
              </a:rPr>
              <a:t>5%</a:t>
            </a:r>
          </a:p>
        </p:txBody>
      </p:sp>
      <p:sp>
        <p:nvSpPr>
          <p:cNvPr id="43" name="TextBox 42">
            <a:extLst>
              <a:ext uri="{FF2B5EF4-FFF2-40B4-BE49-F238E27FC236}">
                <a16:creationId xmlns:a16="http://schemas.microsoft.com/office/drawing/2014/main" id="{B7BF7179-1BED-F7EA-1A43-334EF6113B5A}"/>
              </a:ext>
            </a:extLst>
          </p:cNvPr>
          <p:cNvSpPr txBox="1"/>
          <p:nvPr>
            <p:custDataLst>
              <p:tags r:id="rId32"/>
            </p:custDataLst>
          </p:nvPr>
        </p:nvSpPr>
        <p:spPr>
          <a:xfrm>
            <a:off x="1803268" y="5090284"/>
            <a:ext cx="1234440"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56th percentile</a:t>
            </a:r>
          </a:p>
        </p:txBody>
      </p:sp>
      <p:sp>
        <p:nvSpPr>
          <p:cNvPr id="44" name="TextBox 43">
            <a:extLst>
              <a:ext uri="{FF2B5EF4-FFF2-40B4-BE49-F238E27FC236}">
                <a16:creationId xmlns:a16="http://schemas.microsoft.com/office/drawing/2014/main" id="{C274D8D4-211F-8A1C-09D2-D25E4CE7FC16}"/>
              </a:ext>
            </a:extLst>
          </p:cNvPr>
          <p:cNvSpPr txBox="1"/>
          <p:nvPr>
            <p:custDataLst>
              <p:tags r:id="rId33"/>
            </p:custDataLst>
          </p:nvPr>
        </p:nvSpPr>
        <p:spPr>
          <a:xfrm>
            <a:off x="3148859" y="5090085"/>
            <a:ext cx="821385" cy="243840"/>
          </a:xfrm>
          <a:prstGeom prst="rect">
            <a:avLst/>
          </a:prstGeom>
          <a:solidFill>
            <a:schemeClr val="bg1">
              <a:lumMod val="95000"/>
            </a:schemeClr>
          </a:solidFill>
        </p:spPr>
        <p:txBody>
          <a:bodyPr wrap="square" lIns="36576" rIns="45720" rtlCol="0">
            <a:spAutoFit/>
          </a:bodyPr>
          <a:lstStyle/>
          <a:p>
            <a:pPr marL="0" marR="0" lvl="0" indent="0" algn="r"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15%</a:t>
            </a:r>
          </a:p>
        </p:txBody>
      </p:sp>
      <p:sp>
        <p:nvSpPr>
          <p:cNvPr id="45" name="TextBox 44">
            <a:extLst>
              <a:ext uri="{FF2B5EF4-FFF2-40B4-BE49-F238E27FC236}">
                <a16:creationId xmlns:a16="http://schemas.microsoft.com/office/drawing/2014/main" id="{98AFA00F-965F-32D9-9186-33F32D23F84F}"/>
              </a:ext>
            </a:extLst>
          </p:cNvPr>
          <p:cNvSpPr txBox="1"/>
          <p:nvPr>
            <p:custDataLst>
              <p:tags r:id="rId34"/>
            </p:custDataLst>
          </p:nvPr>
        </p:nvSpPr>
        <p:spPr>
          <a:xfrm>
            <a:off x="516388" y="5090284"/>
            <a:ext cx="1261872" cy="253916"/>
          </a:xfrm>
          <a:prstGeom prst="rect">
            <a:avLst/>
          </a:prstGeom>
          <a:solidFill>
            <a:schemeClr val="bg1">
              <a:lumMod val="95000"/>
            </a:schemeClr>
          </a:solidFill>
        </p:spPr>
        <p:txBody>
          <a:bodyPr wrap="square" lIns="36576" rIns="45720" rtlCol="0">
            <a:spAutoFit/>
          </a:bodyPr>
          <a:lstStyle/>
          <a:p>
            <a:pPr marL="0" marR="0" lvl="0" indent="0" algn="l" defTabSz="457200" rtl="0" eaLnBrk="1" fontAlgn="auto"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prstClr val="black"/>
                </a:solidFill>
                <a:effectLst/>
                <a:uLnTx/>
                <a:uFillTx/>
                <a:latin typeface="Arial"/>
                <a:ea typeface="+mn-ea"/>
                <a:cs typeface="+mn-cs"/>
              </a:rPr>
              <a:t>You</a:t>
            </a:r>
          </a:p>
        </p:txBody>
      </p:sp>
      <p:graphicFrame>
        <p:nvGraphicFramePr>
          <p:cNvPr id="6" name="Chart 5" descr="SOURCE=[KPI_DETAIL_CHART_100]&#10;HORIZ-AXIS-NUMBER-FORMAT=Lookup(KPI_100,23),CONTENT&#10;HORIZ-AXIS-MAX=Lookup(KPI_100,36)&#10;HORIZ-AXIS-MIN=Lookup(KPI_100,35)">
            <a:extLst>
              <a:ext uri="{FF2B5EF4-FFF2-40B4-BE49-F238E27FC236}">
                <a16:creationId xmlns:a16="http://schemas.microsoft.com/office/drawing/2014/main" id="{DCD31D3E-1DF5-0EDB-CA02-B8A32FB56825}"/>
              </a:ext>
            </a:extLst>
          </p:cNvPr>
          <p:cNvGraphicFramePr>
            <a:graphicFrameLocks noDrilldown="1"/>
          </p:cNvGraphicFramePr>
          <p:nvPr>
            <p:custDataLst>
              <p:tags r:id="rId35"/>
            </p:custDataLst>
            <p:extLst>
              <p:ext uri="{D42A27DB-BD31-4B8C-83A1-F6EECF244321}">
                <p14:modId val="3734968790"/>
              </p:ext>
            </p:extLst>
          </p:nvPr>
        </p:nvGraphicFramePr>
        <p:xfrm>
          <a:off x="457199" y="1898028"/>
          <a:ext cx="11072949" cy="1513284"/>
        </p:xfrm>
        <a:graphic>
          <a:graphicData uri="http://schemas.openxmlformats.org/drawingml/2006/chart">
            <c:chart xmlns:c="http://schemas.openxmlformats.org/drawingml/2006/chart" r:id="rId36"/>
          </a:graphicData>
        </a:graphic>
      </p:graphicFrame>
    </p:spTree>
    <p:extLst>
      <p:ext uri="{BB962C8B-B14F-4D97-AF65-F5344CB8AC3E}">
        <p14:creationId val="3735251310"/>
      </p:ext>
    </p:extLst>
  </p:cSld>
  <p:clrMapOvr>
    <a:masterClrMapping/>
  </p:clrMapOvr>
  <mc:AlternateContent>
    <mc:Choice xmlns:p14="http://schemas.microsoft.com/office/powerpoint/2010/main" Requires="p14">
      <p:transition p14:dur="0"/>
    </mc:Choice>
    <mc:Fallback>
      <p:transition/>
    </mc:Fallback>
  </mc:AlternateContent>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177B5F93-C0ED-4D00-B7D7-82449F65D091}"/>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108"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C71E61-0F1E-4D02-8742-7D9190D30046}"/>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3" name="Title 2">
            <a:extLst>
              <a:ext uri="{FF2B5EF4-FFF2-40B4-BE49-F238E27FC236}">
                <a16:creationId xmlns:a16="http://schemas.microsoft.com/office/drawing/2014/main" id="{89A232ED-8C32-4E3A-81BB-1CB79D5669B2}"/>
              </a:ext>
            </a:extLst>
          </p:cNvPr>
          <p:cNvSpPr>
            <a:spLocks noGrp="1"/>
          </p:cNvSpPr>
          <p:nvPr>
            <p:ph type="title"/>
            <p:custDataLst>
              <p:tags r:id="rId8"/>
            </p:custDataLst>
          </p:nvPr>
        </p:nvSpPr>
        <p:spPr/>
        <p:txBody>
          <a:bodyPr/>
          <a:lstStyle/>
          <a:p>
            <a:r>
              <a:rPr lang="en-US"/>
              <a:t>Appendix</a:t>
            </a:r>
          </a:p>
        </p:txBody>
      </p:sp>
    </p:spTree>
    <p:extLst>
      <p:ext uri="{BB962C8B-B14F-4D97-AF65-F5344CB8AC3E}">
        <p14:creationId val="2369517166"/>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2"/>
          </p:custDataLst>
        </p:nvPr>
      </p:nvGrpSpPr>
      <p:grpSpPr>
        <a:xfrm>
          <a:off x="0" y="0"/>
          <a:ext cx="0" cy="0"/>
        </a:xfrm>
      </p:grpSpPr>
      <p:graphicFrame>
        <p:nvGraphicFramePr>
          <p:cNvPr id="4" name="Table 4" descr="REPEAT-TOKEN=seg_(d)&#10;SOURCE=[INDUSTRY_SEGMENTS]">
            <a:extLst>
              <a:ext uri="{FF2B5EF4-FFF2-40B4-BE49-F238E27FC236}">
                <a16:creationId xmlns:a16="http://schemas.microsoft.com/office/drawing/2014/main" id="{8FFB818A-BA6E-488A-B85F-C89E8724B44E}"/>
              </a:ext>
            </a:extLst>
          </p:cNvPr>
          <p:cNvGraphicFramePr>
            <a:graphicFrameLocks noGrp="1"/>
          </p:cNvGraphicFramePr>
          <p:nvPr>
            <p:ph idx="1"/>
            <p:custDataLst>
              <p:tags r:id="rId3"/>
            </p:custDataLst>
            <p:extLst>
              <p:ext uri="{D42A27DB-BD31-4B8C-83A1-F6EECF244321}">
                <p14:modId val="2979463689"/>
              </p:ext>
            </p:extLst>
          </p:nvPr>
        </p:nvGraphicFramePr>
        <p:xfrm>
          <a:off x="457199" y="1554480"/>
          <a:ext cx="11274423" cy="2743200"/>
        </p:xfrm>
        <a:graphic>
          <a:graphicData uri="http://schemas.openxmlformats.org/drawingml/2006/table">
            <a:tbl>
              <a:tblPr firstRow="1" bandRow="1">
                <a:tableStyleId>{C083E6E3-FA7D-4D7B-A595-EF9225AFEA82}</a:tableStyleId>
              </a:tblPr>
              <a:tblGrid>
                <a:gridCol w="2095500">
                  <a:extLst>
                    <a:ext uri="{9D8B030D-6E8A-4147-A177-3AD203B41FA5}">
                      <a16:colId xmlns:a16="http://schemas.microsoft.com/office/drawing/2014/main" val="2444236160"/>
                    </a:ext>
                  </a:extLst>
                </a:gridCol>
                <a:gridCol w="3533775">
                  <a:extLst>
                    <a:ext uri="{9D8B030D-6E8A-4147-A177-3AD203B41FA5}">
                      <a16:colId xmlns:a16="http://schemas.microsoft.com/office/drawing/2014/main" val="4263500051"/>
                    </a:ext>
                  </a:extLst>
                </a:gridCol>
                <a:gridCol w="5645148">
                  <a:extLst>
                    <a:ext uri="{9D8B030D-6E8A-4147-A177-3AD203B41FA5}">
                      <a16:colId xmlns:a16="http://schemas.microsoft.com/office/drawing/2014/main" val="3601681345"/>
                    </a:ext>
                  </a:extLst>
                </a:gridCol>
              </a:tblGrid>
              <a:tr h="182880">
                <a:tc>
                  <a:txBody>
                    <a:bodyPr vert="horz" wrap="square"/>
                    <a:lstStyle/>
                    <a:p>
                      <a:r>
                        <a:rPr lang="en-US" sz="1200">
                          <a:solidFill>
                            <a:schemeClr val="bg1"/>
                          </a:solidFill>
                        </a:rPr>
                        <a:t>Industry</a:t>
                      </a:r>
                    </a:p>
                  </a:txBody>
                  <a:tcPr>
                    <a:solidFill>
                      <a:srgbClr val="002060"/>
                    </a:solidFill>
                  </a:tcPr>
                </a:tc>
                <a:tc>
                  <a:txBody>
                    <a:bodyPr vert="horz" wrap="square"/>
                    <a:lstStyle/>
                    <a:p>
                      <a:r>
                        <a:rPr lang="en-US" sz="1200">
                          <a:solidFill>
                            <a:schemeClr val="bg1"/>
                          </a:solidFill>
                        </a:rPr>
                        <a:t>Sub Industry</a:t>
                      </a:r>
                    </a:p>
                  </a:txBody>
                  <a:tcPr>
                    <a:solidFill>
                      <a:srgbClr val="002060"/>
                    </a:solidFill>
                  </a:tcPr>
                </a:tc>
                <a:tc>
                  <a:txBody>
                    <a:bodyPr vert="horz" wrap="square"/>
                    <a:lstStyle/>
                    <a:p>
                      <a:r>
                        <a:rPr lang="en-US" sz="1200">
                          <a:solidFill>
                            <a:schemeClr val="bg1"/>
                          </a:solidFill>
                        </a:rPr>
                        <a:t>Segment</a:t>
                      </a:r>
                    </a:p>
                  </a:txBody>
                  <a:tcPr>
                    <a:solidFill>
                      <a:srgbClr val="002060"/>
                    </a:solidFill>
                  </a:tcPr>
                </a:tc>
                <a:extLst>
                  <a:ext uri="{0D108BD9-81ED-4DB2-BD59-A6C34878D82A}">
                    <a16:rowId xmlns:a16="http://schemas.microsoft.com/office/drawing/2014/main" val="1086089207"/>
                  </a:ext>
                </a:extLst>
              </a:tr>
              <a:tr h="182880">
                <a:tc>
                  <a:txBody>
                    <a:bodyPr vert="horz" wrap="square"/>
                    <a:lstStyle/>
                    <a:p>
                      <a:r>
                        <a:rPr lang="en-US" sz="1200"/>
                        <a:t>Manufacturing</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Automotive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All</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Manufacturing</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Consumer Goods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Durable</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Manufacturing</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Defense Contractors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All</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Manufacturing</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Industrial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Discrete</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Manufacturing</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Industrial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Process</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Manufacturing</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Industrial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Aerospace and Defense</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Technology and Telecom</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Communications Equipment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All</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Technology and Telecom</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Computing HD &amp; Peripheral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All</a:t>
                      </a:r>
                    </a:p>
                  </a:txBody>
                  <a:tcPr>
                    <a:lnL w="12700" cap="flat" cmpd="sng" algn="ctr">
                      <a:solidFill>
                        <a:schemeClr val="bg1"/>
                      </a:solidFill>
                      <a:prstDash val="solid"/>
                      <a:round/>
                      <a:headEnd type="none" w="med" len="med"/>
                      <a:tailEnd type="none" w="med" len="med"/>
                    </a:lnL>
                  </a:tcPr>
                </a:tc>
              </a:tr>
              <a:tr h="182880">
                <a:tc>
                  <a:txBody>
                    <a:bodyPr vert="horz" wrap="square"/>
                    <a:lstStyle/>
                    <a:p>
                      <a:r>
                        <a:rPr lang="en-US" sz="1200"/>
                        <a:t>Technology and Telecom</a:t>
                      </a:r>
                    </a:p>
                  </a:txBody>
                  <a:tcPr anchor="ctr">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Semiconductors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vert="horz" wrap="square"/>
                    <a:lstStyle/>
                    <a:p>
                      <a:pPr marL="0" marR="0" lvl="0" indent="0" algn="l" defTabSz="914400" rtl="0" eaLnBrk="1" fontAlgn="auto" latinLnBrk="0" hangingPunct="1">
                        <a:lnSpc>
                          <a:spcPct val="100000"/>
                        </a:lnSpc>
                        <a:spcBef>
                          <a:spcPct val="0"/>
                        </a:spcBef>
                        <a:spcAft>
                          <a:spcPct val="0"/>
                        </a:spcAft>
                        <a:buClrTx/>
                        <a:buSzTx/>
                        <a:buFontTx/>
                        <a:buNone/>
                        <a:defRPr/>
                      </a:pPr>
                      <a:r>
                        <a:rPr lang="en-US" sz="1200"/>
                        <a:t>All</a:t>
                      </a:r>
                    </a:p>
                  </a:txBody>
                  <a:tcPr>
                    <a:lnL w="12700" cap="flat" cmpd="sng" algn="ctr">
                      <a:solidFill>
                        <a:schemeClr val="bg1"/>
                      </a:solidFill>
                      <a:prstDash val="solid"/>
                      <a:round/>
                      <a:headEnd type="none" w="med" len="med"/>
                      <a:tailEnd type="none" w="med" len="med"/>
                    </a:lnL>
                  </a:tcPr>
                </a:tc>
              </a:tr>
            </a:tbl>
          </a:graphicData>
        </a:graphic>
      </p:graphicFrame>
      <p:sp>
        <p:nvSpPr>
          <p:cNvPr id="3" name="Title 2">
            <a:extLst>
              <a:ext uri="{FF2B5EF4-FFF2-40B4-BE49-F238E27FC236}">
                <a16:creationId xmlns:a16="http://schemas.microsoft.com/office/drawing/2014/main" id="{4B3643DC-E8FB-4D09-80D9-927F1812D109}"/>
              </a:ext>
            </a:extLst>
          </p:cNvPr>
          <p:cNvSpPr>
            <a:spLocks noGrp="1"/>
          </p:cNvSpPr>
          <p:nvPr>
            <p:ph type="title"/>
            <p:custDataLst>
              <p:tags r:id="rId4"/>
            </p:custDataLst>
          </p:nvPr>
        </p:nvSpPr>
        <p:spPr/>
        <p:txBody>
          <a:bodyPr/>
          <a:lstStyle/>
          <a:p>
            <a:r>
              <a:rPr lang="en-US" b="1">
                <a:effectLst/>
                <a:ea typeface="Yu Gothic" panose="020b0400000000000000" pitchFamily="34" charset="-128"/>
              </a:rPr>
              <a:t>Who’s Included in My Industry Cohort?</a:t>
            </a:r>
            <a:endParaRPr lang="en-US"/>
          </a:p>
        </p:txBody>
      </p:sp>
      <p:sp>
        <p:nvSpPr>
          <p:cNvPr id="6" name="TextBox 5">
            <a:extLst>
              <a:ext uri="{FF2B5EF4-FFF2-40B4-BE49-F238E27FC236}">
                <a16:creationId xmlns:a16="http://schemas.microsoft.com/office/drawing/2014/main" id="{53F560AE-CB4E-43CC-921B-67102E12FAB4}"/>
              </a:ext>
            </a:extLst>
          </p:cNvPr>
          <p:cNvSpPr txBox="1"/>
          <p:nvPr>
            <p:custDataLst>
              <p:tags r:id="rId5"/>
            </p:custDataLst>
          </p:nvPr>
        </p:nvSpPr>
        <p:spPr>
          <a:xfrm>
            <a:off x="457199" y="888080"/>
            <a:ext cx="11156731" cy="640080"/>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800" b="0" i="0" u="none" strike="noStrike" kern="1200" cap="none" spc="0" normalizeH="0" baseline="0" noProof="0">
                <a:ln>
                  <a:noFill/>
                </a:ln>
                <a:solidFill>
                  <a:prstClr val="black"/>
                </a:solidFill>
                <a:effectLst/>
                <a:uLnTx/>
                <a:uFillTx/>
                <a:latin typeface="Arial"/>
                <a:ea typeface="+mn-ea"/>
                <a:cs typeface="+mn-cs"/>
              </a:rPr>
              <a:t>Your results are benchmarked against the </a:t>
            </a:r>
            <a:r>
              <a:rPr kumimoji="0" lang="en-US" sz="1800" b="1" i="0" u="none" strike="noStrike" kern="1200" cap="none" spc="0" normalizeH="0" baseline="0" noProof="0">
                <a:ln>
                  <a:noFill/>
                </a:ln>
                <a:solidFill>
                  <a:prstClr val="black"/>
                </a:solidFill>
                <a:effectLst/>
                <a:uLnTx/>
                <a:uFillTx/>
                <a:latin typeface="Arial"/>
                <a:ea typeface="+mn-ea"/>
                <a:cs typeface="+mn-cs"/>
              </a:rPr>
              <a:t>Industrial Manufacturing </a:t>
            </a:r>
            <a:br>
              <a:rPr kumimoji="0" lang="en-US" sz="1800" b="1" i="0" u="none" strike="noStrike" kern="1200" cap="none" spc="0" normalizeH="0" baseline="0" noProof="0">
                <a:ln>
                  <a:noFill/>
                </a:ln>
                <a:solidFill>
                  <a:prstClr val="black"/>
                </a:solidFill>
                <a:effectLst/>
                <a:uLnTx/>
                <a:uFillTx/>
                <a:latin typeface="Arial"/>
                <a:ea typeface="+mn-ea"/>
                <a:cs typeface="+mn-cs"/>
              </a:rPr>
            </a:br>
            <a:r>
              <a:rPr kumimoji="0" lang="en-US" sz="1800" b="0" i="0" u="none" strike="noStrike" kern="1200" cap="none" spc="0" normalizeH="0" baseline="0" noProof="0">
                <a:ln>
                  <a:noFill/>
                </a:ln>
                <a:solidFill>
                  <a:prstClr val="black"/>
                </a:solidFill>
                <a:effectLst/>
                <a:uLnTx/>
                <a:uFillTx/>
                <a:latin typeface="Arial"/>
                <a:ea typeface="+mn-ea"/>
                <a:cs typeface="+mn-cs"/>
              </a:rPr>
              <a:t>cohort which includes the following segments: </a:t>
            </a:r>
          </a:p>
        </p:txBody>
      </p:sp>
      <p:sp>
        <p:nvSpPr>
          <p:cNvPr id="8" name="TextBox 7">
            <a:extLst>
              <a:ext uri="{FF2B5EF4-FFF2-40B4-BE49-F238E27FC236}">
                <a16:creationId xmlns:a16="http://schemas.microsoft.com/office/drawing/2014/main" id="{D956B2CF-5B2C-43A3-AC4F-8C1C70868547}"/>
              </a:ext>
            </a:extLst>
          </p:cNvPr>
          <p:cNvSpPr txBox="1"/>
          <p:nvPr>
            <p:custDataLst>
              <p:tags r:id="rId6"/>
            </p:custDataLst>
          </p:nvPr>
        </p:nvSpPr>
        <p:spPr>
          <a:xfrm>
            <a:off x="3818503" y="6243282"/>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
        <p:nvSpPr>
          <p:cNvPr id="2" name="TextBox 1">
            <a:extLst>
              <a:ext uri="{FF2B5EF4-FFF2-40B4-BE49-F238E27FC236}">
                <a16:creationId xmlns:a16="http://schemas.microsoft.com/office/drawing/2014/main" id="{E159D28E-DFF7-C8C9-70BC-ABAA49C4443C}"/>
              </a:ext>
            </a:extLst>
          </p:cNvPr>
          <p:cNvSpPr txBox="1"/>
          <p:nvPr>
            <p:custDataLst>
              <p:tags r:id="rId7"/>
            </p:custDataLst>
          </p:nvPr>
        </p:nvSpPr>
        <p:spPr>
          <a:xfrm>
            <a:off x="787165" y="5057299"/>
            <a:ext cx="8101584" cy="246221"/>
          </a:xfrm>
          <a:prstGeom prst="rect">
            <a:avLst/>
          </a:prstGeom>
          <a:noFill/>
        </p:spPr>
        <p:txBody>
          <a:bodyPr wrap="square" lIns="0" rIns="0" rtlCol="0">
            <a:spAutoFit/>
          </a:bodyPr>
          <a:lstStyle/>
          <a:p>
            <a:pPr algn="l">
              <a:spcBef>
                <a:spcPts val="600"/>
              </a:spcBef>
            </a:pPr>
            <a:r>
              <a:rPr lang="en-US" sz="1000"/>
              <a:t>*Does not include additional filters that may have been applied (Revenue Size and/or HQ Location) </a:t>
            </a:r>
          </a:p>
        </p:txBody>
      </p:sp>
    </p:spTree>
    <p:extLst>
      <p:ext uri="{BB962C8B-B14F-4D97-AF65-F5344CB8AC3E}">
        <p14:creationId val="2742378514"/>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4" name="Object 3" hidden="1">
            <a:extLst>
              <a:ext uri="{FF2B5EF4-FFF2-40B4-BE49-F238E27FC236}">
                <a16:creationId xmlns:a16="http://schemas.microsoft.com/office/drawing/2014/main" id="{177B5F93-C0ED-4D00-B7D7-82449F65D091}"/>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041"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9DC71E61-0F1E-4D02-8742-7D9190D30046}"/>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3200" b="0" i="0" u="none" strike="noStrike" kern="1200" cap="none" spc="0" normalizeH="0" baseline="0" noProof="0">
              <a:ln>
                <a:noFill/>
              </a:ln>
              <a:solidFill>
                <a:prstClr val="white"/>
              </a:solidFill>
              <a:effectLst/>
              <a:uLnTx/>
              <a:uFillTx/>
              <a:latin typeface="Arial Black" panose="020b0a04020102020204" pitchFamily="34" charset="0"/>
              <a:ea typeface="+mn-ea"/>
              <a:cs typeface="+mn-cs"/>
              <a:sym typeface="Arial Black" panose="020b0a04020102020204" pitchFamily="34" charset="0"/>
            </a:endParaRPr>
          </a:p>
        </p:txBody>
      </p:sp>
      <p:sp>
        <p:nvSpPr>
          <p:cNvPr id="3" name="Title 2">
            <a:extLst>
              <a:ext uri="{FF2B5EF4-FFF2-40B4-BE49-F238E27FC236}">
                <a16:creationId xmlns:a16="http://schemas.microsoft.com/office/drawing/2014/main" id="{89A232ED-8C32-4E3A-81BB-1CB79D5669B2}"/>
              </a:ext>
            </a:extLst>
          </p:cNvPr>
          <p:cNvSpPr>
            <a:spLocks noGrp="1"/>
          </p:cNvSpPr>
          <p:nvPr>
            <p:ph type="ctrTitle"/>
            <p:custDataLst>
              <p:tags r:id="rId8"/>
            </p:custDataLst>
          </p:nvPr>
        </p:nvSpPr>
        <p:spPr/>
        <p:txBody>
          <a:bodyPr/>
          <a:lstStyle/>
          <a:p>
            <a:r>
              <a:rPr lang="en-US"/>
              <a:t>Digital Execution Scorecard</a:t>
            </a:r>
            <a:br>
              <a:rPr lang="en-US"/>
            </a:br>
            <a:r>
              <a:rPr lang="en-US"/>
              <a:t>Executive Summary Results</a:t>
            </a:r>
          </a:p>
        </p:txBody>
      </p:sp>
      <p:sp>
        <p:nvSpPr>
          <p:cNvPr id="7" name="Subtitle 6">
            <a:extLst>
              <a:ext uri="{FF2B5EF4-FFF2-40B4-BE49-F238E27FC236}">
                <a16:creationId xmlns:a16="http://schemas.microsoft.com/office/drawing/2014/main" id="{DB6ACA7A-CC9B-46F6-8083-B869C8A0994C}"/>
              </a:ext>
            </a:extLst>
          </p:cNvPr>
          <p:cNvSpPr>
            <a:spLocks noGrp="1"/>
          </p:cNvSpPr>
          <p:nvPr>
            <p:ph type="subTitle" idx="1"/>
            <p:custDataLst>
              <p:tags r:id="rId9"/>
            </p:custDataLst>
          </p:nvPr>
        </p:nvSpPr>
        <p:spPr/>
        <p:txBody>
          <a:bodyPr/>
          <a:lstStyle/>
          <a:p>
            <a:endParaRPr lang="en-US"/>
          </a:p>
        </p:txBody>
      </p:sp>
    </p:spTree>
    <p:extLst>
      <p:ext uri="{BB962C8B-B14F-4D97-AF65-F5344CB8AC3E}">
        <p14:creationId val="3817918246"/>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4"/>
            </p:custDataLst>
          </p:nvPr>
        </p:nvGraphicFramePr>
        <p:xfrm>
          <a:off x="1588" y="1588"/>
          <a:ext cx="1588" cy="1588"/>
        </p:xfrm>
        <a:graphic>
          <a:graphicData uri="http://schemas.openxmlformats.org/presentationml/2006/ole">
            <mc:AlternateContent>
              <mc:Choice xmlns:v="urn:schemas-microsoft-com:vml" Requires="v">
                <p:oleObj spid="_x0000_s1109" name="think-cell Slide" r:id="rId5" imgW="473" imgH="473" progId="TCLayout.ActiveDocument.1">
                  <p:embed/>
                </p:oleObj>
              </mc:Choice>
              <mc:Fallback>
                <p:oleObj name="think-cell Slide" r:id="rId5" imgW="473" imgH="473" progId="TCLayout.ActiveDocument.1">
                  <p:embed/>
                  <p:pic>
                    <p:nvPicPr>
                      <p:cNvPr id="0" name="OLE substitute imag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7"/>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9" name="Title 1">
            <a:extLst>
              <a:ext uri="{FF2B5EF4-FFF2-40B4-BE49-F238E27FC236}">
                <a16:creationId xmlns:a16="http://schemas.microsoft.com/office/drawing/2014/main" id="{C9D5B31C-65FB-426C-9950-E3F20BD1365A}"/>
              </a:ext>
            </a:extLst>
          </p:cNvPr>
          <p:cNvSpPr>
            <a:spLocks noGrp="1"/>
          </p:cNvSpPr>
          <p:nvPr>
            <p:ph type="title"/>
            <p:custDataLst>
              <p:tags r:id="rId8"/>
            </p:custDataLst>
          </p:nvPr>
        </p:nvSpPr>
        <p:spPr>
          <a:xfrm>
            <a:off x="421679" y="361950"/>
            <a:ext cx="11274552" cy="451231"/>
          </a:xfrm>
        </p:spPr>
        <p:txBody>
          <a:bodyPr/>
          <a:lstStyle/>
          <a:p>
            <a:r>
              <a:rPr lang="en-US"/>
              <a:t>Firmographics for Your Selected Peer Group</a:t>
            </a:r>
          </a:p>
        </p:txBody>
      </p:sp>
      <p:sp>
        <p:nvSpPr>
          <p:cNvPr id="13" name="ACET">
            <a:extLst>
              <a:ext uri="{FF2B5EF4-FFF2-40B4-BE49-F238E27FC236}">
                <a16:creationId xmlns:a16="http://schemas.microsoft.com/office/drawing/2014/main" id="{2E07FE09-EE52-4BFB-8DFD-10938B10EC7E}"/>
              </a:ext>
            </a:extLst>
          </p:cNvPr>
          <p:cNvSpPr>
            <a:spLocks noChangeArrowheads="1"/>
          </p:cNvSpPr>
          <p:nvPr>
            <p:custDataLst>
              <p:tags r:id="rId9"/>
            </p:custDataLst>
          </p:nvPr>
        </p:nvSpPr>
        <p:spPr bwMode="auto">
          <a:xfrm>
            <a:off x="421677" y="1490726"/>
            <a:ext cx="5760720" cy="36576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91440" anchor="t" anchorCtr="0">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lang="en-US" sz="1200">
                <a:solidFill>
                  <a:prstClr val="black"/>
                </a:solidFill>
                <a:latin typeface="Arial"/>
              </a:rPr>
              <a:t>Filters Applied</a:t>
            </a:r>
            <a:r>
              <a:rPr kumimoji="0" lang="en-US" sz="1200" b="0" i="0" u="none" strike="noStrike" kern="1200" cap="none" spc="0" normalizeH="0" baseline="0" noProof="0">
                <a:ln>
                  <a:noFill/>
                </a:ln>
                <a:solidFill>
                  <a:prstClr val="black"/>
                </a:solidFill>
                <a:effectLst/>
                <a:uLnTx/>
                <a:uFillTx/>
                <a:latin typeface="Arial"/>
                <a:ea typeface="+mn-ea"/>
                <a:cs typeface="+mn-cs"/>
              </a:rPr>
              <a:t>: </a:t>
            </a:r>
            <a:r>
              <a:rPr kumimoji="0" lang="en-US" sz="1200" b="1" i="0" u="none" strike="noStrike" kern="1200" cap="none" spc="0" normalizeH="0" baseline="0" noProof="0">
                <a:ln>
                  <a:noFill/>
                </a:ln>
                <a:solidFill>
                  <a:srgbClr val="002856"/>
                </a:solidFill>
                <a:effectLst/>
                <a:uLnTx/>
                <a:uFillTx/>
                <a:latin typeface="Arial"/>
                <a:ea typeface="+mn-ea"/>
                <a:cs typeface="+mn-cs"/>
              </a:rPr>
              <a:t>None</a:t>
            </a:r>
            <a:endParaRPr kumimoji="0" lang="en-US" sz="1200" b="1" i="0" u="none" strike="noStrike" kern="1200" cap="none" spc="0" normalizeH="0" baseline="0" noProof="0">
              <a:ln>
                <a:noFill/>
              </a:ln>
              <a:solidFill>
                <a:srgbClr val="002856"/>
              </a:solidFill>
              <a:effectLst/>
              <a:uLnTx/>
              <a:uFillTx/>
              <a:latin typeface="Arial"/>
            </a:endParaRPr>
          </a:p>
        </p:txBody>
      </p:sp>
      <p:sp>
        <p:nvSpPr>
          <p:cNvPr id="15" name="TextBox 14">
            <a:extLst>
              <a:ext uri="{FF2B5EF4-FFF2-40B4-BE49-F238E27FC236}">
                <a16:creationId xmlns:a16="http://schemas.microsoft.com/office/drawing/2014/main" id="{F67E64B9-FBD8-4F20-AF52-0EC2B89741D9}"/>
              </a:ext>
            </a:extLst>
          </p:cNvPr>
          <p:cNvSpPr txBox="1"/>
          <p:nvPr>
            <p:custDataLst>
              <p:tags r:id="rId10"/>
            </p:custDataLst>
          </p:nvPr>
        </p:nvSpPr>
        <p:spPr>
          <a:xfrm>
            <a:off x="421678" y="1121394"/>
            <a:ext cx="5092263" cy="36933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a:ea typeface="+mn-ea"/>
                <a:cs typeface="+mn-cs"/>
              </a:rPr>
              <a:t>Headquarter Location</a:t>
            </a:r>
          </a:p>
        </p:txBody>
      </p:sp>
      <p:graphicFrame>
        <p:nvGraphicFramePr>
          <p:cNvPr id="30" name="Chart 29" descr="SOURCE=[Demo_HQ]">
            <a:hlinkClick action="ppaction://noaction" highlightClick="1"/>
            <a:extLst>
              <a:ext uri="{FF2B5EF4-FFF2-40B4-BE49-F238E27FC236}">
                <a16:creationId xmlns:a16="http://schemas.microsoft.com/office/drawing/2014/main" id="{99C832C7-DC76-4AD2-BF9A-8A1FC2964902}"/>
              </a:ext>
            </a:extLst>
          </p:cNvPr>
          <p:cNvGraphicFramePr>
            <a:graphicFrameLocks noDrilldown="1"/>
          </p:cNvGraphicFramePr>
          <p:nvPr>
            <p:custDataLst>
              <p:tags r:id="rId11"/>
            </p:custDataLst>
            <p:extLst>
              <p:ext uri="{D42A27DB-BD31-4B8C-83A1-F6EECF244321}">
                <p14:modId val="1815541562"/>
              </p:ext>
            </p:extLst>
          </p:nvPr>
        </p:nvGraphicFramePr>
        <p:xfrm>
          <a:off x="421678" y="2072263"/>
          <a:ext cx="5092263" cy="3385393"/>
        </p:xfrm>
        <a:graphic>
          <a:graphicData uri="http://schemas.openxmlformats.org/drawingml/2006/chart">
            <c:chart xmlns:c="http://schemas.openxmlformats.org/drawingml/2006/chart" r:id="rId12"/>
          </a:graphicData>
        </a:graphic>
      </p:graphicFrame>
      <p:sp>
        <p:nvSpPr>
          <p:cNvPr id="11" name="TextBox 10">
            <a:extLst>
              <a:ext uri="{FF2B5EF4-FFF2-40B4-BE49-F238E27FC236}">
                <a16:creationId xmlns:a16="http://schemas.microsoft.com/office/drawing/2014/main" id="{C0373C4D-0755-4661-999E-3ACD7E211B87}"/>
              </a:ext>
            </a:extLst>
          </p:cNvPr>
          <p:cNvSpPr txBox="1"/>
          <p:nvPr>
            <p:custDataLst>
              <p:tags r:id="rId13"/>
            </p:custDataLst>
          </p:nvPr>
        </p:nvSpPr>
        <p:spPr>
          <a:xfrm>
            <a:off x="3808512" y="6225959"/>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kumimoji="0" lang="en-US" sz="900" i="0" u="none" strike="noStrike" kern="1200" cap="none" spc="0" normalizeH="0" baseline="0" noProof="0">
                <a:ln>
                  <a:noFill/>
                </a:ln>
                <a:solidFill>
                  <a:prstClr val="black"/>
                </a:solidFill>
                <a:effectLst/>
                <a:uLnTx/>
                <a:uFillTx/>
                <a:latin typeface="Arial"/>
                <a:ea typeface="+mn-ea"/>
                <a:cs typeface="+mn-cs"/>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kumimoji="0" lang="en-US" sz="900" i="0" u="none" strike="noStrike" kern="1200" cap="none" spc="0" normalizeH="0" baseline="0" noProof="0">
                <a:ln>
                  <a:noFill/>
                </a:ln>
                <a:solidFill>
                  <a:prstClr val="black"/>
                </a:solidFill>
                <a:effectLst/>
                <a:uLnTx/>
                <a:uFillTx/>
                <a:latin typeface="Arial"/>
                <a:ea typeface="+mn-ea"/>
                <a:cs typeface="+mn-cs"/>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
        <p:nvSpPr>
          <p:cNvPr id="10" name="ACET">
            <a:extLst>
              <a:ext uri="{FF2B5EF4-FFF2-40B4-BE49-F238E27FC236}">
                <a16:creationId xmlns:a16="http://schemas.microsoft.com/office/drawing/2014/main" id="{6302434E-B271-4B2E-9813-52EE7198A254}"/>
              </a:ext>
            </a:extLst>
          </p:cNvPr>
          <p:cNvSpPr>
            <a:spLocks noChangeArrowheads="1"/>
          </p:cNvSpPr>
          <p:nvPr>
            <p:custDataLst>
              <p:tags r:id="rId14"/>
            </p:custDataLst>
          </p:nvPr>
        </p:nvSpPr>
        <p:spPr bwMode="auto">
          <a:xfrm>
            <a:off x="6278008" y="1490726"/>
            <a:ext cx="5760720" cy="36576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91440" rIns="0" bIns="91440" anchor="t" anchorCtr="0">
            <a:spAutoFit/>
          </a:bodyPr>
          <a:lstStyle/>
          <a:p>
            <a:pPr marL="0" marR="0" lvl="0" indent="-276218" algn="l" defTabSz="914377" rtl="0" eaLnBrk="1" fontAlgn="auto"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Filters Applied: </a:t>
            </a:r>
            <a:r>
              <a:rPr lang="en-US" sz="1200" b="1">
                <a:solidFill>
                  <a:srgbClr val="002856"/>
                </a:solidFill>
                <a:latin typeface="Arial" panose="020b0604020202020204" pitchFamily="34" charset="0"/>
                <a:cs typeface="Arial" panose="020b0604020202020204" pitchFamily="34" charset="0"/>
              </a:rPr>
              <a:t>None</a:t>
            </a:r>
            <a:endParaRPr kumimoji="0" lang="en-US" sz="1200" b="1" i="0" u="none" strike="noStrike" kern="1200" cap="none" spc="0" normalizeH="0" baseline="0" noProof="0">
              <a:ln>
                <a:noFill/>
              </a:ln>
              <a:solidFill>
                <a:srgbClr val="002856"/>
              </a:solidFill>
              <a:effectLst/>
              <a:uLnTx/>
              <a:uFillTx/>
              <a:latin typeface="Arial" panose="020b0604020202020204" pitchFamily="34" charset="0"/>
              <a:cs typeface="Arial" panose="020b0604020202020204" pitchFamily="34" charset="0"/>
            </a:endParaRPr>
          </a:p>
        </p:txBody>
      </p:sp>
      <p:sp>
        <p:nvSpPr>
          <p:cNvPr id="12" name="TextBox 11" descr="HIDE-IF=[D_INDUSTRYMDM]=4">
            <a:extLst>
              <a:ext uri="{FF2B5EF4-FFF2-40B4-BE49-F238E27FC236}">
                <a16:creationId xmlns:a16="http://schemas.microsoft.com/office/drawing/2014/main" id="{D8C89A53-FCD8-4486-A068-7C6827B33ABA}"/>
              </a:ext>
            </a:extLst>
          </p:cNvPr>
          <p:cNvSpPr txBox="1"/>
          <p:nvPr>
            <p:custDataLst>
              <p:tags r:id="rId15"/>
            </p:custDataLst>
          </p:nvPr>
        </p:nvSpPr>
        <p:spPr>
          <a:xfrm>
            <a:off x="6278009" y="1121394"/>
            <a:ext cx="5092263" cy="369332"/>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800" b="1" i="0" u="none" strike="noStrike" kern="1200" cap="none" spc="0" normalizeH="0" baseline="0" noProof="0">
                <a:ln>
                  <a:noFill/>
                </a:ln>
                <a:solidFill>
                  <a:prstClr val="black"/>
                </a:solidFill>
                <a:effectLst/>
                <a:uLnTx/>
                <a:uFillTx/>
                <a:latin typeface="Arial"/>
                <a:ea typeface="+mn-ea"/>
                <a:cs typeface="+mn-cs"/>
              </a:rPr>
              <a:t>Revenue Size Distribution (USD)</a:t>
            </a:r>
          </a:p>
        </p:txBody>
      </p:sp>
      <p:sp>
        <p:nvSpPr>
          <p:cNvPr id="2" name="TextBox 1">
            <a:extLst>
              <a:ext uri="{FF2B5EF4-FFF2-40B4-BE49-F238E27FC236}">
                <a16:creationId xmlns:a16="http://schemas.microsoft.com/office/drawing/2014/main" id="{568B2553-ACC7-4A47-8409-3C695AFB2171}"/>
              </a:ext>
            </a:extLst>
          </p:cNvPr>
          <p:cNvSpPr txBox="1"/>
          <p:nvPr>
            <p:custDataLst>
              <p:tags r:id="rId16"/>
            </p:custDataLst>
          </p:nvPr>
        </p:nvSpPr>
        <p:spPr>
          <a:xfrm>
            <a:off x="421679" y="5792448"/>
            <a:ext cx="11024793" cy="461665"/>
          </a:xfrm>
          <a:prstGeom prst="rect">
            <a:avLst/>
          </a:prstGeom>
          <a:noFill/>
        </p:spPr>
        <p:txBody>
          <a:bodyPr wrap="square" lIns="0" rIns="0" rtlCol="0">
            <a:spAutoFit/>
          </a:bodyPr>
          <a:lstStyle/>
          <a:p>
            <a:pPr marL="0" marR="0" lvl="0" indent="0" algn="l" defTabSz="457200" rtl="0" eaLnBrk="1" fontAlgn="auto" latinLnBrk="0" hangingPunct="1">
              <a:lnSpc>
                <a:spcPct val="100000"/>
              </a:lnSpc>
              <a:spcBef>
                <a:spcPts val="600"/>
              </a:spcBef>
              <a:spcAft>
                <a:spcPct val="0"/>
              </a:spcAft>
              <a:buClrTx/>
              <a:buSzTx/>
              <a:buFontTx/>
              <a:buNone/>
              <a:defRPr/>
            </a:pPr>
            <a:r>
              <a:rPr kumimoji="0" lang="en-US" sz="1200" b="0" i="0" u="none" strike="noStrike" kern="1200" cap="none" spc="0" normalizeH="0" baseline="0" noProof="0">
                <a:ln>
                  <a:noFill/>
                </a:ln>
                <a:solidFill>
                  <a:prstClr val="black"/>
                </a:solidFill>
                <a:effectLst/>
                <a:uLnTx/>
                <a:uFillTx/>
                <a:latin typeface="Arial"/>
                <a:ea typeface="+mn-ea"/>
                <a:cs typeface="+mn-cs"/>
              </a:rPr>
              <a:t>The firmographics show the profile of all organizations included in your selected comparison peer group. Individual KPI benchmarks might have different n sizes and firmographics distributions based on calculations and survey scope.</a:t>
            </a:r>
          </a:p>
        </p:txBody>
      </p:sp>
      <p:graphicFrame>
        <p:nvGraphicFramePr>
          <p:cNvPr id="17" name="Chart 16" descr="SOURCE=[Demo_Revenue]&#10;">
            <a:extLst>
              <a:ext uri="{FF2B5EF4-FFF2-40B4-BE49-F238E27FC236}">
                <a16:creationId xmlns:a16="http://schemas.microsoft.com/office/drawing/2014/main" id="{712AA43A-DF24-4768-AD5E-1874B00B3FCA}"/>
              </a:ext>
            </a:extLst>
          </p:cNvPr>
          <p:cNvGraphicFramePr>
            <a:graphicFrameLocks noDrilldown="1"/>
          </p:cNvGraphicFramePr>
          <p:nvPr>
            <p:custDataLst>
              <p:tags r:id="rId17"/>
            </p:custDataLst>
            <p:extLst>
              <p:ext uri="{D42A27DB-BD31-4B8C-83A1-F6EECF244321}">
                <p14:modId val="2547761629"/>
              </p:ext>
            </p:extLst>
          </p:nvPr>
        </p:nvGraphicFramePr>
        <p:xfrm>
          <a:off x="6278009" y="2043329"/>
          <a:ext cx="5092263" cy="3414327"/>
        </p:xfrm>
        <a:graphic>
          <a:graphicData uri="http://schemas.openxmlformats.org/drawingml/2006/chart">
            <c:chart xmlns:c="http://schemas.openxmlformats.org/drawingml/2006/chart" r:id="rId18"/>
          </a:graphicData>
        </a:graphic>
      </p:graphicFrame>
    </p:spTree>
    <p:extLst>
      <p:ext uri="{BB962C8B-B14F-4D97-AF65-F5344CB8AC3E}">
        <p14:creationId val="160489918"/>
      </p:ext>
    </p:extLst>
  </p:cSld>
  <p:clrMapOvr>
    <a:masterClrMapping/>
  </p:clrMapOvr>
  <mc:AlternateContent>
    <mc:Choice xmlns:p14="http://schemas.microsoft.com/office/powerpoint/2010/main" Requires="p14">
      <p:transition p14:dur="10"/>
    </mc:Choice>
    <mc:Fallback>
      <p:transition/>
    </mc:Fallback>
  </mc:AlternateConten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p:cNvGrpSpPr/>
        <p:nvPr>
          <p:custDataLst>
            <p:tags r:id="rId3"/>
          </p:custDataLst>
        </p:nvPr>
      </p:nvGrpSpPr>
      <p:grpSpPr>
        <a:xfrm>
          <a:off x="0" y="0"/>
          <a:ext cx="0" cy="0"/>
        </a:xfrm>
      </p:grpSpPr>
      <p:sp>
        <p:nvSpPr>
          <p:cNvPr id="57" name="Arrow: Up 6" descr="FILLCOLOR-IF=[Q_STRATEGIC_DIGITAL_PRIORITIES_OPTIMIZEASSETUTILIZATION_AMBITION]=&quot;&quot;,#FFFFFF&#10;FILLCOLOR-IF=[Q_STRATEGIC_DIGITAL_PRIORITIES_OPTIMIZEASSETUTILIZATION_AMBITION]=1,#FFFFFF&#10;BORDERCOLOR-IF=[Q_STRATEGIC_DIGITAL_PRIORITIES_OPTIMIZEASSETUTILIZATION_AMBITION]=1,#BFBFBF&#10;BORDERCOLOR-IF=[Q_STRATEGIC_DIGITAL_PRIORITIES_OPTIMIZEASSETUTILIZATION_AMBITION]=&quot;&quot;,#BFBFBF&#10;FILLCOLOR-IF=[_O_SDP_LBL_6]=&quot;(Not in scope)&quot;,#FFFFFF&#10;BORDERCOLOR-IF=[_O_SDP_LBL_6]=&quot;(Not in scope)&quot;,#BFBFBF">
            <a:extLst>
              <a:ext uri="{FF2B5EF4-FFF2-40B4-BE49-F238E27FC236}">
                <a16:creationId xmlns:a16="http://schemas.microsoft.com/office/drawing/2014/main" id="{E5CC89C7-85E6-4105-B7BC-C00A52406FF0}"/>
              </a:ext>
            </a:extLst>
          </p:cNvPr>
          <p:cNvSpPr/>
          <p:nvPr>
            <p:custDataLst>
              <p:tags r:id="rId4"/>
            </p:custDataLst>
          </p:nvPr>
        </p:nvSpPr>
        <p:spPr>
          <a:xfrm>
            <a:off x="7276699" y="1471952"/>
            <a:ext cx="1902067" cy="4555622"/>
          </a:xfrm>
          <a:prstGeom prst="upArrow">
            <a:avLst>
              <a:gd name="adj1" fmla="val 100000"/>
              <a:gd name="adj2" fmla="val 16107"/>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62" name="Arrow: Up 4" descr="FILLCOLOR-IF=[_O_STRATEGIC_DIGITAL_PRIORITIES_DIGITALNEWREVENUE_AMBITION]=&quot;&quot;,#FFFFFF&#10;FILLCOLOR-IF=[_O_STRATEGIC_DIGITAL_PRIORITIES_DIGITALNEWREVENUE_AMBITION]=1,#FFFFFF&#10;BORDERCOLOR-IF=[_O_STRATEGIC_DIGITAL_PRIORITIES_DIGITALNEWREVENUE_AMBITION]=1,#BFBFBF&#10;BORDERCOLOR-IF=[_O_STRATEGIC_DIGITAL_PRIORITIES_DIGITALNEWREVENUE_AMBITION]=&quot;&quot;,#BFBFBF&#10;FILLCOLOR-IF=[_O_SDP_LBL_1_2]=&quot;(Not in scope)&quot;,#FFFFFF&#10;BORDERCOLOR-IF=[_O_SDP_LBL_1_2]=&quot;(Not in scope)&quot;,#BFBFBF">
            <a:extLst>
              <a:ext uri="{FF2B5EF4-FFF2-40B4-BE49-F238E27FC236}">
                <a16:creationId xmlns:a16="http://schemas.microsoft.com/office/drawing/2014/main" id="{AD855B7E-3EE3-F040-98AA-2A8C0A42AD80}"/>
              </a:ext>
            </a:extLst>
          </p:cNvPr>
          <p:cNvSpPr/>
          <p:nvPr>
            <p:custDataLst>
              <p:tags r:id="rId5"/>
            </p:custDataLst>
          </p:nvPr>
        </p:nvSpPr>
        <p:spPr>
          <a:xfrm>
            <a:off x="1294888" y="1435185"/>
            <a:ext cx="1902067" cy="4592389"/>
          </a:xfrm>
          <a:prstGeom prst="upArrow">
            <a:avLst>
              <a:gd name="adj1" fmla="val 100000"/>
              <a:gd name="adj2" fmla="val 14851"/>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63" name="Arrow: Up 5" descr="FILLCOLOR-IF=[_O_STRATEGIC_DIGITAL_PRIORITIES_CUSTOMEREXPERIENCE_AMBITION]=&quot;&quot;,#FFFFFF&#10;FILLCOLOR-IF=[_O_STRATEGIC_DIGITAL_PRIORITIES_CUSTOMEREXPERIENCE_AMBITION]=1,#FFFFFF&#10;BORDERCOLOR-IF=[_O_STRATEGIC_DIGITAL_PRIORITIES_CUSTOMEREXPERIENCE_AMBITION]=1,#BFBFBF&#10;BORDERCOLOR-IF=[_O_STRATEGIC_DIGITAL_PRIORITIES_CUSTOMEREXPERIENCE_AMBITION]=&quot;&quot;,#BFBFBF&#10;FILLCOLOR-IF=[_O_SDP_LBL_3_4]=&quot;(Not in scope)&quot;,#FFFFFF&#10;BORDERCOLOR-IF=[_O_SDP_LBL_3_4]=&quot;(Not in scope)&quot;,#BFBFBF">
            <a:extLst>
              <a:ext uri="{FF2B5EF4-FFF2-40B4-BE49-F238E27FC236}">
                <a16:creationId xmlns:a16="http://schemas.microsoft.com/office/drawing/2014/main" id="{0E1E45B1-3CE2-C041-8FE2-E142F12C14CD}"/>
              </a:ext>
            </a:extLst>
          </p:cNvPr>
          <p:cNvSpPr/>
          <p:nvPr>
            <p:custDataLst>
              <p:tags r:id="rId6"/>
            </p:custDataLst>
          </p:nvPr>
        </p:nvSpPr>
        <p:spPr>
          <a:xfrm>
            <a:off x="3299747" y="1435181"/>
            <a:ext cx="1901952" cy="4592393"/>
          </a:xfrm>
          <a:prstGeom prst="upArrow">
            <a:avLst>
              <a:gd name="adj1" fmla="val 100000"/>
              <a:gd name="adj2" fmla="val 15460"/>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FF0000"/>
              </a:solidFill>
              <a:effectLst/>
              <a:uLnTx/>
              <a:uFillTx/>
              <a:latin typeface="Arial"/>
              <a:ea typeface="+mn-ea"/>
              <a:cs typeface="+mn-cs"/>
            </a:endParaRPr>
          </a:p>
        </p:txBody>
      </p:sp>
      <p:sp>
        <p:nvSpPr>
          <p:cNvPr id="64" name="Arrow: Up 6" descr="FILLCOLOR-IF=[Q_STRATEGIC_DIGITAL_PRIORITIES_ACHIEVEOPERATIONALEXCELLENCE_AMBITION]=&quot;&quot;,#FFFFFF&#10;FILLCOLOR-IF=[Q_STRATEGIC_DIGITAL_PRIORITIES_ACHIEVEOPERATIONALEXCELLENCE_AMBITION]=1,#FFFFFF&#10;BORDERCOLOR-IF=[Q_STRATEGIC_DIGITAL_PRIORITIES_ACHIEVEOPERATIONALEXCELLENCE_AMBITION]=1,#BFBFBF&#10;BORDERCOLOR-IF=[Q_STRATEGIC_DIGITAL_PRIORITIES_ACHIEVEOPERATIONALEXCELLENCE_AMBITION]=&quot;&quot;,#BFBFBF&#10;FILLCOLOR-IF=[_O_SDP_LBL_5]=&quot;(Not in scope)&quot;,#FFFFFF&#10;BORDERCOLOR-IF=[_O_SDP_LBL_5]=&quot;(Not in scope)&quot;,#BFBFBF">
            <a:extLst>
              <a:ext uri="{FF2B5EF4-FFF2-40B4-BE49-F238E27FC236}">
                <a16:creationId xmlns:a16="http://schemas.microsoft.com/office/drawing/2014/main" id="{EFED9812-7774-F54C-A8B4-E6130B51F0B3}"/>
              </a:ext>
            </a:extLst>
          </p:cNvPr>
          <p:cNvSpPr/>
          <p:nvPr>
            <p:custDataLst>
              <p:tags r:id="rId7"/>
            </p:custDataLst>
          </p:nvPr>
        </p:nvSpPr>
        <p:spPr>
          <a:xfrm>
            <a:off x="5305397" y="1435182"/>
            <a:ext cx="1902067" cy="4592392"/>
          </a:xfrm>
          <a:prstGeom prst="upArrow">
            <a:avLst>
              <a:gd name="adj1" fmla="val 100000"/>
              <a:gd name="adj2" fmla="val 16107"/>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66" name="Arrow: Up 8" descr="FILLCOLOR-IF=[Q_STRATEGIC_DIGITAL_PRIORITIES_MINIMIZERISKS_AMBITION]=&quot;&quot;,#FFFFFF&#10;FILLCOLOR-IF=[Q_STRATEGIC_DIGITAL_PRIORITIES_MINIMIZERISKS_AMBITION]=1,#FFFFFF&#10;BORDERCOLOR-IF=[Q_STRATEGIC_DIGITAL_PRIORITIES_MINIMIZERISKS_AMBITION]=1,#BFBFBF&#10;BORDERCOLOR-IF=[Q_STRATEGIC_DIGITAL_PRIORITIES_MINIMIZERISKS_AMBITION]=&quot;&quot;,#BFBFBF&#10;FILLCOLOR-IF=[_O_SDP_LBL_7]=&quot;(Not in scope)&quot;,#FFFFFF&#10;BORDERCOLOR-IF=[_O_SDP_LBL_7]=&quot;(Not in scope)&quot;,#BFBFBF">
            <a:extLst>
              <a:ext uri="{FF2B5EF4-FFF2-40B4-BE49-F238E27FC236}">
                <a16:creationId xmlns:a16="http://schemas.microsoft.com/office/drawing/2014/main" id="{10656A87-9FCD-C740-B2C6-E63732D9A03C}"/>
              </a:ext>
            </a:extLst>
          </p:cNvPr>
          <p:cNvSpPr/>
          <p:nvPr>
            <p:custDataLst>
              <p:tags r:id="rId8"/>
            </p:custDataLst>
          </p:nvPr>
        </p:nvSpPr>
        <p:spPr>
          <a:xfrm>
            <a:off x="9315914" y="1471952"/>
            <a:ext cx="1902067" cy="4555622"/>
          </a:xfrm>
          <a:prstGeom prst="upArrow">
            <a:avLst>
              <a:gd name="adj1" fmla="val 100000"/>
              <a:gd name="adj2" fmla="val 16183"/>
            </a:avLst>
          </a:prstGeom>
          <a:solidFill>
            <a:srgbClr val="FEDA6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67" name="Freeform: Shape 12" descr="FILLCOLOR-IF=[_O_STRATEGIC_DIGITAL_PRIORITIES_DIGITALNEWREVENUE_AMBITION]=1,#BFBFBF&#10;FILLCOLOR-IF=[_O_STRATEGIC_DIGITAL_PRIORITIES_DIGITALNEWREVENUE_AMBITION]=&quot;&quot;,#BFBFBF&#10;FILLCOLOR-IF=[_O_SDP_LBL_1_2]=&quot;(Not in scope)&quot;,#BFBFBF">
            <a:extLst>
              <a:ext uri="{FF2B5EF4-FFF2-40B4-BE49-F238E27FC236}">
                <a16:creationId xmlns:a16="http://schemas.microsoft.com/office/drawing/2014/main" id="{BBE12D9B-A550-B444-A534-BA2BDB04E7F7}"/>
              </a:ext>
            </a:extLst>
          </p:cNvPr>
          <p:cNvSpPr/>
          <p:nvPr>
            <p:custDataLst>
              <p:tags r:id="rId9"/>
            </p:custDataLst>
          </p:nvPr>
        </p:nvSpPr>
        <p:spPr bwMode="black">
          <a:xfrm>
            <a:off x="1976702" y="1845125"/>
            <a:ext cx="539693" cy="483742"/>
          </a:xfrm>
          <a:custGeom>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tx2"/>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68" name="Freeform: Shape 13" descr="FILLCOLOR-IF=[_O_STRATEGIC_DIGITAL_PRIORITIES_CUSTOMEREXPERIENCE_AMBITION]=1,#BFBFBF&#10;FILLCOLOR-IF=[_O_STRATEGIC_DIGITAL_PRIORITIES_CUSTOMEREXPERIENCE_AMBITION]=&quot;&quot;,#BFBFBF&#10;FILLCOLOR-IF=[_O_SDP_LBL_3_4]=&quot;(Not in scope)&quot;,#BFBFBF">
            <a:extLst>
              <a:ext uri="{FF2B5EF4-FFF2-40B4-BE49-F238E27FC236}">
                <a16:creationId xmlns:a16="http://schemas.microsoft.com/office/drawing/2014/main" id="{82269C8B-CC88-D04D-B5C8-70D11C187190}"/>
              </a:ext>
            </a:extLst>
          </p:cNvPr>
          <p:cNvSpPr/>
          <p:nvPr>
            <p:custDataLst>
              <p:tags r:id="rId10"/>
            </p:custDataLst>
          </p:nvPr>
        </p:nvSpPr>
        <p:spPr bwMode="black">
          <a:xfrm>
            <a:off x="3936918" y="1800912"/>
            <a:ext cx="682255" cy="569740"/>
          </a:xfrm>
          <a:custGeom>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69" name="Freeform: Shape 17" descr="FILLCOLOR-IF=[Q_STRATEGIC_DIGITAL_PRIORITIES_MINIMIZERISKS_AMBITION]=1,#BFBFBF&#10;FILLCOLOR-IF=[Q_STRATEGIC_DIGITAL_PRIORITIES_MINIMIZERISKS_AMBITION]=&quot;&quot;,#BFBFBF&#10;FILLCOLOR-IF=[_O_SDP_LBL_7]=&quot;(Not in scope)&quot;,#BFBFBF">
            <a:extLst>
              <a:ext uri="{FF2B5EF4-FFF2-40B4-BE49-F238E27FC236}">
                <a16:creationId xmlns:a16="http://schemas.microsoft.com/office/drawing/2014/main" id="{CAF0F4AC-EBD6-1346-AD44-B5EDA67EED76}"/>
              </a:ext>
            </a:extLst>
          </p:cNvPr>
          <p:cNvSpPr/>
          <p:nvPr>
            <p:custDataLst>
              <p:tags r:id="rId11"/>
            </p:custDataLst>
          </p:nvPr>
        </p:nvSpPr>
        <p:spPr bwMode="black">
          <a:xfrm>
            <a:off x="10058155" y="1800912"/>
            <a:ext cx="417499" cy="569740"/>
          </a:xfrm>
          <a:custGeom>
            <a:gdLst>
              <a:gd name="connsiteX0" fmla="*/ 159544 w 390525"/>
              <a:gd name="connsiteY0" fmla="*/ 321469 h 504825"/>
              <a:gd name="connsiteX1" fmla="*/ 197644 w 390525"/>
              <a:gd name="connsiteY1" fmla="*/ 283369 h 504825"/>
              <a:gd name="connsiteX2" fmla="*/ 235744 w 390525"/>
              <a:gd name="connsiteY2" fmla="*/ 321469 h 504825"/>
              <a:gd name="connsiteX3" fmla="*/ 216694 w 390525"/>
              <a:gd name="connsiteY3" fmla="*/ 354330 h 504825"/>
              <a:gd name="connsiteX4" fmla="*/ 216694 w 390525"/>
              <a:gd name="connsiteY4" fmla="*/ 407194 h 504825"/>
              <a:gd name="connsiteX5" fmla="*/ 178594 w 390525"/>
              <a:gd name="connsiteY5" fmla="*/ 407194 h 504825"/>
              <a:gd name="connsiteX6" fmla="*/ 178594 w 390525"/>
              <a:gd name="connsiteY6" fmla="*/ 354330 h 504825"/>
              <a:gd name="connsiteX7" fmla="*/ 159544 w 390525"/>
              <a:gd name="connsiteY7" fmla="*/ 321469 h 504825"/>
              <a:gd name="connsiteX8" fmla="*/ 388144 w 390525"/>
              <a:gd name="connsiteY8" fmla="*/ 197644 h 504825"/>
              <a:gd name="connsiteX9" fmla="*/ 388144 w 390525"/>
              <a:gd name="connsiteY9" fmla="*/ 502444 h 504825"/>
              <a:gd name="connsiteX10" fmla="*/ 7144 w 390525"/>
              <a:gd name="connsiteY10" fmla="*/ 502444 h 504825"/>
              <a:gd name="connsiteX11" fmla="*/ 7144 w 390525"/>
              <a:gd name="connsiteY11" fmla="*/ 197644 h 504825"/>
              <a:gd name="connsiteX12" fmla="*/ 64294 w 390525"/>
              <a:gd name="connsiteY12" fmla="*/ 197644 h 504825"/>
              <a:gd name="connsiteX13" fmla="*/ 64294 w 390525"/>
              <a:gd name="connsiteY13" fmla="*/ 140494 h 504825"/>
              <a:gd name="connsiteX14" fmla="*/ 197644 w 390525"/>
              <a:gd name="connsiteY14" fmla="*/ 7144 h 504825"/>
              <a:gd name="connsiteX15" fmla="*/ 330994 w 390525"/>
              <a:gd name="connsiteY15" fmla="*/ 140494 h 504825"/>
              <a:gd name="connsiteX16" fmla="*/ 330994 w 390525"/>
              <a:gd name="connsiteY16" fmla="*/ 197644 h 504825"/>
              <a:gd name="connsiteX17" fmla="*/ 388144 w 390525"/>
              <a:gd name="connsiteY17" fmla="*/ 197644 h 504825"/>
              <a:gd name="connsiteX18" fmla="*/ 102394 w 390525"/>
              <a:gd name="connsiteY18" fmla="*/ 197644 h 504825"/>
              <a:gd name="connsiteX19" fmla="*/ 292894 w 390525"/>
              <a:gd name="connsiteY19" fmla="*/ 197644 h 504825"/>
              <a:gd name="connsiteX20" fmla="*/ 292894 w 390525"/>
              <a:gd name="connsiteY20" fmla="*/ 140494 h 504825"/>
              <a:gd name="connsiteX21" fmla="*/ 197644 w 390525"/>
              <a:gd name="connsiteY21" fmla="*/ 45244 h 504825"/>
              <a:gd name="connsiteX22" fmla="*/ 102394 w 390525"/>
              <a:gd name="connsiteY22" fmla="*/ 140494 h 504825"/>
              <a:gd name="connsiteX23" fmla="*/ 102394 w 390525"/>
              <a:gd name="connsiteY23" fmla="*/ 197644 h 504825"/>
              <a:gd name="connsiteX24" fmla="*/ 350044 w 390525"/>
              <a:gd name="connsiteY24" fmla="*/ 235744 h 504825"/>
              <a:gd name="connsiteX25" fmla="*/ 45244 w 390525"/>
              <a:gd name="connsiteY25" fmla="*/ 235744 h 504825"/>
              <a:gd name="connsiteX26" fmla="*/ 45244 w 390525"/>
              <a:gd name="connsiteY26" fmla="*/ 464344 h 504825"/>
              <a:gd name="connsiteX27" fmla="*/ 350044 w 390525"/>
              <a:gd name="connsiteY27" fmla="*/ 464344 h 504825"/>
              <a:gd name="connsiteX28" fmla="*/ 350044 w 390525"/>
              <a:gd name="connsiteY28" fmla="*/ 235744 h 5048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0525" h="504825">
                <a:moveTo>
                  <a:pt x="159544" y="321469"/>
                </a:moveTo>
                <a:cubicBezTo>
                  <a:pt x="159544" y="300419"/>
                  <a:pt x="176593" y="283369"/>
                  <a:pt x="197644" y="283369"/>
                </a:cubicBezTo>
                <a:cubicBezTo>
                  <a:pt x="218694" y="283369"/>
                  <a:pt x="235744" y="300419"/>
                  <a:pt x="235744" y="321469"/>
                </a:cubicBezTo>
                <a:cubicBezTo>
                  <a:pt x="235744" y="335566"/>
                  <a:pt x="228028" y="347663"/>
                  <a:pt x="216694" y="354330"/>
                </a:cubicBezTo>
                <a:lnTo>
                  <a:pt x="216694" y="407194"/>
                </a:lnTo>
                <a:lnTo>
                  <a:pt x="178594" y="407194"/>
                </a:lnTo>
                <a:lnTo>
                  <a:pt x="178594" y="354330"/>
                </a:lnTo>
                <a:cubicBezTo>
                  <a:pt x="167259" y="347663"/>
                  <a:pt x="159544" y="335566"/>
                  <a:pt x="159544" y="321469"/>
                </a:cubicBezTo>
                <a:close/>
                <a:moveTo>
                  <a:pt x="388144" y="197644"/>
                </a:moveTo>
                <a:lnTo>
                  <a:pt x="388144" y="502444"/>
                </a:lnTo>
                <a:lnTo>
                  <a:pt x="7144" y="502444"/>
                </a:lnTo>
                <a:lnTo>
                  <a:pt x="7144" y="197644"/>
                </a:lnTo>
                <a:lnTo>
                  <a:pt x="64294" y="197644"/>
                </a:lnTo>
                <a:lnTo>
                  <a:pt x="64294" y="140494"/>
                </a:lnTo>
                <a:cubicBezTo>
                  <a:pt x="64294" y="66961"/>
                  <a:pt x="124111" y="7144"/>
                  <a:pt x="197644" y="7144"/>
                </a:cubicBezTo>
                <a:cubicBezTo>
                  <a:pt x="271177" y="7144"/>
                  <a:pt x="330994" y="66961"/>
                  <a:pt x="330994" y="140494"/>
                </a:cubicBezTo>
                <a:lnTo>
                  <a:pt x="330994" y="197644"/>
                </a:lnTo>
                <a:lnTo>
                  <a:pt x="388144" y="197644"/>
                </a:lnTo>
                <a:close/>
                <a:moveTo>
                  <a:pt x="102394" y="197644"/>
                </a:moveTo>
                <a:lnTo>
                  <a:pt x="292894" y="197644"/>
                </a:lnTo>
                <a:lnTo>
                  <a:pt x="292894" y="140494"/>
                </a:lnTo>
                <a:cubicBezTo>
                  <a:pt x="292894" y="88011"/>
                  <a:pt x="250126" y="45244"/>
                  <a:pt x="197644" y="45244"/>
                </a:cubicBezTo>
                <a:cubicBezTo>
                  <a:pt x="145161" y="45244"/>
                  <a:pt x="102394" y="88011"/>
                  <a:pt x="102394" y="140494"/>
                </a:cubicBezTo>
                <a:lnTo>
                  <a:pt x="102394" y="197644"/>
                </a:lnTo>
                <a:close/>
                <a:moveTo>
                  <a:pt x="350044" y="235744"/>
                </a:moveTo>
                <a:lnTo>
                  <a:pt x="45244" y="235744"/>
                </a:lnTo>
                <a:lnTo>
                  <a:pt x="45244" y="464344"/>
                </a:lnTo>
                <a:lnTo>
                  <a:pt x="350044" y="464344"/>
                </a:lnTo>
                <a:lnTo>
                  <a:pt x="350044" y="235744"/>
                </a:ln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70" name="TextBox 69" descr="FONTCOLOR-IF=[_O_STRATEGIC_DIGITAL_PRIORITIES_DIGITALNEWREVENUE_AMBITION]=1,#A6A6A6&#10;FONTCOLOR-IF=[_O_STRATEGIC_DIGITAL_PRIORITIES_DIGITALNEWREVENUE_AMBITION]=&quot;&quot;,#A6A6A6&#10;FONTCOLOR-IF=[_O_SDP_LBL_1_2]=&quot;(Not in scope)&quot;,#A6A6A6">
            <a:extLst>
              <a:ext uri="{FF2B5EF4-FFF2-40B4-BE49-F238E27FC236}">
                <a16:creationId xmlns:a16="http://schemas.microsoft.com/office/drawing/2014/main" id="{D90FA672-5407-6B43-B07A-1D63459D0E65}"/>
              </a:ext>
            </a:extLst>
          </p:cNvPr>
          <p:cNvSpPr txBox="1"/>
          <p:nvPr>
            <p:custDataLst>
              <p:tags r:id="rId12"/>
            </p:custDataLst>
          </p:nvPr>
        </p:nvSpPr>
        <p:spPr>
          <a:xfrm>
            <a:off x="1332357" y="2470702"/>
            <a:ext cx="1912771" cy="457200"/>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ts val="600"/>
              </a:spcBef>
              <a:spcAft>
                <a:spcPct val="0"/>
              </a:spcAft>
              <a:buClrTx/>
              <a:buSzTx/>
              <a:buFontTx/>
              <a:buNone/>
              <a:defRPr/>
            </a:pPr>
            <a:r>
              <a:rPr kumimoji="0" lang="en-US" sz="1200" b="1" i="0" u="none" strike="noStrike" kern="1200" cap="none" spc="0" normalizeH="0" baseline="0" noProof="0">
                <a:ln>
                  <a:noFill/>
                </a:ln>
                <a:solidFill>
                  <a:srgbClr val="002856"/>
                </a:solidFill>
                <a:effectLst/>
                <a:uLnTx/>
                <a:uFillTx/>
                <a:latin typeface="Arial"/>
                <a:ea typeface="+mn-ea"/>
                <a:cs typeface="+mn-cs"/>
              </a:rPr>
              <a:t>Generate New Digital Revenue</a:t>
            </a:r>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
        <p:nvSpPr>
          <p:cNvPr id="71" name="TextBox 70" descr="FONTCOLOR-IF=[_O_STRATEGIC_DIGITAL_PRIORITIES_CUSTOMEREXPERIENCE_AMBITION]=1,#A6A6A6&#10;FONTCOLOR-IF=[_O_STRATEGIC_DIGITAL_PRIORITIES_CUSTOMEREXPERIENCE_AMBITION]=&quot;&quot;,#A6A6A6&#10;FONTCOLOR-IF=[_O_SDP_LBL_3_4]=&quot;(Not in scope)&quot;,#A6A6A6">
            <a:extLst>
              <a:ext uri="{FF2B5EF4-FFF2-40B4-BE49-F238E27FC236}">
                <a16:creationId xmlns:a16="http://schemas.microsoft.com/office/drawing/2014/main" id="{E18C6DDA-0F41-F34B-8A9A-5C4D7B7457AD}"/>
              </a:ext>
            </a:extLst>
          </p:cNvPr>
          <p:cNvSpPr txBox="1"/>
          <p:nvPr>
            <p:custDataLst>
              <p:tags r:id="rId13"/>
            </p:custDataLst>
          </p:nvPr>
        </p:nvSpPr>
        <p:spPr>
          <a:xfrm>
            <a:off x="3288928" y="2452076"/>
            <a:ext cx="1912771" cy="457200"/>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rgbClr val="002856"/>
                </a:solidFill>
                <a:effectLst/>
                <a:uLnTx/>
                <a:uFillTx/>
                <a:latin typeface="Arial"/>
                <a:ea typeface="+mn-ea"/>
                <a:cs typeface="+mn-cs"/>
              </a:rPr>
              <a:t>Excel in Customer Experience </a:t>
            </a:r>
          </a:p>
        </p:txBody>
      </p:sp>
      <p:sp>
        <p:nvSpPr>
          <p:cNvPr id="72" name="TextBox 71" descr="FONTCOLOR-IF=[Q_STRATEGIC_DIGITAL_PRIORITIES_MINIMIZERISKS_AMBITION]=1,#A6A6A6&#10;FONTCOLOR-IF=[Q_STRATEGIC_DIGITAL_PRIORITIES_MINIMIZERISKS_AMBITION]=&quot;&quot;,#A6A6A6&#10;FONTCOLOR-IF=[_O_SDP_LBL_7]=&quot;(Not in scope)&quot;,#A6A6A6">
            <a:extLst>
              <a:ext uri="{FF2B5EF4-FFF2-40B4-BE49-F238E27FC236}">
                <a16:creationId xmlns:a16="http://schemas.microsoft.com/office/drawing/2014/main" id="{2C3297BA-2310-6F4F-B867-51FF3BD435E0}"/>
              </a:ext>
            </a:extLst>
          </p:cNvPr>
          <p:cNvSpPr txBox="1"/>
          <p:nvPr>
            <p:custDataLst>
              <p:tags r:id="rId14"/>
            </p:custDataLst>
          </p:nvPr>
        </p:nvSpPr>
        <p:spPr>
          <a:xfrm>
            <a:off x="9306551" y="2452076"/>
            <a:ext cx="1912771" cy="461665"/>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rgbClr val="002856"/>
                </a:solidFill>
                <a:effectLst/>
                <a:uLnTx/>
                <a:uFillTx/>
                <a:latin typeface="Arial"/>
                <a:ea typeface="+mn-ea"/>
                <a:cs typeface="+mn-cs"/>
              </a:rPr>
              <a:t>Minimize </a:t>
            </a:r>
            <a:br>
              <a:rPr kumimoji="0" lang="en-US" sz="1200" b="1" i="0" u="none" strike="noStrike" kern="1200" cap="none" spc="0" normalizeH="0" baseline="0" noProof="0">
                <a:ln>
                  <a:noFill/>
                </a:ln>
                <a:solidFill>
                  <a:srgbClr val="002856"/>
                </a:solidFill>
                <a:effectLst/>
                <a:uLnTx/>
                <a:uFillTx/>
                <a:latin typeface="Arial"/>
                <a:ea typeface="+mn-ea"/>
                <a:cs typeface="+mn-cs"/>
              </a:rPr>
            </a:br>
            <a:r>
              <a:rPr kumimoji="0" lang="en-US" sz="1200" b="1" i="0" u="none" strike="noStrike" kern="1200" cap="none" spc="0" normalizeH="0" baseline="0" noProof="0">
                <a:ln>
                  <a:noFill/>
                </a:ln>
                <a:solidFill>
                  <a:srgbClr val="002856"/>
                </a:solidFill>
                <a:effectLst/>
                <a:uLnTx/>
                <a:uFillTx/>
                <a:latin typeface="Arial"/>
                <a:ea typeface="+mn-ea"/>
                <a:cs typeface="+mn-cs"/>
              </a:rPr>
              <a:t>Risks</a:t>
            </a:r>
          </a:p>
        </p:txBody>
      </p:sp>
      <p:sp>
        <p:nvSpPr>
          <p:cNvPr id="73" name="TextBox 72" descr="FONTCOLOR-IF=[Q_STRATEGIC_DIGITAL_PRIORITIES_ACHIEVEOPERATIONALEXCELLENCE_AMBITION]=1,#A6A6A6&#10;FONTCOLOR-IF=[Q_STRATEGIC_DIGITAL_PRIORITIES_ACHIEVEOPERATIONALEXCELLENCE_AMBITION]=&quot;&quot;,#A6A6A6&#10;FONTCOLOR-IF=[_O_SDP_LBL_5]=&quot;(Not in scope)&quot;,#A6A6A6">
            <a:extLst>
              <a:ext uri="{FF2B5EF4-FFF2-40B4-BE49-F238E27FC236}">
                <a16:creationId xmlns:a16="http://schemas.microsoft.com/office/drawing/2014/main" id="{6D16F9A5-1360-9346-9D93-1E78F2FDBBB5}"/>
              </a:ext>
            </a:extLst>
          </p:cNvPr>
          <p:cNvSpPr txBox="1"/>
          <p:nvPr>
            <p:custDataLst>
              <p:tags r:id="rId15"/>
            </p:custDataLst>
          </p:nvPr>
        </p:nvSpPr>
        <p:spPr>
          <a:xfrm>
            <a:off x="5304658" y="2452076"/>
            <a:ext cx="1912771" cy="623248"/>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rgbClr val="002856"/>
                </a:solidFill>
                <a:effectLst/>
                <a:uLnTx/>
                <a:uFillTx/>
                <a:latin typeface="Arial"/>
                <a:ea typeface="+mn-ea"/>
                <a:cs typeface="+mn-cs"/>
              </a:rPr>
              <a:t>Achieve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rgbClr val="002856"/>
                </a:solidFill>
                <a:effectLst/>
                <a:uLnTx/>
                <a:uFillTx/>
                <a:latin typeface="Arial"/>
                <a:ea typeface="+mn-ea"/>
                <a:cs typeface="+mn-cs"/>
              </a:rPr>
              <a:t>Operational Excellence</a:t>
            </a:r>
          </a:p>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050" b="1" i="0" u="none" strike="noStrike" kern="1200" cap="none" spc="0" normalizeH="0" baseline="0" noProof="0">
              <a:ln>
                <a:noFill/>
              </a:ln>
              <a:solidFill>
                <a:srgbClr val="002856"/>
              </a:solidFill>
              <a:effectLst/>
              <a:uLnTx/>
              <a:uFillTx/>
              <a:latin typeface="Arial"/>
              <a:ea typeface="+mn-ea"/>
              <a:cs typeface="+mn-cs"/>
            </a:endParaRPr>
          </a:p>
        </p:txBody>
      </p:sp>
      <p:sp>
        <p:nvSpPr>
          <p:cNvPr id="74" name="Freeform: Shape 14" descr="FILLCOLOR-IF=[Q_STRATEGIC_DIGITAL_PRIORITIES_ACHIEVEOPERATIONALEXCELLENCE_AMBITION]=1,#BFBFBF&#10;FILLCOLOR-IF=[Q_STRATEGIC_DIGITAL_PRIORITIES_ACHIEVEOPERATIONALEXCELLENCE_AMBITION]=&quot;&quot;,#BFBFBF&#10;FILLCOLOR-IF=[_O_SDP_LBL_5]=&quot;(Not in scope)&quot;,#BFBFBF">
            <a:extLst>
              <a:ext uri="{FF2B5EF4-FFF2-40B4-BE49-F238E27FC236}">
                <a16:creationId xmlns:a16="http://schemas.microsoft.com/office/drawing/2014/main" id="{551C085F-FD04-2249-B020-8B17989290F0}"/>
              </a:ext>
            </a:extLst>
          </p:cNvPr>
          <p:cNvSpPr/>
          <p:nvPr>
            <p:custDataLst>
              <p:tags r:id="rId16"/>
            </p:custDataLst>
          </p:nvPr>
        </p:nvSpPr>
        <p:spPr bwMode="black">
          <a:xfrm>
            <a:off x="5991196" y="1829004"/>
            <a:ext cx="539693" cy="515991"/>
          </a:xfrm>
          <a:custGeom>
            <a:gdLst>
              <a:gd name="connsiteX0" fmla="*/ 272701 w 504825"/>
              <a:gd name="connsiteY0" fmla="*/ 204978 h 457200"/>
              <a:gd name="connsiteX1" fmla="*/ 299275 w 504825"/>
              <a:gd name="connsiteY1" fmla="*/ 194024 h 457200"/>
              <a:gd name="connsiteX2" fmla="*/ 320992 w 504825"/>
              <a:gd name="connsiteY2" fmla="*/ 215741 h 457200"/>
              <a:gd name="connsiteX3" fmla="*/ 347948 w 504825"/>
              <a:gd name="connsiteY3" fmla="*/ 188786 h 457200"/>
              <a:gd name="connsiteX4" fmla="*/ 326231 w 504825"/>
              <a:gd name="connsiteY4" fmla="*/ 167069 h 457200"/>
              <a:gd name="connsiteX5" fmla="*/ 337185 w 504825"/>
              <a:gd name="connsiteY5" fmla="*/ 140494 h 457200"/>
              <a:gd name="connsiteX6" fmla="*/ 367951 w 504825"/>
              <a:gd name="connsiteY6" fmla="*/ 140494 h 457200"/>
              <a:gd name="connsiteX7" fmla="*/ 367951 w 504825"/>
              <a:gd name="connsiteY7" fmla="*/ 102394 h 457200"/>
              <a:gd name="connsiteX8" fmla="*/ 337185 w 504825"/>
              <a:gd name="connsiteY8" fmla="*/ 102394 h 457200"/>
              <a:gd name="connsiteX9" fmla="*/ 326231 w 504825"/>
              <a:gd name="connsiteY9" fmla="*/ 75819 h 457200"/>
              <a:gd name="connsiteX10" fmla="*/ 347948 w 504825"/>
              <a:gd name="connsiteY10" fmla="*/ 54102 h 457200"/>
              <a:gd name="connsiteX11" fmla="*/ 320992 w 504825"/>
              <a:gd name="connsiteY11" fmla="*/ 27146 h 457200"/>
              <a:gd name="connsiteX12" fmla="*/ 299275 w 504825"/>
              <a:gd name="connsiteY12" fmla="*/ 48863 h 457200"/>
              <a:gd name="connsiteX13" fmla="*/ 272701 w 504825"/>
              <a:gd name="connsiteY13" fmla="*/ 37910 h 457200"/>
              <a:gd name="connsiteX14" fmla="*/ 272701 w 504825"/>
              <a:gd name="connsiteY14" fmla="*/ 7144 h 457200"/>
              <a:gd name="connsiteX15" fmla="*/ 234601 w 504825"/>
              <a:gd name="connsiteY15" fmla="*/ 7144 h 457200"/>
              <a:gd name="connsiteX16" fmla="*/ 234601 w 504825"/>
              <a:gd name="connsiteY16" fmla="*/ 37910 h 457200"/>
              <a:gd name="connsiteX17" fmla="*/ 208026 w 504825"/>
              <a:gd name="connsiteY17" fmla="*/ 48863 h 457200"/>
              <a:gd name="connsiteX18" fmla="*/ 186309 w 504825"/>
              <a:gd name="connsiteY18" fmla="*/ 27146 h 457200"/>
              <a:gd name="connsiteX19" fmla="*/ 159353 w 504825"/>
              <a:gd name="connsiteY19" fmla="*/ 54102 h 457200"/>
              <a:gd name="connsiteX20" fmla="*/ 181070 w 504825"/>
              <a:gd name="connsiteY20" fmla="*/ 75819 h 457200"/>
              <a:gd name="connsiteX21" fmla="*/ 170117 w 504825"/>
              <a:gd name="connsiteY21" fmla="*/ 102394 h 457200"/>
              <a:gd name="connsiteX22" fmla="*/ 139351 w 504825"/>
              <a:gd name="connsiteY22" fmla="*/ 102394 h 457200"/>
              <a:gd name="connsiteX23" fmla="*/ 139351 w 504825"/>
              <a:gd name="connsiteY23" fmla="*/ 140494 h 457200"/>
              <a:gd name="connsiteX24" fmla="*/ 170117 w 504825"/>
              <a:gd name="connsiteY24" fmla="*/ 140494 h 457200"/>
              <a:gd name="connsiteX25" fmla="*/ 181070 w 504825"/>
              <a:gd name="connsiteY25" fmla="*/ 167069 h 457200"/>
              <a:gd name="connsiteX26" fmla="*/ 159353 w 504825"/>
              <a:gd name="connsiteY26" fmla="*/ 188786 h 457200"/>
              <a:gd name="connsiteX27" fmla="*/ 186309 w 504825"/>
              <a:gd name="connsiteY27" fmla="*/ 215741 h 457200"/>
              <a:gd name="connsiteX28" fmla="*/ 208026 w 504825"/>
              <a:gd name="connsiteY28" fmla="*/ 194024 h 457200"/>
              <a:gd name="connsiteX29" fmla="*/ 234601 w 504825"/>
              <a:gd name="connsiteY29" fmla="*/ 204978 h 457200"/>
              <a:gd name="connsiteX30" fmla="*/ 234601 w 504825"/>
              <a:gd name="connsiteY30" fmla="*/ 235744 h 457200"/>
              <a:gd name="connsiteX31" fmla="*/ 272701 w 504825"/>
              <a:gd name="connsiteY31" fmla="*/ 235744 h 457200"/>
              <a:gd name="connsiteX32" fmla="*/ 272701 w 504825"/>
              <a:gd name="connsiteY32" fmla="*/ 204978 h 457200"/>
              <a:gd name="connsiteX33" fmla="*/ 219932 w 504825"/>
              <a:gd name="connsiteY33" fmla="*/ 87821 h 457200"/>
              <a:gd name="connsiteX34" fmla="*/ 253651 w 504825"/>
              <a:gd name="connsiteY34" fmla="*/ 73914 h 457200"/>
              <a:gd name="connsiteX35" fmla="*/ 287369 w 504825"/>
              <a:gd name="connsiteY35" fmla="*/ 87821 h 457200"/>
              <a:gd name="connsiteX36" fmla="*/ 287369 w 504825"/>
              <a:gd name="connsiteY36" fmla="*/ 155162 h 457200"/>
              <a:gd name="connsiteX37" fmla="*/ 253651 w 504825"/>
              <a:gd name="connsiteY37" fmla="*/ 169069 h 457200"/>
              <a:gd name="connsiteX38" fmla="*/ 219932 w 504825"/>
              <a:gd name="connsiteY38" fmla="*/ 155162 h 457200"/>
              <a:gd name="connsiteX39" fmla="*/ 219932 w 504825"/>
              <a:gd name="connsiteY39" fmla="*/ 87821 h 457200"/>
              <a:gd name="connsiteX40" fmla="*/ 194024 w 504825"/>
              <a:gd name="connsiteY40" fmla="*/ 294894 h 457200"/>
              <a:gd name="connsiteX41" fmla="*/ 215741 w 504825"/>
              <a:gd name="connsiteY41" fmla="*/ 273177 h 457200"/>
              <a:gd name="connsiteX42" fmla="*/ 188786 w 504825"/>
              <a:gd name="connsiteY42" fmla="*/ 246221 h 457200"/>
              <a:gd name="connsiteX43" fmla="*/ 167069 w 504825"/>
              <a:gd name="connsiteY43" fmla="*/ 267938 h 457200"/>
              <a:gd name="connsiteX44" fmla="*/ 140494 w 504825"/>
              <a:gd name="connsiteY44" fmla="*/ 256985 h 457200"/>
              <a:gd name="connsiteX45" fmla="*/ 140494 w 504825"/>
              <a:gd name="connsiteY45" fmla="*/ 226219 h 457200"/>
              <a:gd name="connsiteX46" fmla="*/ 102394 w 504825"/>
              <a:gd name="connsiteY46" fmla="*/ 226219 h 457200"/>
              <a:gd name="connsiteX47" fmla="*/ 102394 w 504825"/>
              <a:gd name="connsiteY47" fmla="*/ 256985 h 457200"/>
              <a:gd name="connsiteX48" fmla="*/ 75819 w 504825"/>
              <a:gd name="connsiteY48" fmla="*/ 267938 h 457200"/>
              <a:gd name="connsiteX49" fmla="*/ 54102 w 504825"/>
              <a:gd name="connsiteY49" fmla="*/ 246221 h 457200"/>
              <a:gd name="connsiteX50" fmla="*/ 27146 w 504825"/>
              <a:gd name="connsiteY50" fmla="*/ 273177 h 457200"/>
              <a:gd name="connsiteX51" fmla="*/ 48863 w 504825"/>
              <a:gd name="connsiteY51" fmla="*/ 294894 h 457200"/>
              <a:gd name="connsiteX52" fmla="*/ 37910 w 504825"/>
              <a:gd name="connsiteY52" fmla="*/ 321469 h 457200"/>
              <a:gd name="connsiteX53" fmla="*/ 7144 w 504825"/>
              <a:gd name="connsiteY53" fmla="*/ 321469 h 457200"/>
              <a:gd name="connsiteX54" fmla="*/ 7144 w 504825"/>
              <a:gd name="connsiteY54" fmla="*/ 359569 h 457200"/>
              <a:gd name="connsiteX55" fmla="*/ 37910 w 504825"/>
              <a:gd name="connsiteY55" fmla="*/ 359569 h 457200"/>
              <a:gd name="connsiteX56" fmla="*/ 48863 w 504825"/>
              <a:gd name="connsiteY56" fmla="*/ 386144 h 457200"/>
              <a:gd name="connsiteX57" fmla="*/ 27146 w 504825"/>
              <a:gd name="connsiteY57" fmla="*/ 407861 h 457200"/>
              <a:gd name="connsiteX58" fmla="*/ 54102 w 504825"/>
              <a:gd name="connsiteY58" fmla="*/ 434816 h 457200"/>
              <a:gd name="connsiteX59" fmla="*/ 75819 w 504825"/>
              <a:gd name="connsiteY59" fmla="*/ 413099 h 457200"/>
              <a:gd name="connsiteX60" fmla="*/ 102394 w 504825"/>
              <a:gd name="connsiteY60" fmla="*/ 424053 h 457200"/>
              <a:gd name="connsiteX61" fmla="*/ 102394 w 504825"/>
              <a:gd name="connsiteY61" fmla="*/ 454819 h 457200"/>
              <a:gd name="connsiteX62" fmla="*/ 140494 w 504825"/>
              <a:gd name="connsiteY62" fmla="*/ 454819 h 457200"/>
              <a:gd name="connsiteX63" fmla="*/ 140494 w 504825"/>
              <a:gd name="connsiteY63" fmla="*/ 424053 h 457200"/>
              <a:gd name="connsiteX64" fmla="*/ 167069 w 504825"/>
              <a:gd name="connsiteY64" fmla="*/ 413099 h 457200"/>
              <a:gd name="connsiteX65" fmla="*/ 188786 w 504825"/>
              <a:gd name="connsiteY65" fmla="*/ 434816 h 457200"/>
              <a:gd name="connsiteX66" fmla="*/ 215741 w 504825"/>
              <a:gd name="connsiteY66" fmla="*/ 407861 h 457200"/>
              <a:gd name="connsiteX67" fmla="*/ 194024 w 504825"/>
              <a:gd name="connsiteY67" fmla="*/ 386144 h 457200"/>
              <a:gd name="connsiteX68" fmla="*/ 204978 w 504825"/>
              <a:gd name="connsiteY68" fmla="*/ 359569 h 457200"/>
              <a:gd name="connsiteX69" fmla="*/ 235744 w 504825"/>
              <a:gd name="connsiteY69" fmla="*/ 359569 h 457200"/>
              <a:gd name="connsiteX70" fmla="*/ 235744 w 504825"/>
              <a:gd name="connsiteY70" fmla="*/ 321469 h 457200"/>
              <a:gd name="connsiteX71" fmla="*/ 204978 w 504825"/>
              <a:gd name="connsiteY71" fmla="*/ 321469 h 457200"/>
              <a:gd name="connsiteX72" fmla="*/ 194024 w 504825"/>
              <a:gd name="connsiteY72" fmla="*/ 294894 h 457200"/>
              <a:gd name="connsiteX73" fmla="*/ 121539 w 504825"/>
              <a:gd name="connsiteY73" fmla="*/ 388144 h 457200"/>
              <a:gd name="connsiteX74" fmla="*/ 87821 w 504825"/>
              <a:gd name="connsiteY74" fmla="*/ 374237 h 457200"/>
              <a:gd name="connsiteX75" fmla="*/ 87821 w 504825"/>
              <a:gd name="connsiteY75" fmla="*/ 306896 h 457200"/>
              <a:gd name="connsiteX76" fmla="*/ 121539 w 504825"/>
              <a:gd name="connsiteY76" fmla="*/ 292989 h 457200"/>
              <a:gd name="connsiteX77" fmla="*/ 155258 w 504825"/>
              <a:gd name="connsiteY77" fmla="*/ 306896 h 457200"/>
              <a:gd name="connsiteX78" fmla="*/ 155258 w 504825"/>
              <a:gd name="connsiteY78" fmla="*/ 374237 h 457200"/>
              <a:gd name="connsiteX79" fmla="*/ 121539 w 504825"/>
              <a:gd name="connsiteY79" fmla="*/ 388144 h 457200"/>
              <a:gd name="connsiteX80" fmla="*/ 501301 w 504825"/>
              <a:gd name="connsiteY80" fmla="*/ 359569 h 457200"/>
              <a:gd name="connsiteX81" fmla="*/ 501301 w 504825"/>
              <a:gd name="connsiteY81" fmla="*/ 321469 h 457200"/>
              <a:gd name="connsiteX82" fmla="*/ 470535 w 504825"/>
              <a:gd name="connsiteY82" fmla="*/ 321469 h 457200"/>
              <a:gd name="connsiteX83" fmla="*/ 459581 w 504825"/>
              <a:gd name="connsiteY83" fmla="*/ 294894 h 457200"/>
              <a:gd name="connsiteX84" fmla="*/ 481298 w 504825"/>
              <a:gd name="connsiteY84" fmla="*/ 273177 h 457200"/>
              <a:gd name="connsiteX85" fmla="*/ 454342 w 504825"/>
              <a:gd name="connsiteY85" fmla="*/ 246221 h 457200"/>
              <a:gd name="connsiteX86" fmla="*/ 432625 w 504825"/>
              <a:gd name="connsiteY86" fmla="*/ 267938 h 457200"/>
              <a:gd name="connsiteX87" fmla="*/ 406051 w 504825"/>
              <a:gd name="connsiteY87" fmla="*/ 256985 h 457200"/>
              <a:gd name="connsiteX88" fmla="*/ 406051 w 504825"/>
              <a:gd name="connsiteY88" fmla="*/ 226219 h 457200"/>
              <a:gd name="connsiteX89" fmla="*/ 367951 w 504825"/>
              <a:gd name="connsiteY89" fmla="*/ 226219 h 457200"/>
              <a:gd name="connsiteX90" fmla="*/ 367951 w 504825"/>
              <a:gd name="connsiteY90" fmla="*/ 256985 h 457200"/>
              <a:gd name="connsiteX91" fmla="*/ 341376 w 504825"/>
              <a:gd name="connsiteY91" fmla="*/ 267938 h 457200"/>
              <a:gd name="connsiteX92" fmla="*/ 319659 w 504825"/>
              <a:gd name="connsiteY92" fmla="*/ 246221 h 457200"/>
              <a:gd name="connsiteX93" fmla="*/ 292703 w 504825"/>
              <a:gd name="connsiteY93" fmla="*/ 273177 h 457200"/>
              <a:gd name="connsiteX94" fmla="*/ 314420 w 504825"/>
              <a:gd name="connsiteY94" fmla="*/ 294894 h 457200"/>
              <a:gd name="connsiteX95" fmla="*/ 303467 w 504825"/>
              <a:gd name="connsiteY95" fmla="*/ 321469 h 457200"/>
              <a:gd name="connsiteX96" fmla="*/ 272701 w 504825"/>
              <a:gd name="connsiteY96" fmla="*/ 321469 h 457200"/>
              <a:gd name="connsiteX97" fmla="*/ 272701 w 504825"/>
              <a:gd name="connsiteY97" fmla="*/ 359569 h 457200"/>
              <a:gd name="connsiteX98" fmla="*/ 303467 w 504825"/>
              <a:gd name="connsiteY98" fmla="*/ 359569 h 457200"/>
              <a:gd name="connsiteX99" fmla="*/ 314420 w 504825"/>
              <a:gd name="connsiteY99" fmla="*/ 386144 h 457200"/>
              <a:gd name="connsiteX100" fmla="*/ 292703 w 504825"/>
              <a:gd name="connsiteY100" fmla="*/ 407861 h 457200"/>
              <a:gd name="connsiteX101" fmla="*/ 319659 w 504825"/>
              <a:gd name="connsiteY101" fmla="*/ 434816 h 457200"/>
              <a:gd name="connsiteX102" fmla="*/ 341376 w 504825"/>
              <a:gd name="connsiteY102" fmla="*/ 413099 h 457200"/>
              <a:gd name="connsiteX103" fmla="*/ 367951 w 504825"/>
              <a:gd name="connsiteY103" fmla="*/ 424053 h 457200"/>
              <a:gd name="connsiteX104" fmla="*/ 367951 w 504825"/>
              <a:gd name="connsiteY104" fmla="*/ 454819 h 457200"/>
              <a:gd name="connsiteX105" fmla="*/ 406051 w 504825"/>
              <a:gd name="connsiteY105" fmla="*/ 454819 h 457200"/>
              <a:gd name="connsiteX106" fmla="*/ 406051 w 504825"/>
              <a:gd name="connsiteY106" fmla="*/ 424053 h 457200"/>
              <a:gd name="connsiteX107" fmla="*/ 432625 w 504825"/>
              <a:gd name="connsiteY107" fmla="*/ 413099 h 457200"/>
              <a:gd name="connsiteX108" fmla="*/ 454342 w 504825"/>
              <a:gd name="connsiteY108" fmla="*/ 434816 h 457200"/>
              <a:gd name="connsiteX109" fmla="*/ 481298 w 504825"/>
              <a:gd name="connsiteY109" fmla="*/ 407861 h 457200"/>
              <a:gd name="connsiteX110" fmla="*/ 459581 w 504825"/>
              <a:gd name="connsiteY110" fmla="*/ 386144 h 457200"/>
              <a:gd name="connsiteX111" fmla="*/ 470535 w 504825"/>
              <a:gd name="connsiteY111" fmla="*/ 359569 h 457200"/>
              <a:gd name="connsiteX112" fmla="*/ 501301 w 504825"/>
              <a:gd name="connsiteY112" fmla="*/ 359569 h 457200"/>
              <a:gd name="connsiteX113" fmla="*/ 387001 w 504825"/>
              <a:gd name="connsiteY113" fmla="*/ 388144 h 457200"/>
              <a:gd name="connsiteX114" fmla="*/ 353282 w 504825"/>
              <a:gd name="connsiteY114" fmla="*/ 374237 h 457200"/>
              <a:gd name="connsiteX115" fmla="*/ 353282 w 504825"/>
              <a:gd name="connsiteY115" fmla="*/ 306896 h 457200"/>
              <a:gd name="connsiteX116" fmla="*/ 387001 w 504825"/>
              <a:gd name="connsiteY116" fmla="*/ 292989 h 457200"/>
              <a:gd name="connsiteX117" fmla="*/ 420719 w 504825"/>
              <a:gd name="connsiteY117" fmla="*/ 306896 h 457200"/>
              <a:gd name="connsiteX118" fmla="*/ 420719 w 504825"/>
              <a:gd name="connsiteY118" fmla="*/ 374237 h 457200"/>
              <a:gd name="connsiteX119" fmla="*/ 387001 w 504825"/>
              <a:gd name="connsiteY119" fmla="*/ 388144 h 457200"/>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504825" h="457200">
                <a:moveTo>
                  <a:pt x="272701" y="204978"/>
                </a:moveTo>
                <a:cubicBezTo>
                  <a:pt x="281940" y="202883"/>
                  <a:pt x="290989" y="199263"/>
                  <a:pt x="299275" y="194024"/>
                </a:cubicBezTo>
                <a:lnTo>
                  <a:pt x="320992" y="215741"/>
                </a:lnTo>
                <a:lnTo>
                  <a:pt x="347948" y="188786"/>
                </a:lnTo>
                <a:lnTo>
                  <a:pt x="326231" y="167069"/>
                </a:lnTo>
                <a:cubicBezTo>
                  <a:pt x="331470" y="158782"/>
                  <a:pt x="335090" y="149828"/>
                  <a:pt x="337185" y="140494"/>
                </a:cubicBezTo>
                <a:lnTo>
                  <a:pt x="367951" y="140494"/>
                </a:lnTo>
                <a:lnTo>
                  <a:pt x="367951" y="102394"/>
                </a:lnTo>
                <a:lnTo>
                  <a:pt x="337185" y="102394"/>
                </a:lnTo>
                <a:cubicBezTo>
                  <a:pt x="335090" y="93155"/>
                  <a:pt x="331470" y="84106"/>
                  <a:pt x="326231" y="75819"/>
                </a:cubicBezTo>
                <a:lnTo>
                  <a:pt x="347948" y="54102"/>
                </a:lnTo>
                <a:lnTo>
                  <a:pt x="320992" y="27146"/>
                </a:lnTo>
                <a:lnTo>
                  <a:pt x="299275" y="48863"/>
                </a:lnTo>
                <a:cubicBezTo>
                  <a:pt x="290989" y="43625"/>
                  <a:pt x="282035" y="40005"/>
                  <a:pt x="272701" y="37910"/>
                </a:cubicBezTo>
                <a:lnTo>
                  <a:pt x="272701" y="7144"/>
                </a:lnTo>
                <a:lnTo>
                  <a:pt x="234601" y="7144"/>
                </a:lnTo>
                <a:lnTo>
                  <a:pt x="234601" y="37910"/>
                </a:lnTo>
                <a:cubicBezTo>
                  <a:pt x="225362" y="40005"/>
                  <a:pt x="216313" y="43625"/>
                  <a:pt x="208026" y="48863"/>
                </a:cubicBezTo>
                <a:lnTo>
                  <a:pt x="186309" y="27146"/>
                </a:lnTo>
                <a:lnTo>
                  <a:pt x="159353" y="54102"/>
                </a:lnTo>
                <a:lnTo>
                  <a:pt x="181070" y="75819"/>
                </a:lnTo>
                <a:cubicBezTo>
                  <a:pt x="175831" y="84106"/>
                  <a:pt x="172212" y="93059"/>
                  <a:pt x="170117" y="102394"/>
                </a:cubicBezTo>
                <a:lnTo>
                  <a:pt x="139351" y="102394"/>
                </a:lnTo>
                <a:lnTo>
                  <a:pt x="139351" y="140494"/>
                </a:lnTo>
                <a:lnTo>
                  <a:pt x="170117" y="140494"/>
                </a:lnTo>
                <a:cubicBezTo>
                  <a:pt x="172212" y="149733"/>
                  <a:pt x="175831" y="158782"/>
                  <a:pt x="181070" y="167069"/>
                </a:cubicBezTo>
                <a:lnTo>
                  <a:pt x="159353" y="188786"/>
                </a:lnTo>
                <a:lnTo>
                  <a:pt x="186309" y="215741"/>
                </a:lnTo>
                <a:lnTo>
                  <a:pt x="208026" y="194024"/>
                </a:lnTo>
                <a:cubicBezTo>
                  <a:pt x="216313" y="199263"/>
                  <a:pt x="225266" y="202883"/>
                  <a:pt x="234601" y="204978"/>
                </a:cubicBezTo>
                <a:lnTo>
                  <a:pt x="234601" y="235744"/>
                </a:lnTo>
                <a:lnTo>
                  <a:pt x="272701" y="235744"/>
                </a:lnTo>
                <a:lnTo>
                  <a:pt x="272701" y="204978"/>
                </a:lnTo>
                <a:close/>
                <a:moveTo>
                  <a:pt x="219932" y="87821"/>
                </a:moveTo>
                <a:cubicBezTo>
                  <a:pt x="228886" y="78867"/>
                  <a:pt x="240887" y="73914"/>
                  <a:pt x="253651" y="73914"/>
                </a:cubicBezTo>
                <a:cubicBezTo>
                  <a:pt x="266414" y="73914"/>
                  <a:pt x="278321" y="78867"/>
                  <a:pt x="287369" y="87821"/>
                </a:cubicBezTo>
                <a:cubicBezTo>
                  <a:pt x="305943" y="106394"/>
                  <a:pt x="305943" y="136589"/>
                  <a:pt x="287369" y="155162"/>
                </a:cubicBezTo>
                <a:cubicBezTo>
                  <a:pt x="278416" y="164116"/>
                  <a:pt x="266414" y="169069"/>
                  <a:pt x="253651" y="169069"/>
                </a:cubicBezTo>
                <a:cubicBezTo>
                  <a:pt x="240887" y="169069"/>
                  <a:pt x="228981" y="164116"/>
                  <a:pt x="219932" y="155162"/>
                </a:cubicBezTo>
                <a:cubicBezTo>
                  <a:pt x="201359" y="136589"/>
                  <a:pt x="201359" y="106394"/>
                  <a:pt x="219932" y="87821"/>
                </a:cubicBezTo>
                <a:close/>
                <a:moveTo>
                  <a:pt x="194024" y="294894"/>
                </a:moveTo>
                <a:lnTo>
                  <a:pt x="215741" y="273177"/>
                </a:lnTo>
                <a:lnTo>
                  <a:pt x="188786" y="246221"/>
                </a:lnTo>
                <a:lnTo>
                  <a:pt x="167069" y="267938"/>
                </a:lnTo>
                <a:cubicBezTo>
                  <a:pt x="158782" y="262700"/>
                  <a:pt x="149828" y="259080"/>
                  <a:pt x="140494" y="256985"/>
                </a:cubicBezTo>
                <a:lnTo>
                  <a:pt x="140494" y="226219"/>
                </a:lnTo>
                <a:lnTo>
                  <a:pt x="102394" y="226219"/>
                </a:lnTo>
                <a:lnTo>
                  <a:pt x="102394" y="256985"/>
                </a:lnTo>
                <a:cubicBezTo>
                  <a:pt x="93154" y="259080"/>
                  <a:pt x="84106" y="262700"/>
                  <a:pt x="75819" y="267938"/>
                </a:cubicBezTo>
                <a:lnTo>
                  <a:pt x="54102" y="246221"/>
                </a:lnTo>
                <a:lnTo>
                  <a:pt x="27146" y="273177"/>
                </a:lnTo>
                <a:lnTo>
                  <a:pt x="48863" y="294894"/>
                </a:lnTo>
                <a:cubicBezTo>
                  <a:pt x="43625" y="303181"/>
                  <a:pt x="40005" y="312134"/>
                  <a:pt x="37910" y="321469"/>
                </a:cubicBezTo>
                <a:lnTo>
                  <a:pt x="7144" y="321469"/>
                </a:lnTo>
                <a:lnTo>
                  <a:pt x="7144" y="359569"/>
                </a:lnTo>
                <a:lnTo>
                  <a:pt x="37910" y="359569"/>
                </a:lnTo>
                <a:cubicBezTo>
                  <a:pt x="40005" y="368808"/>
                  <a:pt x="43625" y="377857"/>
                  <a:pt x="48863" y="386144"/>
                </a:cubicBezTo>
                <a:lnTo>
                  <a:pt x="27146" y="407861"/>
                </a:lnTo>
                <a:lnTo>
                  <a:pt x="54102" y="434816"/>
                </a:lnTo>
                <a:lnTo>
                  <a:pt x="75819" y="413099"/>
                </a:lnTo>
                <a:cubicBezTo>
                  <a:pt x="84106" y="418338"/>
                  <a:pt x="93059" y="421958"/>
                  <a:pt x="102394" y="424053"/>
                </a:cubicBezTo>
                <a:lnTo>
                  <a:pt x="102394" y="454819"/>
                </a:lnTo>
                <a:lnTo>
                  <a:pt x="140494" y="454819"/>
                </a:lnTo>
                <a:lnTo>
                  <a:pt x="140494" y="424053"/>
                </a:lnTo>
                <a:cubicBezTo>
                  <a:pt x="149733" y="421958"/>
                  <a:pt x="158782" y="418338"/>
                  <a:pt x="167069" y="413099"/>
                </a:cubicBezTo>
                <a:lnTo>
                  <a:pt x="188786" y="434816"/>
                </a:lnTo>
                <a:lnTo>
                  <a:pt x="215741" y="407861"/>
                </a:lnTo>
                <a:lnTo>
                  <a:pt x="194024" y="386144"/>
                </a:lnTo>
                <a:cubicBezTo>
                  <a:pt x="199263" y="377857"/>
                  <a:pt x="202883" y="368903"/>
                  <a:pt x="204978" y="359569"/>
                </a:cubicBezTo>
                <a:lnTo>
                  <a:pt x="235744" y="359569"/>
                </a:lnTo>
                <a:lnTo>
                  <a:pt x="235744" y="321469"/>
                </a:lnTo>
                <a:lnTo>
                  <a:pt x="204978" y="321469"/>
                </a:lnTo>
                <a:cubicBezTo>
                  <a:pt x="202883" y="312230"/>
                  <a:pt x="199263" y="303276"/>
                  <a:pt x="194024" y="294894"/>
                </a:cubicBezTo>
                <a:close/>
                <a:moveTo>
                  <a:pt x="121539" y="388144"/>
                </a:moveTo>
                <a:cubicBezTo>
                  <a:pt x="108775" y="388144"/>
                  <a:pt x="96869" y="383191"/>
                  <a:pt x="87821" y="374237"/>
                </a:cubicBezTo>
                <a:cubicBezTo>
                  <a:pt x="69247" y="355664"/>
                  <a:pt x="69247" y="325469"/>
                  <a:pt x="87821" y="306896"/>
                </a:cubicBezTo>
                <a:cubicBezTo>
                  <a:pt x="96774" y="297942"/>
                  <a:pt x="108775" y="292989"/>
                  <a:pt x="121539" y="292989"/>
                </a:cubicBezTo>
                <a:cubicBezTo>
                  <a:pt x="134302" y="292989"/>
                  <a:pt x="146209" y="297942"/>
                  <a:pt x="155258" y="306896"/>
                </a:cubicBezTo>
                <a:cubicBezTo>
                  <a:pt x="173831" y="325469"/>
                  <a:pt x="173831" y="355664"/>
                  <a:pt x="155258" y="374237"/>
                </a:cubicBezTo>
                <a:cubicBezTo>
                  <a:pt x="146209" y="383191"/>
                  <a:pt x="134207" y="388144"/>
                  <a:pt x="121539" y="388144"/>
                </a:cubicBezTo>
                <a:close/>
                <a:moveTo>
                  <a:pt x="501301" y="359569"/>
                </a:moveTo>
                <a:lnTo>
                  <a:pt x="501301" y="321469"/>
                </a:lnTo>
                <a:lnTo>
                  <a:pt x="470535" y="321469"/>
                </a:lnTo>
                <a:cubicBezTo>
                  <a:pt x="468440" y="312230"/>
                  <a:pt x="464820" y="303181"/>
                  <a:pt x="459581" y="294894"/>
                </a:cubicBezTo>
                <a:lnTo>
                  <a:pt x="481298" y="273177"/>
                </a:lnTo>
                <a:lnTo>
                  <a:pt x="454342" y="246221"/>
                </a:lnTo>
                <a:lnTo>
                  <a:pt x="432625" y="267938"/>
                </a:lnTo>
                <a:cubicBezTo>
                  <a:pt x="424339" y="262700"/>
                  <a:pt x="415385" y="259080"/>
                  <a:pt x="406051" y="256985"/>
                </a:cubicBezTo>
                <a:lnTo>
                  <a:pt x="406051" y="226219"/>
                </a:lnTo>
                <a:lnTo>
                  <a:pt x="367951" y="226219"/>
                </a:lnTo>
                <a:lnTo>
                  <a:pt x="367951" y="256985"/>
                </a:lnTo>
                <a:cubicBezTo>
                  <a:pt x="358712" y="259080"/>
                  <a:pt x="349663" y="262700"/>
                  <a:pt x="341376" y="267938"/>
                </a:cubicBezTo>
                <a:lnTo>
                  <a:pt x="319659" y="246221"/>
                </a:lnTo>
                <a:lnTo>
                  <a:pt x="292703" y="273177"/>
                </a:lnTo>
                <a:lnTo>
                  <a:pt x="314420" y="294894"/>
                </a:lnTo>
                <a:cubicBezTo>
                  <a:pt x="309182" y="303181"/>
                  <a:pt x="305562" y="312134"/>
                  <a:pt x="303467" y="321469"/>
                </a:cubicBezTo>
                <a:lnTo>
                  <a:pt x="272701" y="321469"/>
                </a:lnTo>
                <a:lnTo>
                  <a:pt x="272701" y="359569"/>
                </a:lnTo>
                <a:lnTo>
                  <a:pt x="303467" y="359569"/>
                </a:lnTo>
                <a:cubicBezTo>
                  <a:pt x="305562" y="368808"/>
                  <a:pt x="309182" y="377857"/>
                  <a:pt x="314420" y="386144"/>
                </a:cubicBezTo>
                <a:lnTo>
                  <a:pt x="292703" y="407861"/>
                </a:lnTo>
                <a:lnTo>
                  <a:pt x="319659" y="434816"/>
                </a:lnTo>
                <a:lnTo>
                  <a:pt x="341376" y="413099"/>
                </a:lnTo>
                <a:cubicBezTo>
                  <a:pt x="349663" y="418338"/>
                  <a:pt x="358616" y="421958"/>
                  <a:pt x="367951" y="424053"/>
                </a:cubicBezTo>
                <a:lnTo>
                  <a:pt x="367951" y="454819"/>
                </a:lnTo>
                <a:lnTo>
                  <a:pt x="406051" y="454819"/>
                </a:lnTo>
                <a:lnTo>
                  <a:pt x="406051" y="424053"/>
                </a:lnTo>
                <a:cubicBezTo>
                  <a:pt x="415290" y="421958"/>
                  <a:pt x="424339" y="418338"/>
                  <a:pt x="432625" y="413099"/>
                </a:cubicBezTo>
                <a:lnTo>
                  <a:pt x="454342" y="434816"/>
                </a:lnTo>
                <a:lnTo>
                  <a:pt x="481298" y="407861"/>
                </a:lnTo>
                <a:lnTo>
                  <a:pt x="459581" y="386144"/>
                </a:lnTo>
                <a:cubicBezTo>
                  <a:pt x="464820" y="377857"/>
                  <a:pt x="468440" y="368903"/>
                  <a:pt x="470535" y="359569"/>
                </a:cubicBezTo>
                <a:lnTo>
                  <a:pt x="501301" y="359569"/>
                </a:lnTo>
                <a:close/>
                <a:moveTo>
                  <a:pt x="387001" y="388144"/>
                </a:moveTo>
                <a:cubicBezTo>
                  <a:pt x="374237" y="388144"/>
                  <a:pt x="362331" y="383191"/>
                  <a:pt x="353282" y="374237"/>
                </a:cubicBezTo>
                <a:cubicBezTo>
                  <a:pt x="334709" y="355664"/>
                  <a:pt x="334709" y="325469"/>
                  <a:pt x="353282" y="306896"/>
                </a:cubicBezTo>
                <a:cubicBezTo>
                  <a:pt x="362236" y="297942"/>
                  <a:pt x="374237" y="292989"/>
                  <a:pt x="387001" y="292989"/>
                </a:cubicBezTo>
                <a:cubicBezTo>
                  <a:pt x="399764" y="292989"/>
                  <a:pt x="411671" y="297942"/>
                  <a:pt x="420719" y="306896"/>
                </a:cubicBezTo>
                <a:cubicBezTo>
                  <a:pt x="439293" y="325469"/>
                  <a:pt x="439293" y="355664"/>
                  <a:pt x="420719" y="374237"/>
                </a:cubicBezTo>
                <a:cubicBezTo>
                  <a:pt x="411671" y="383191"/>
                  <a:pt x="399669" y="388144"/>
                  <a:pt x="387001" y="388144"/>
                </a:cubicBez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sp>
        <p:nvSpPr>
          <p:cNvPr id="60" name="TextBox 59" descr="FONTCOLOR-IF=[Q_STRATEGIC_DIGITAL_PRIORITIES_OPTIMIZEASSETUTILIZATION_AMBITION]=1,#A6A6A6&#10;FONTCOLOR-IF=[Q_STRATEGIC_DIGITAL_PRIORITIES_OPTIMIZEASSETUTILIZATION_AMBITION]=&quot;&quot;,#A6A6A6&#10;FONTCOLOR-IF=[_O_SDP_LBL_6]=&quot;(Not in scope)&quot;,#A6A6A6">
            <a:extLst>
              <a:ext uri="{FF2B5EF4-FFF2-40B4-BE49-F238E27FC236}">
                <a16:creationId xmlns:a16="http://schemas.microsoft.com/office/drawing/2014/main" id="{4A3C2A46-0221-8745-B533-99B21D000E46}"/>
              </a:ext>
            </a:extLst>
          </p:cNvPr>
          <p:cNvSpPr txBox="1"/>
          <p:nvPr>
            <p:custDataLst>
              <p:tags r:id="rId17"/>
            </p:custDataLst>
          </p:nvPr>
        </p:nvSpPr>
        <p:spPr>
          <a:xfrm>
            <a:off x="7316970" y="2452076"/>
            <a:ext cx="1912771" cy="461665"/>
          </a:xfrm>
          <a:prstGeom prst="rect">
            <a:avLst/>
          </a:prstGeom>
          <a:no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srgbClr val="002856"/>
                </a:solidFill>
                <a:effectLst/>
                <a:uLnTx/>
                <a:uFillTx/>
                <a:latin typeface="Arial"/>
                <a:ea typeface="+mn-ea"/>
                <a:cs typeface="+mn-cs"/>
              </a:rPr>
              <a:t>Optimize </a:t>
            </a:r>
            <a:br>
              <a:rPr kumimoji="0" lang="en-US" sz="1200" b="1" i="0" u="none" strike="noStrike" kern="1200" cap="none" spc="0" normalizeH="0" baseline="0" noProof="0">
                <a:ln>
                  <a:noFill/>
                </a:ln>
                <a:solidFill>
                  <a:srgbClr val="002856"/>
                </a:solidFill>
                <a:effectLst/>
                <a:uLnTx/>
                <a:uFillTx/>
                <a:latin typeface="Arial"/>
                <a:ea typeface="+mn-ea"/>
                <a:cs typeface="+mn-cs"/>
              </a:rPr>
            </a:br>
            <a:r>
              <a:rPr kumimoji="0" lang="en-US" sz="1200" b="1" i="0" u="none" strike="noStrike" kern="1200" cap="none" spc="0" normalizeH="0" baseline="0" noProof="0">
                <a:ln>
                  <a:noFill/>
                </a:ln>
                <a:solidFill>
                  <a:srgbClr val="002856"/>
                </a:solidFill>
                <a:effectLst/>
                <a:uLnTx/>
                <a:uFillTx/>
                <a:latin typeface="Arial"/>
                <a:ea typeface="+mn-ea"/>
                <a:cs typeface="+mn-cs"/>
              </a:rPr>
              <a:t>Asset Utilization</a:t>
            </a:r>
          </a:p>
        </p:txBody>
      </p:sp>
      <p:sp>
        <p:nvSpPr>
          <p:cNvPr id="61" name="Freeform: Shape 15" descr="FILLCOLOR-IF=[Q_STRATEGIC_DIGITAL_PRIORITIES_OPTIMIZEASSETUTILIZATION_AMBITION]=1,#BFBFBF&#10;FILLCOLOR-IF=[Q_STRATEGIC_DIGITAL_PRIORITIES_OPTIMIZEASSETUTILIZATION_AMBITION]=&quot;&quot;,#BFBFBF&#10;FILLCOLOR-IF=[_O_SDP_LBL_6]=&quot;(Not in scope)&quot;,#BFBFBF">
            <a:extLst>
              <a:ext uri="{FF2B5EF4-FFF2-40B4-BE49-F238E27FC236}">
                <a16:creationId xmlns:a16="http://schemas.microsoft.com/office/drawing/2014/main" id="{8D3F88BF-5465-234D-9299-37A0736003A2}"/>
              </a:ext>
            </a:extLst>
          </p:cNvPr>
          <p:cNvSpPr/>
          <p:nvPr>
            <p:custDataLst>
              <p:tags r:id="rId18"/>
            </p:custDataLst>
          </p:nvPr>
        </p:nvSpPr>
        <p:spPr bwMode="black">
          <a:xfrm>
            <a:off x="7956600" y="1902864"/>
            <a:ext cx="580424" cy="440742"/>
          </a:xfrm>
          <a:custGeom>
            <a:gdLst>
              <a:gd name="connsiteX0" fmla="*/ 464344 w 542925"/>
              <a:gd name="connsiteY0" fmla="*/ 245269 h 390525"/>
              <a:gd name="connsiteX1" fmla="*/ 464344 w 542925"/>
              <a:gd name="connsiteY1" fmla="*/ 311944 h 390525"/>
              <a:gd name="connsiteX2" fmla="*/ 397669 w 542925"/>
              <a:gd name="connsiteY2" fmla="*/ 311944 h 390525"/>
              <a:gd name="connsiteX3" fmla="*/ 397669 w 542925"/>
              <a:gd name="connsiteY3" fmla="*/ 245269 h 390525"/>
              <a:gd name="connsiteX4" fmla="*/ 464344 w 542925"/>
              <a:gd name="connsiteY4" fmla="*/ 245269 h 390525"/>
              <a:gd name="connsiteX5" fmla="*/ 464344 w 542925"/>
              <a:gd name="connsiteY5" fmla="*/ 245269 h 390525"/>
              <a:gd name="connsiteX6" fmla="*/ 359569 w 542925"/>
              <a:gd name="connsiteY6" fmla="*/ 245269 h 390525"/>
              <a:gd name="connsiteX7" fmla="*/ 292894 w 542925"/>
              <a:gd name="connsiteY7" fmla="*/ 245269 h 390525"/>
              <a:gd name="connsiteX8" fmla="*/ 292894 w 542925"/>
              <a:gd name="connsiteY8" fmla="*/ 311944 h 390525"/>
              <a:gd name="connsiteX9" fmla="*/ 359569 w 542925"/>
              <a:gd name="connsiteY9" fmla="*/ 311944 h 390525"/>
              <a:gd name="connsiteX10" fmla="*/ 359569 w 542925"/>
              <a:gd name="connsiteY10" fmla="*/ 245269 h 390525"/>
              <a:gd name="connsiteX11" fmla="*/ 359569 w 542925"/>
              <a:gd name="connsiteY11" fmla="*/ 245269 h 390525"/>
              <a:gd name="connsiteX12" fmla="*/ 254794 w 542925"/>
              <a:gd name="connsiteY12" fmla="*/ 245269 h 390525"/>
              <a:gd name="connsiteX13" fmla="*/ 188119 w 542925"/>
              <a:gd name="connsiteY13" fmla="*/ 245269 h 390525"/>
              <a:gd name="connsiteX14" fmla="*/ 188119 w 542925"/>
              <a:gd name="connsiteY14" fmla="*/ 311944 h 390525"/>
              <a:gd name="connsiteX15" fmla="*/ 254794 w 542925"/>
              <a:gd name="connsiteY15" fmla="*/ 311944 h 390525"/>
              <a:gd name="connsiteX16" fmla="*/ 254794 w 542925"/>
              <a:gd name="connsiteY16" fmla="*/ 245269 h 390525"/>
              <a:gd name="connsiteX17" fmla="*/ 254794 w 542925"/>
              <a:gd name="connsiteY17" fmla="*/ 245269 h 390525"/>
              <a:gd name="connsiteX18" fmla="*/ 150019 w 542925"/>
              <a:gd name="connsiteY18" fmla="*/ 245269 h 390525"/>
              <a:gd name="connsiteX19" fmla="*/ 83344 w 542925"/>
              <a:gd name="connsiteY19" fmla="*/ 245269 h 390525"/>
              <a:gd name="connsiteX20" fmla="*/ 83344 w 542925"/>
              <a:gd name="connsiteY20" fmla="*/ 311944 h 390525"/>
              <a:gd name="connsiteX21" fmla="*/ 150019 w 542925"/>
              <a:gd name="connsiteY21" fmla="*/ 311944 h 390525"/>
              <a:gd name="connsiteX22" fmla="*/ 150019 w 542925"/>
              <a:gd name="connsiteY22" fmla="*/ 245269 h 390525"/>
              <a:gd name="connsiteX23" fmla="*/ 150019 w 542925"/>
              <a:gd name="connsiteY23" fmla="*/ 245269 h 390525"/>
              <a:gd name="connsiteX24" fmla="*/ 540544 w 542925"/>
              <a:gd name="connsiteY24" fmla="*/ 7144 h 390525"/>
              <a:gd name="connsiteX25" fmla="*/ 426244 w 542925"/>
              <a:gd name="connsiteY25" fmla="*/ 7144 h 390525"/>
              <a:gd name="connsiteX26" fmla="*/ 426244 w 542925"/>
              <a:gd name="connsiteY26" fmla="*/ 151352 h 390525"/>
              <a:gd name="connsiteX27" fmla="*/ 216694 w 542925"/>
              <a:gd name="connsiteY27" fmla="*/ 75152 h 390525"/>
              <a:gd name="connsiteX28" fmla="*/ 216694 w 542925"/>
              <a:gd name="connsiteY28" fmla="*/ 151352 h 390525"/>
              <a:gd name="connsiteX29" fmla="*/ 7144 w 542925"/>
              <a:gd name="connsiteY29" fmla="*/ 75152 h 390525"/>
              <a:gd name="connsiteX30" fmla="*/ 7144 w 542925"/>
              <a:gd name="connsiteY30" fmla="*/ 388144 h 390525"/>
              <a:gd name="connsiteX31" fmla="*/ 45244 w 542925"/>
              <a:gd name="connsiteY31" fmla="*/ 388144 h 390525"/>
              <a:gd name="connsiteX32" fmla="*/ 45244 w 542925"/>
              <a:gd name="connsiteY32" fmla="*/ 129635 h 390525"/>
              <a:gd name="connsiteX33" fmla="*/ 254794 w 542925"/>
              <a:gd name="connsiteY33" fmla="*/ 205835 h 390525"/>
              <a:gd name="connsiteX34" fmla="*/ 254794 w 542925"/>
              <a:gd name="connsiteY34" fmla="*/ 129635 h 390525"/>
              <a:gd name="connsiteX35" fmla="*/ 464344 w 542925"/>
              <a:gd name="connsiteY35" fmla="*/ 205835 h 390525"/>
              <a:gd name="connsiteX36" fmla="*/ 464344 w 542925"/>
              <a:gd name="connsiteY36" fmla="*/ 45244 h 390525"/>
              <a:gd name="connsiteX37" fmla="*/ 502444 w 542925"/>
              <a:gd name="connsiteY37" fmla="*/ 45244 h 390525"/>
              <a:gd name="connsiteX38" fmla="*/ 502444 w 542925"/>
              <a:gd name="connsiteY38" fmla="*/ 388144 h 390525"/>
              <a:gd name="connsiteX39" fmla="*/ 540544 w 542925"/>
              <a:gd name="connsiteY39" fmla="*/ 388144 h 390525"/>
              <a:gd name="connsiteX40" fmla="*/ 540544 w 542925"/>
              <a:gd name="connsiteY40" fmla="*/ 7144 h 390525"/>
            </a:gd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42925" h="390525">
                <a:moveTo>
                  <a:pt x="464344" y="245269"/>
                </a:moveTo>
                <a:lnTo>
                  <a:pt x="464344" y="311944"/>
                </a:lnTo>
                <a:lnTo>
                  <a:pt x="397669" y="311944"/>
                </a:lnTo>
                <a:lnTo>
                  <a:pt x="397669" y="245269"/>
                </a:lnTo>
                <a:lnTo>
                  <a:pt x="464344" y="245269"/>
                </a:lnTo>
                <a:lnTo>
                  <a:pt x="464344" y="245269"/>
                </a:lnTo>
                <a:close/>
                <a:moveTo>
                  <a:pt x="359569" y="245269"/>
                </a:moveTo>
                <a:lnTo>
                  <a:pt x="292894" y="245269"/>
                </a:lnTo>
                <a:lnTo>
                  <a:pt x="292894" y="311944"/>
                </a:lnTo>
                <a:lnTo>
                  <a:pt x="359569" y="311944"/>
                </a:lnTo>
                <a:lnTo>
                  <a:pt x="359569" y="245269"/>
                </a:lnTo>
                <a:lnTo>
                  <a:pt x="359569" y="245269"/>
                </a:lnTo>
                <a:close/>
                <a:moveTo>
                  <a:pt x="254794" y="245269"/>
                </a:moveTo>
                <a:lnTo>
                  <a:pt x="188119" y="245269"/>
                </a:lnTo>
                <a:lnTo>
                  <a:pt x="188119" y="311944"/>
                </a:lnTo>
                <a:lnTo>
                  <a:pt x="254794" y="311944"/>
                </a:lnTo>
                <a:lnTo>
                  <a:pt x="254794" y="245269"/>
                </a:lnTo>
                <a:lnTo>
                  <a:pt x="254794" y="245269"/>
                </a:lnTo>
                <a:close/>
                <a:moveTo>
                  <a:pt x="150019" y="245269"/>
                </a:moveTo>
                <a:lnTo>
                  <a:pt x="83344" y="245269"/>
                </a:lnTo>
                <a:lnTo>
                  <a:pt x="83344" y="311944"/>
                </a:lnTo>
                <a:lnTo>
                  <a:pt x="150019" y="311944"/>
                </a:lnTo>
                <a:lnTo>
                  <a:pt x="150019" y="245269"/>
                </a:lnTo>
                <a:lnTo>
                  <a:pt x="150019" y="245269"/>
                </a:lnTo>
                <a:close/>
                <a:moveTo>
                  <a:pt x="540544" y="7144"/>
                </a:moveTo>
                <a:lnTo>
                  <a:pt x="426244" y="7144"/>
                </a:lnTo>
                <a:lnTo>
                  <a:pt x="426244" y="151352"/>
                </a:lnTo>
                <a:lnTo>
                  <a:pt x="216694" y="75152"/>
                </a:lnTo>
                <a:lnTo>
                  <a:pt x="216694" y="151352"/>
                </a:lnTo>
                <a:lnTo>
                  <a:pt x="7144" y="75152"/>
                </a:lnTo>
                <a:lnTo>
                  <a:pt x="7144" y="388144"/>
                </a:lnTo>
                <a:lnTo>
                  <a:pt x="45244" y="388144"/>
                </a:lnTo>
                <a:lnTo>
                  <a:pt x="45244" y="129635"/>
                </a:lnTo>
                <a:lnTo>
                  <a:pt x="254794" y="205835"/>
                </a:lnTo>
                <a:lnTo>
                  <a:pt x="254794" y="129635"/>
                </a:lnTo>
                <a:lnTo>
                  <a:pt x="464344" y="205835"/>
                </a:lnTo>
                <a:lnTo>
                  <a:pt x="464344" y="45244"/>
                </a:lnTo>
                <a:lnTo>
                  <a:pt x="502444" y="45244"/>
                </a:lnTo>
                <a:lnTo>
                  <a:pt x="502444" y="388144"/>
                </a:lnTo>
                <a:lnTo>
                  <a:pt x="540544" y="388144"/>
                </a:lnTo>
                <a:lnTo>
                  <a:pt x="540544" y="7144"/>
                </a:lnTo>
                <a:close/>
              </a:path>
            </a:pathLst>
          </a:custGeom>
          <a:solidFill>
            <a:srgbClr val="002856"/>
          </a:solidFill>
          <a:ln w="9525" cap="flat">
            <a:noFill/>
            <a:prstDash val="solid"/>
            <a:miter/>
          </a:ln>
        </p:spPr>
        <p:txBody>
          <a:bodyPr rtlCol="0" anchor="ctr"/>
          <a:lstStyle/>
          <a:p>
            <a:pPr marL="0" marR="0" lvl="0" indent="0" algn="l" defTabSz="4572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prstClr val="white"/>
              </a:solidFill>
              <a:effectLst/>
              <a:uLnTx/>
              <a:uFillTx/>
              <a:latin typeface="Arial"/>
              <a:ea typeface="+mn-ea"/>
              <a:cs typeface="+mn-cs"/>
            </a:endParaRPr>
          </a:p>
        </p:txBody>
      </p:sp>
      <p:graphicFrame>
        <p:nvGraphicFramePr>
          <p:cNvPr id="3" name="Object 2" hidden="1">
            <a:extLst>
              <a:ext uri="{FF2B5EF4-FFF2-40B4-BE49-F238E27FC236}">
                <a16:creationId xmlns:a16="http://schemas.microsoft.com/office/drawing/2014/main" id="{7A4B8139-7109-4CFD-AA9B-E01DBC86E752}"/>
              </a:ext>
            </a:extLst>
          </p:cNvPr>
          <p:cNvGraphicFramePr>
            <a:graphicFrameLocks noChangeAspect="1"/>
          </p:cNvGraphicFramePr>
          <p:nvPr>
            <p:custDataLst>
              <p:tags r:id="rId19"/>
            </p:custDataLst>
          </p:nvPr>
        </p:nvGraphicFramePr>
        <p:xfrm>
          <a:off x="1588" y="1588"/>
          <a:ext cx="1588" cy="1588"/>
        </p:xfrm>
        <a:graphic>
          <a:graphicData uri="http://schemas.openxmlformats.org/presentationml/2006/ole">
            <mc:AlternateContent>
              <mc:Choice xmlns:v="urn:schemas-microsoft-com:vml" Requires="v">
                <p:oleObj spid="_x0000_s1042" name="think-cell Slide" r:id="rId20" imgW="473" imgH="473" progId="TCLayout.ActiveDocument.1">
                  <p:embed/>
                </p:oleObj>
              </mc:Choice>
              <mc:Fallback>
                <p:oleObj name="think-cell Slide" r:id="rId20" imgW="473" imgH="473" progId="TCLayout.ActiveDocument.1">
                  <p:embed/>
                  <p:pic>
                    <p:nvPicPr>
                      <p:cNvPr id="0" name="OLE substitute image"/>
                      <p:cNvPicPr/>
                      <p:nvPr/>
                    </p:nvPicPr>
                    <p:blipFill>
                      <a:blip r:embed="rId2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6D62E01-C62B-4C0C-89C3-12D238D6D181}"/>
              </a:ext>
            </a:extLst>
          </p:cNvPr>
          <p:cNvSpPr/>
          <p:nvPr>
            <p:custDataLst>
              <p:tags r:id="rId22"/>
            </p:custDataLst>
          </p:nvPr>
        </p:nvSpPr>
        <p:spPr>
          <a:xfrm>
            <a:off x="0" y="0"/>
            <a:ext cx="158750" cy="158750"/>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prstClr val="white"/>
              </a:solidFill>
              <a:effectLst/>
              <a:uLnTx/>
              <a:uFillTx/>
              <a:latin typeface="Arial"/>
              <a:ea typeface="+mn-ea"/>
              <a:cs typeface="+mn-cs"/>
              <a:sym typeface="+mn-lt"/>
            </a:endParaRPr>
          </a:p>
        </p:txBody>
      </p:sp>
      <p:sp>
        <p:nvSpPr>
          <p:cNvPr id="2" name="Title 1">
            <a:extLst>
              <a:ext uri="{FF2B5EF4-FFF2-40B4-BE49-F238E27FC236}">
                <a16:creationId xmlns:a16="http://schemas.microsoft.com/office/drawing/2014/main" id="{25C5E0FE-E77F-489F-879C-FA44059ED3A9}"/>
              </a:ext>
            </a:extLst>
          </p:cNvPr>
          <p:cNvSpPr>
            <a:spLocks noGrp="1"/>
          </p:cNvSpPr>
          <p:nvPr>
            <p:ph type="title"/>
            <p:custDataLst>
              <p:tags r:id="rId23"/>
            </p:custDataLst>
          </p:nvPr>
        </p:nvSpPr>
        <p:spPr/>
        <p:txBody>
          <a:bodyPr/>
          <a:lstStyle/>
          <a:p>
            <a:r>
              <a:rPr lang="en-US"/>
              <a:t>ELGI EQUIPMENTS LIMITED Ambitions</a:t>
            </a:r>
            <a:br>
              <a:rPr lang="en-US"/>
            </a:br>
            <a:endParaRPr lang="en-US"/>
          </a:p>
        </p:txBody>
      </p:sp>
      <p:sp>
        <p:nvSpPr>
          <p:cNvPr id="10" name="Rectangle: Rounded Corners 9">
            <a:extLst>
              <a:ext uri="{FF2B5EF4-FFF2-40B4-BE49-F238E27FC236}">
                <a16:creationId xmlns:a16="http://schemas.microsoft.com/office/drawing/2014/main" id="{065D7893-655F-49E8-9D2D-D027CDF778AB}"/>
              </a:ext>
            </a:extLst>
          </p:cNvPr>
          <p:cNvSpPr/>
          <p:nvPr>
            <p:custDataLst>
              <p:tags r:id="rId24"/>
            </p:custDataLst>
          </p:nvPr>
        </p:nvSpPr>
        <p:spPr>
          <a:xfrm>
            <a:off x="662055" y="3485058"/>
            <a:ext cx="11181602" cy="1161748"/>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white"/>
              </a:solidFill>
              <a:effectLst/>
              <a:uLnTx/>
              <a:uFillTx/>
              <a:latin typeface="Arial"/>
              <a:ea typeface="+mn-ea"/>
              <a:cs typeface="+mn-cs"/>
            </a:endParaRPr>
          </a:p>
        </p:txBody>
      </p:sp>
      <p:sp>
        <p:nvSpPr>
          <p:cNvPr id="17" name="TextBox 16">
            <a:extLst>
              <a:ext uri="{FF2B5EF4-FFF2-40B4-BE49-F238E27FC236}">
                <a16:creationId xmlns:a16="http://schemas.microsoft.com/office/drawing/2014/main" id="{AE20F748-E04B-4480-96F2-0F8447706A69}"/>
              </a:ext>
            </a:extLst>
          </p:cNvPr>
          <p:cNvSpPr txBox="1"/>
          <p:nvPr>
            <p:custDataLst>
              <p:tags r:id="rId25"/>
            </p:custDataLst>
          </p:nvPr>
        </p:nvSpPr>
        <p:spPr>
          <a:xfrm rot="16200000">
            <a:off x="254795" y="3938973"/>
            <a:ext cx="1161748" cy="253916"/>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002856"/>
                </a:solidFill>
                <a:effectLst/>
                <a:uLnTx/>
                <a:uFillTx/>
                <a:latin typeface="Arial"/>
                <a:ea typeface="+mn-ea"/>
                <a:cs typeface="Arial" panose="020b0604020202020204" pitchFamily="34" charset="0"/>
              </a:rPr>
              <a:t>Ops Model</a:t>
            </a:r>
          </a:p>
        </p:txBody>
      </p:sp>
      <p:sp>
        <p:nvSpPr>
          <p:cNvPr id="19" name="Rectangle 18" descr="FILLCOLOR-IF=[Q_DIGITAL_OPERATING_MODEL_CULTURE_AMBITION]=&quot;&quot;,#FFFFFF&#10;FILLCOLOR-IF=[Q_DIGITAL_OPERATING_MODEL_CULTURE_AMBITION]=1,#FFFFFF&#10;FONTCOLOR-IF=[Q_DIGITAL_OPERATING_MODEL_CULTURE_AMBITION]=1,#A6A6A6&#10;FONTCOLOR-IF=[Q_DIGITAL_OPERATING_MODEL_CULTURE_AMBITION]=&quot;&quot;,#A6A6A6&#10;FONTCOLOR-IF=[_O_DOM_LBL_2]=&quot;(Not in scope)&quot;,#A6A6A6&#10;FILLCOLOR-IF=[_O_DOM_LBL_2]=&quot;(Not in scope)&quot;,#FFFFFF">
            <a:extLst>
              <a:ext uri="{FF2B5EF4-FFF2-40B4-BE49-F238E27FC236}">
                <a16:creationId xmlns:a16="http://schemas.microsoft.com/office/drawing/2014/main" id="{72E4644E-76E3-4E61-865A-DA62E0849BFA}"/>
              </a:ext>
            </a:extLst>
          </p:cNvPr>
          <p:cNvSpPr/>
          <p:nvPr>
            <p:custDataLst>
              <p:tags r:id="rId26"/>
            </p:custDataLst>
          </p:nvPr>
        </p:nvSpPr>
        <p:spPr>
          <a:xfrm>
            <a:off x="2836055" y="3665612"/>
            <a:ext cx="1648679" cy="548640"/>
          </a:xfrm>
          <a:prstGeom prst="rect">
            <a:avLst/>
          </a:prstGeom>
          <a:solidFill>
            <a:srgbClr val="00285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Culture</a:t>
            </a:r>
          </a:p>
        </p:txBody>
      </p:sp>
      <p:sp>
        <p:nvSpPr>
          <p:cNvPr id="20" name="Rectangle 19" descr="FILLCOLOR-IF=[Q_DIGITAL_OPERATING_MODEL_ORGANIZATIONANDDECISIONRIGHTS_AMBITION]=&quot;&quot;,#FFFFFF&#10;FILLCOLOR-IF=[Q_DIGITAL_OPERATING_MODEL_ORGANIZATIONANDDECISIONRIGHTS_AMBITION]=1,#FFFFFF&#10;FONTCOLOR-IF=[Q_DIGITAL_OPERATING_MODEL_ORGANIZATIONANDDECISIONRIGHTS_AMBITION]=1,#A6A6A6&#10;FONTCOLOR-IF=[Q_DIGITAL_OPERATING_MODEL_ORGANIZATIONANDDECISIONRIGHTS_AMBITION]=&quot;&quot;,#A6A6A6&#10;FONTCOLOR-IF=[_O_DOM_LBL_6]=&quot;(Not in scope)&quot;,#A6A6A6&#10;FILLCOLOR-IF=[_O_DOM_LBL_6]=&quot;(Not in scope)&quot;,#FFFFFF">
            <a:extLst>
              <a:ext uri="{FF2B5EF4-FFF2-40B4-BE49-F238E27FC236}">
                <a16:creationId xmlns:a16="http://schemas.microsoft.com/office/drawing/2014/main" id="{4772D83C-2C68-48AB-BA6E-21F4E21954F6}"/>
              </a:ext>
            </a:extLst>
          </p:cNvPr>
          <p:cNvSpPr/>
          <p:nvPr>
            <p:custDataLst>
              <p:tags r:id="rId27"/>
            </p:custDataLst>
          </p:nvPr>
        </p:nvSpPr>
        <p:spPr>
          <a:xfrm>
            <a:off x="4619173" y="366694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Organization </a:t>
            </a:r>
            <a:br>
              <a:rPr kumimoji="0" lang="en-US" sz="1200" b="1" i="0" u="none" strike="noStrike" kern="1200" cap="none" spc="0" normalizeH="0" baseline="0" noProof="0">
                <a:ln>
                  <a:noFill/>
                </a:ln>
                <a:solidFill>
                  <a:prstClr val="white"/>
                </a:solidFill>
                <a:effectLst/>
                <a:uLnTx/>
                <a:uFillTx/>
                <a:latin typeface="Arial"/>
                <a:ea typeface="+mn-ea"/>
                <a:cs typeface="+mn-cs"/>
              </a:rPr>
            </a:br>
            <a:r>
              <a:rPr kumimoji="0" lang="en-US" sz="1200" b="1" i="0" u="none" strike="noStrike" kern="1200" cap="none" spc="0" normalizeH="0" baseline="0" noProof="0">
                <a:ln>
                  <a:noFill/>
                </a:ln>
                <a:solidFill>
                  <a:prstClr val="white"/>
                </a:solidFill>
                <a:effectLst/>
                <a:uLnTx/>
                <a:uFillTx/>
                <a:latin typeface="Arial"/>
                <a:ea typeface="+mn-ea"/>
                <a:cs typeface="+mn-cs"/>
              </a:rPr>
              <a:t>and Decision Rights</a:t>
            </a:r>
          </a:p>
        </p:txBody>
      </p:sp>
      <p:sp>
        <p:nvSpPr>
          <p:cNvPr id="21" name="Rectangle 20" descr="FILLCOLOR-IF=[Q_DIGITAL_OPERATING_MODEL_FUNDING_AMBITION]=&quot;&quot;,#FFFFFF&#10;FILLCOLOR-IF=[Q_DIGITAL_OPERATING_MODEL_FUNDING_AMBITION]=1,#FFFFFF&#10;FONTCOLOR-IF=[Q_DIGITAL_OPERATING_MODEL_FUNDING_AMBITION]=1,#A6A6A6&#10;FONTCOLOR-IF=[Q_DIGITAL_OPERATING_MODEL_FUNDING_AMBITION]=&quot;&quot;,#A6A6A6&#10;FONTCOLOR-IF=[_O_DOM_LBL_1]=&quot;(Not in scope)&quot;,#A6A6A6&#10;FILLCOLOR-IF=[_O_DOM_LBL_1]=&quot;(Not in scope)&quot;,#FFFFFF">
            <a:extLst>
              <a:ext uri="{FF2B5EF4-FFF2-40B4-BE49-F238E27FC236}">
                <a16:creationId xmlns:a16="http://schemas.microsoft.com/office/drawing/2014/main" id="{396F8117-A9FF-41D8-9347-1CE86F3DAFDE}"/>
              </a:ext>
            </a:extLst>
          </p:cNvPr>
          <p:cNvSpPr/>
          <p:nvPr>
            <p:custDataLst>
              <p:tags r:id="rId28"/>
            </p:custDataLst>
          </p:nvPr>
        </p:nvSpPr>
        <p:spPr>
          <a:xfrm>
            <a:off x="1055953" y="366694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Funding</a:t>
            </a:r>
          </a:p>
        </p:txBody>
      </p:sp>
      <p:sp>
        <p:nvSpPr>
          <p:cNvPr id="22" name="Rectangle 21" descr="FILLCOLOR-IF=[Q_DIGITAL_OPERATING_MODEL_TALENTANDSKILLS_AMBITION]=&quot;&quot;,#FFFFFF&#10;FILLCOLOR-IF=[Q_DIGITAL_OPERATING_MODEL_TALENTANDSKILLS_AMBITION]=1,#FFFFFF&#10;FONTCOLOR-IF=[Q_DIGITAL_OPERATING_MODEL_TALENTANDSKILLS_AMBITION]=1,#A6A6A6&#10;FONTCOLOR-IF=[Q_DIGITAL_OPERATING_MODEL_TALENTANDSKILLS_AMBITION]=&quot;&quot;,#A6A6A6&#10;FONTCOLOR-IF=[_O_DOM_LBL_3]=&quot;(Not in scope)&quot;,#A6A6A6&#10;FILLCOLOR-IF=[_O_DOM_LBL_3]=&quot;(Not in scope)&quot;,#FFFFFF">
            <a:extLst>
              <a:ext uri="{FF2B5EF4-FFF2-40B4-BE49-F238E27FC236}">
                <a16:creationId xmlns:a16="http://schemas.microsoft.com/office/drawing/2014/main" id="{F112FCDB-71AC-4833-B2E2-6300AF1AB86F}"/>
              </a:ext>
            </a:extLst>
          </p:cNvPr>
          <p:cNvSpPr/>
          <p:nvPr>
            <p:custDataLst>
              <p:tags r:id="rId29"/>
            </p:custDataLst>
          </p:nvPr>
        </p:nvSpPr>
        <p:spPr>
          <a:xfrm>
            <a:off x="8188961" y="3665612"/>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Talent and Skills</a:t>
            </a:r>
          </a:p>
        </p:txBody>
      </p:sp>
      <p:sp>
        <p:nvSpPr>
          <p:cNvPr id="23" name="Rectangle 22" descr="FILLCOLOR-IF=[Q_DIGITAL_OPERATING_MODEL_WAYSOFWORKING_AMBITION]=&quot;&quot;,#FFFFFF&#10;FILLCOLOR-IF=[Q_DIGITAL_OPERATING_MODEL_WAYSOFWORKING_AMBITION]=1,#FFFFFF&#10;FONTCOLOR-IF=[Q_DIGITAL_OPERATING_MODEL_WAYSOFWORKING_AMBITION]=1,#A6A6A6&#10;FONTCOLOR-IF=[Q_DIGITAL_OPERATING_MODEL_WAYSOFWORKING_AMBITION]=&quot;&quot;,#A6A6A6&#10;FONTCOLOR-IF=[_O_DOM_LBL_5]=&quot;(Not in scope)&quot;,#A6A6A6&#10;FILLCOLOR-IF=[_O_DOM_LBL_5]=&quot;(Not in scope)&quot;,#FFFFFF">
            <a:extLst>
              <a:ext uri="{FF2B5EF4-FFF2-40B4-BE49-F238E27FC236}">
                <a16:creationId xmlns:a16="http://schemas.microsoft.com/office/drawing/2014/main" id="{58D33DAD-1894-42EF-B36B-91FF9EFCE034}"/>
              </a:ext>
            </a:extLst>
          </p:cNvPr>
          <p:cNvSpPr/>
          <p:nvPr>
            <p:custDataLst>
              <p:tags r:id="rId30"/>
            </p:custDataLst>
          </p:nvPr>
        </p:nvSpPr>
        <p:spPr>
          <a:xfrm>
            <a:off x="9951138" y="3666940"/>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Ways of Working</a:t>
            </a:r>
          </a:p>
        </p:txBody>
      </p:sp>
      <p:sp>
        <p:nvSpPr>
          <p:cNvPr id="24" name="Rectangle 23" descr="FILLCOLOR-IF=[Q_DIGITAL_OPERATING_MODEL_SOURCING_AMBITION]=&quot;&quot;,#FFFFFF&#10;FILLCOLOR-IF=[Q_DIGITAL_OPERATING_MODEL_SOURCING_AMBITION]=1,#FFFFFF&#10;FONTCOLOR-IF=[Q_DIGITAL_OPERATING_MODEL_SOURCING_AMBITION]=1,#A6A6A6&#10;FONTCOLOR-IF=[Q_DIGITAL_OPERATING_MODEL_SOURCING_AMBITION]=&quot;&quot;,#A6A6A6&#10;FONTCOLOR-IF=[_O_DOM_LBL_4]=&quot;(Not in scope)&quot;,#A6A6A6&#10;FILLCOLOR-IF=[_O_DOM_LBL_4]=&quot;(Not in scope)&quot;,#FFFFFF">
            <a:extLst>
              <a:ext uri="{FF2B5EF4-FFF2-40B4-BE49-F238E27FC236}">
                <a16:creationId xmlns:a16="http://schemas.microsoft.com/office/drawing/2014/main" id="{2BC55E1D-C6A4-4DCD-86D6-F893FD793991}"/>
              </a:ext>
            </a:extLst>
          </p:cNvPr>
          <p:cNvSpPr/>
          <p:nvPr>
            <p:custDataLst>
              <p:tags r:id="rId31"/>
            </p:custDataLst>
          </p:nvPr>
        </p:nvSpPr>
        <p:spPr>
          <a:xfrm>
            <a:off x="6408490" y="3665612"/>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Sourcing</a:t>
            </a:r>
          </a:p>
        </p:txBody>
      </p:sp>
      <p:sp>
        <p:nvSpPr>
          <p:cNvPr id="53" name="TextBox 52">
            <a:extLst>
              <a:ext uri="{FF2B5EF4-FFF2-40B4-BE49-F238E27FC236}">
                <a16:creationId xmlns:a16="http://schemas.microsoft.com/office/drawing/2014/main" id="{8FB07048-E68E-494E-A258-E1F7001FA795}"/>
              </a:ext>
            </a:extLst>
          </p:cNvPr>
          <p:cNvSpPr txBox="1"/>
          <p:nvPr>
            <p:custDataLst>
              <p:tags r:id="rId32"/>
            </p:custDataLst>
          </p:nvPr>
        </p:nvSpPr>
        <p:spPr>
          <a:xfrm>
            <a:off x="1285957" y="969493"/>
            <a:ext cx="9931909" cy="400110"/>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2000" b="1" i="0" u="none" strike="noStrike" kern="1200" cap="none" spc="0" normalizeH="0" baseline="0" noProof="0">
                <a:ln>
                  <a:noFill/>
                </a:ln>
                <a:solidFill>
                  <a:srgbClr val="FEC10D"/>
                </a:solidFill>
                <a:effectLst/>
                <a:uLnTx/>
                <a:uFillTx/>
                <a:latin typeface="Arial Black" panose="020b0a04020102020204"/>
                <a:ea typeface="+mn-ea"/>
                <a:cs typeface="Arial" panose="020b0604020202020204" pitchFamily="34" charset="0"/>
              </a:rPr>
              <a:t>Strategic Digital Priorities</a:t>
            </a:r>
          </a:p>
        </p:txBody>
      </p:sp>
      <p:sp>
        <p:nvSpPr>
          <p:cNvPr id="78" name="TextBox 77" descr="FONTCOLOR-IF=[_O_STRATEGIC_DIGITAL_PRIORITIES_DIGITALNEWREVENUE_AMBITION]=&quot;&quot;,#7F7F7F&#10;FONTCOLOR-IF=[_O_STRATEGIC_DIGITAL_PRIORITIES_DIGITALNEWREVENUE_AMBITION]=1,#7F7F7F&#10;FILLCOLOR-IF=[_O_STRATEGIC_DIGITAL_PRIORITIES_DIGITALNEWREVENUE_AMBITION]=1,#D9D9D9&#10;FILLCOLOR-IF=[_O_STRATEGIC_DIGITAL_PRIORITIES_DIGITALNEWREVENUE_AMBITION]=&quot;&quot;,#D9D9D9&#10;">
            <a:extLst>
              <a:ext uri="{FF2B5EF4-FFF2-40B4-BE49-F238E27FC236}">
                <a16:creationId xmlns:a16="http://schemas.microsoft.com/office/drawing/2014/main" id="{0F9414D5-A436-174F-A477-6BE6D9181259}"/>
              </a:ext>
            </a:extLst>
          </p:cNvPr>
          <p:cNvSpPr txBox="1"/>
          <p:nvPr>
            <p:custDataLst>
              <p:tags r:id="rId33"/>
            </p:custDataLst>
          </p:nvPr>
        </p:nvSpPr>
        <p:spPr>
          <a:xfrm>
            <a:off x="1295572" y="3003559"/>
            <a:ext cx="1901952" cy="251460"/>
          </a:xfrm>
          <a:prstGeom prst="rect">
            <a:avLst/>
          </a:prstGeom>
          <a:solidFill>
            <a:schemeClr val="bg1"/>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002856"/>
                </a:solidFill>
                <a:effectLst/>
                <a:uLnTx/>
                <a:uFillTx/>
                <a:latin typeface="Arial"/>
                <a:ea typeface="+mn-ea"/>
                <a:cs typeface="+mn-cs"/>
              </a:rPr>
              <a:t>Ambition: Industry Leader</a:t>
            </a:r>
          </a:p>
        </p:txBody>
      </p:sp>
      <p:sp>
        <p:nvSpPr>
          <p:cNvPr id="79" name="TextBox 78" descr="FONTCOLOR-IF=[_O_STRATEGIC_DIGITAL_PRIORITIES_CUSTOMEREXPERIENCE_AMBITION]=&quot;&quot;,#7F7F7F&#10;FONTCOLOR-IF=[_O_STRATEGIC_DIGITAL_PRIORITIES_CUSTOMEREXPERIENCE_AMBITION]=1,#7F7F7F&#10;FILLCOLOR-IF=[_O_STRATEGIC_DIGITAL_PRIORITIES_CUSTOMEREXPERIENCE_AMBITION]=1,#D9D9D9&#10;FILLCOLOR-IF=[_O_STRATEGIC_DIGITAL_PRIORITIES_CUSTOMEREXPERIENCE_AMBITION]=&quot;&quot;,#D9D9D9">
            <a:extLst>
              <a:ext uri="{FF2B5EF4-FFF2-40B4-BE49-F238E27FC236}">
                <a16:creationId xmlns:a16="http://schemas.microsoft.com/office/drawing/2014/main" id="{6F4859DA-CB8B-5740-9915-A5A03105961A}"/>
              </a:ext>
            </a:extLst>
          </p:cNvPr>
          <p:cNvSpPr txBox="1"/>
          <p:nvPr>
            <p:custDataLst>
              <p:tags r:id="rId34"/>
            </p:custDataLst>
          </p:nvPr>
        </p:nvSpPr>
        <p:spPr>
          <a:xfrm>
            <a:off x="3302148" y="3003559"/>
            <a:ext cx="1901952" cy="251460"/>
          </a:xfrm>
          <a:prstGeom prst="rect">
            <a:avLst/>
          </a:prstGeom>
          <a:solidFill>
            <a:schemeClr val="bg1"/>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002856"/>
                </a:solidFill>
                <a:effectLst/>
                <a:uLnTx/>
                <a:uFillTx/>
                <a:latin typeface="Arial"/>
                <a:ea typeface="+mn-ea"/>
                <a:cs typeface="+mn-cs"/>
              </a:rPr>
              <a:t>Ambition: Industry Leader</a:t>
            </a:r>
          </a:p>
        </p:txBody>
      </p:sp>
      <p:sp>
        <p:nvSpPr>
          <p:cNvPr id="80" name="TextBox 79" descr="FONTCOLOR-IF=[Q_STRATEGIC_DIGITAL_PRIORITIES_ACHIEVEOPERATIONALEXCELLENCE_AMBITION]=1,#A6A6A6&#10;FONTCOLOR-IF=[Q_STRATEGIC_DIGITAL_PRIORITIES_ACHIEVEOPERATIONALEXCELLENCE_AMBITION]=3,#FFFFFF&#10;FONTCOLOR-IF=[Q_STRATEGIC_DIGITAL_PRIORITIES_ACHIEVEOPERATIONALEXCELLENCE_AMBITION]=4,#FFFFFF&#10;FONTCOLOR-IF=[Q_STRATEGIC_DIGITAL_PRIORITIES_ACHIEVEOPERATIONALEXCELLENCE_AMBITION]=&quot;&quot;,#A6A6A6&#10;FILLCOLOR-IF=[Q_STRATEGIC_DIGITAL_PRIORITIES_ACHIEVEOPERATIONALEXCELLENCE_AMBITION]=1,#D9D9D9&#10;FILLCOLOR-IF=[Q_STRATEGIC_DIGITAL_PRIORITIES_ACHIEVEOPERATIONALEXCELLENCE_AMBITION]=3,#A6A6A6&#10;FILLCOLOR-IF=[Q_STRATEGIC_DIGITAL_PRIORITIES_ACHIEVEOPERATIONALEXCELLENCE_AMBITION]=4,#595959&#10;FILLCOLOR-IF=[Q_STRATEGIC_DIGITAL_PRIORITIES_ACHIEVEOPERATIONALEXCELLENCE_AMBITION]=&quot;&quot;,#D9D9D9&#10;FONTCOLOR-IF=[_O_SDP_LBL_5]=&quot;(Not in scope)&quot;,#A6A6A6&#10;FILLCOLOR-IF=[_O_SDP_LBL_5]=&quot;(Not in scope)&quot;,#D9D9D9">
            <a:extLst>
              <a:ext uri="{FF2B5EF4-FFF2-40B4-BE49-F238E27FC236}">
                <a16:creationId xmlns:a16="http://schemas.microsoft.com/office/drawing/2014/main" id="{76AFDD51-1ED2-B941-ABBA-11A73AAED2A7}"/>
              </a:ext>
            </a:extLst>
          </p:cNvPr>
          <p:cNvSpPr txBox="1"/>
          <p:nvPr>
            <p:custDataLst>
              <p:tags r:id="rId35"/>
            </p:custDataLst>
          </p:nvPr>
        </p:nvSpPr>
        <p:spPr>
          <a:xfrm>
            <a:off x="5303317" y="3003559"/>
            <a:ext cx="1901952" cy="25146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1" name="TextBox 80" descr="FONTCOLOR-IF=[Q_STRATEGIC_DIGITAL_PRIORITIES_OPTIMIZEASSETUTILIZATION_AMBITION]=1,#A6A6A6&#10;FONTCOLOR-IF=[Q_STRATEGIC_DIGITAL_PRIORITIES_OPTIMIZEASSETUTILIZATION_AMBITION]=3,#FFFFFF&#10;FONTCOLOR-IF=[Q_STRATEGIC_DIGITAL_PRIORITIES_OPTIMIZEASSETUTILIZATION_AMBITION]=4,#FFFFFF&#10;FONTCOLOR-IF=[Q_STRATEGIC_DIGITAL_PRIORITIES_OPTIMIZEASSETUTILIZATION_AMBITION]=&quot;&quot;,#A6A6A6&#10;FILLCOLOR-IF=[Q_STRATEGIC_DIGITAL_PRIORITIES_OPTIMIZEASSETUTILIZATION_AMBITION]=1,#D9D9D9&#10;FILLCOLOR-IF=[Q_STRATEGIC_DIGITAL_PRIORITIES_OPTIMIZEASSETUTILIZATION_AMBITION]=3,#A6A6A6&#10;FILLCOLOR-IF=[Q_STRATEGIC_DIGITAL_PRIORITIES_OPTIMIZEASSETUTILIZATION_AMBITION]=4,#595959&#10;FILLCOLOR-IF=[Q_STRATEGIC_DIGITAL_PRIORITIES_OPTIMIZEASSETUTILIZATION_AMBITION]=&quot;&quot;,#D9D9D9&#10;FONTCOLOR-IF=[_O_SDP_LBL_6]=&quot;(Not in scope)&quot;,#A6A6A6&#10;FILLCOLOR-IF=[_O_SDP_LBL_6]=&quot;(Not in scope)&quot;,#D9D9D9">
            <a:extLst>
              <a:ext uri="{FF2B5EF4-FFF2-40B4-BE49-F238E27FC236}">
                <a16:creationId xmlns:a16="http://schemas.microsoft.com/office/drawing/2014/main" id="{727B1235-D109-9D4D-8CC6-AF669EF74DDE}"/>
              </a:ext>
            </a:extLst>
          </p:cNvPr>
          <p:cNvSpPr txBox="1"/>
          <p:nvPr>
            <p:custDataLst>
              <p:tags r:id="rId36"/>
            </p:custDataLst>
          </p:nvPr>
        </p:nvSpPr>
        <p:spPr>
          <a:xfrm>
            <a:off x="7276757" y="3013243"/>
            <a:ext cx="1901952" cy="251460"/>
          </a:xfrm>
          <a:prstGeom prst="rect">
            <a:avLst/>
          </a:prstGeom>
          <a:solidFill>
            <a:srgbClr val="A6A6A6"/>
          </a:solidFill>
        </p:spPr>
        <p:txBody>
          <a:bodyPr wrap="square" lIns="0" rIns="0" rtlCol="0">
            <a:spAutoFit/>
          </a:bodyPr>
          <a:lstStyle>
            <a:defPPr>
              <a:defRPr lang="en-US"/>
            </a:defPPr>
            <a:lvl1pPr lvl="0" algn="ctr">
              <a:defRPr sz="1050" b="1">
                <a:solidFill>
                  <a:srgbClr val="002856"/>
                </a:solidFill>
              </a:defRPr>
            </a:lvl1p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2" name="TextBox 81" descr="FONTCOLOR-IF=[Q_STRATEGIC_DIGITAL_PRIORITIES_MINIMIZERISKS_AMBITION]=1,#A6A6A6&#10;FONTCOLOR-IF=[Q_STRATEGIC_DIGITAL_PRIORITIES_MINIMIZERISKS_AMBITION]=3,#FFFFFF&#10;FONTCOLOR-IF=[Q_STRATEGIC_DIGITAL_PRIORITIES_MINIMIZERISKS_AMBITION]=4,#FFFFFF&#10;FONTCOLOR-IF=[Q_STRATEGIC_DIGITAL_PRIORITIES_MINIMIZERISKS_AMBITION]=&quot;&quot;,#A6A6A6&#10;FILLCOLOR-IF=[Q_STRATEGIC_DIGITAL_PRIORITIES_MINIMIZERISKS_AMBITION]=1,#D9D9D9&#10;FILLCOLOR-IF=[Q_STRATEGIC_DIGITAL_PRIORITIES_MINIMIZERISKS_AMBITION]=3,#A6A6A6&#10;FILLCOLOR-IF=[Q_STRATEGIC_DIGITAL_PRIORITIES_MINIMIZERISKS_AMBITION]=4,#595959&#10;FILLCOLOR-IF=[Q_STRATEGIC_DIGITAL_PRIORITIES_MINIMIZERISKS_AMBITION]=&quot;&quot;,#D9D9D9&#10;FONTCOLOR-IF=[_O_SDP_LBL_7]=&quot;(Not in scope)&quot;,#A6A6A6&#10;FILLCOLOR-IF=[_O_SDP_LBL_7]=&quot;(Not in scope)&quot;,#D9D9D9">
            <a:extLst>
              <a:ext uri="{FF2B5EF4-FFF2-40B4-BE49-F238E27FC236}">
                <a16:creationId xmlns:a16="http://schemas.microsoft.com/office/drawing/2014/main" id="{B04E9B6E-22B5-A841-A054-A1E54D4D3CBB}"/>
              </a:ext>
            </a:extLst>
          </p:cNvPr>
          <p:cNvSpPr txBox="1"/>
          <p:nvPr>
            <p:custDataLst>
              <p:tags r:id="rId37"/>
            </p:custDataLst>
          </p:nvPr>
        </p:nvSpPr>
        <p:spPr>
          <a:xfrm>
            <a:off x="9315914" y="3003559"/>
            <a:ext cx="1901952" cy="25146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3" name="TextBox 82" descr="FONTCOLOR-IF=[Q_DIGITAL_OPERATING_MODEL_FUNDING_AMBITION]=1,#A6A6A6&#10;FONTCOLOR-IF=[Q_DIGITAL_OPERATING_MODEL_FUNDING_AMBITION]=3,#FFFFFF&#10;FONTCOLOR-IF=[Q_DIGITAL_OPERATING_MODEL_FUNDING_AMBITION]=4,#FFFFFF&#10;FONTCOLOR-IF=[Q_DIGITAL_OPERATING_MODEL_FUNDING_AMBITION]=&quot;&quot;,#A6A6A6&#10;FILLCOLOR-IF=[Q_DIGITAL_OPERATING_MODEL_FUNDING_AMBITION]=1,#D9D9D9&#10;FILLCOLOR-IF=[Q_DIGITAL_OPERATING_MODEL_FUNDING_AMBITION]=3,#A6A6A6&#10;FILLCOLOR-IF=[Q_DIGITAL_OPERATING_MODEL_FUNDING_AMBITION]=4,#595959&#10;FILLCOLOR-IF=[Q_DIGITAL_OPERATING_MODEL_FUNDING_AMBITION]=&quot;&quot;,#D9D9D9&#10;FONTCOLOR-IF=[_O_DOM_LBL_1]=&quot;(Not in scope)&quot;,#A6A6A6&#10;FILLCOLOR-IF=[_O_DOM_LBL_1]=&quot;(Not in scope)&quot;,#D9D9D9">
            <a:extLst>
              <a:ext uri="{FF2B5EF4-FFF2-40B4-BE49-F238E27FC236}">
                <a16:creationId xmlns:a16="http://schemas.microsoft.com/office/drawing/2014/main" id="{01877AE5-3844-A74E-9858-E7F0FAC98593}"/>
              </a:ext>
            </a:extLst>
          </p:cNvPr>
          <p:cNvSpPr txBox="1"/>
          <p:nvPr>
            <p:custDataLst>
              <p:tags r:id="rId38"/>
            </p:custDataLst>
          </p:nvPr>
        </p:nvSpPr>
        <p:spPr>
          <a:xfrm>
            <a:off x="1055953" y="4233839"/>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 Ambition: Mainstream</a:t>
            </a:r>
          </a:p>
        </p:txBody>
      </p:sp>
      <p:sp>
        <p:nvSpPr>
          <p:cNvPr id="84" name="TextBox 83" descr="FONTCOLOR-IF=[Q_DIGITAL_OPERATING_MODEL_CULTURE_AMBITION]=1,#A6A6A6&#10;FONTCOLOR-IF=[Q_DIGITAL_OPERATING_MODEL_CULTURE_AMBITION]=3,#FFFFFF&#10;FONTCOLOR-IF=[Q_DIGITAL_OPERATING_MODEL_CULTURE_AMBITION]=4,#FFFFFF&#10;FONTCOLOR-IF=[Q_DIGITAL_OPERATING_MODEL_CULTURE_AMBITION]=&quot;&quot;,#A6A6A6&#10;FILLCOLOR-IF=[Q_DIGITAL_OPERATING_MODEL_CULTURE_AMBITION]=1,#D9D9D9&#10;FILLCOLOR-IF=[Q_DIGITAL_OPERATING_MODEL_CULTURE_AMBITION]=3,#A6A6A6&#10;FILLCOLOR-IF=[Q_DIGITAL_OPERATING_MODEL_CULTURE_AMBITION]=4,#595959&#10;FILLCOLOR-IF=[Q_DIGITAL_OPERATING_MODEL_CULTURE_AMBITION]=&quot;&quot;,#D9D9D9&#10;FONTCOLOR-IF=[_O_DOM_LBL_2]=&quot;(Not in scope)&quot;,#A6A6A6&#10;FILLCOLOR-IF=[_O_DOM_LBL_2]=&quot;(Not in scope)&quot;,#D9D9D9">
            <a:extLst>
              <a:ext uri="{FF2B5EF4-FFF2-40B4-BE49-F238E27FC236}">
                <a16:creationId xmlns:a16="http://schemas.microsoft.com/office/drawing/2014/main" id="{56424550-CE25-1E44-BA7D-07AC1A9B6A9E}"/>
              </a:ext>
            </a:extLst>
          </p:cNvPr>
          <p:cNvSpPr txBox="1"/>
          <p:nvPr>
            <p:custDataLst>
              <p:tags r:id="rId39"/>
            </p:custDataLst>
          </p:nvPr>
        </p:nvSpPr>
        <p:spPr>
          <a:xfrm>
            <a:off x="2836055" y="4233839"/>
            <a:ext cx="1648679" cy="230832"/>
          </a:xfrm>
          <a:prstGeom prst="rect">
            <a:avLst/>
          </a:prstGeom>
          <a:solidFill>
            <a:srgbClr val="595959"/>
          </a:solidFill>
        </p:spPr>
        <p:txBody>
          <a:bodyPr wrap="square" lIns="0" rIns="0" rtlCol="0">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 Ambition: Industry Leader</a:t>
            </a:r>
          </a:p>
        </p:txBody>
      </p:sp>
      <p:sp>
        <p:nvSpPr>
          <p:cNvPr id="85" name="TextBox 84" descr="FONTCOLOR-IF=[Q_DIGITAL_OPERATING_MODEL_ORGANIZATIONANDDECISIONRIGHTS_AMBITION]=1,#A6A6A6&#10;FONTCOLOR-IF=[Q_DIGITAL_OPERATING_MODEL_ORGANIZATIONANDDECISIONRIGHTS_AMBITION]=3,#FFFFFF&#10;FONTCOLOR-IF=[Q_DIGITAL_OPERATING_MODEL_ORGANIZATIONANDDECISIONRIGHTS_AMBITION]=4,#FFFFFF&#10;FONTCOLOR-IF=[Q_DIGITAL_OPERATING_MODEL_ORGANIZATIONANDDECISIONRIGHTS_AMBITION]=&quot;&quot;,#A6A6A6&#10;FILLCOLOR-IF=[Q_DIGITAL_OPERATING_MODEL_ORGANIZATIONANDDECISIONRIGHTS_AMBITION]=1,#D9D9D9&#10;FILLCOLOR-IF=[Q_DIGITAL_OPERATING_MODEL_ORGANIZATIONANDDECISIONRIGHTS_AMBITION]=3,#A6A6A6&#10;FILLCOLOR-IF=[Q_DIGITAL_OPERATING_MODEL_ORGANIZATIONANDDECISIONRIGHTS_AMBITION]=4,#595959&#10;FILLCOLOR-IF=[Q_DIGITAL_OPERATING_MODEL_ORGANIZATIONANDDECISIONRIGHTS_AMBITION]=&quot;&quot;,#D9D9D9&#10;FONTCOLOR-IF=[_O_DOM_LBL_6]=&quot;(Not in scope)&quot;,#A6A6A6&#10;FILLCOLOR-IF=[_O_DOM_LBL_6]=&quot;(Not in scope)&quot;,#D9D9D9">
            <a:extLst>
              <a:ext uri="{FF2B5EF4-FFF2-40B4-BE49-F238E27FC236}">
                <a16:creationId xmlns:a16="http://schemas.microsoft.com/office/drawing/2014/main" id="{F2EC870D-D9B8-F846-9B69-298E89E934A2}"/>
              </a:ext>
            </a:extLst>
          </p:cNvPr>
          <p:cNvSpPr txBox="1"/>
          <p:nvPr>
            <p:custDataLst>
              <p:tags r:id="rId40"/>
            </p:custDataLst>
          </p:nvPr>
        </p:nvSpPr>
        <p:spPr>
          <a:xfrm>
            <a:off x="4619541" y="4234658"/>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86" name="TextBox 85" descr="FONTCOLOR-IF=[Q_DIGITAL_OPERATING_MODEL_SOURCING_AMBITION]=1,#A6A6A6&#10;FONTCOLOR-IF=[Q_DIGITAL_OPERATING_MODEL_SOURCING_AMBITION]=3,#FFFFFF&#10;FONTCOLOR-IF=[Q_DIGITAL_OPERATING_MODEL_SOURCING_AMBITION]=4,#FFFFFF&#10;FONTCOLOR-IF=[Q_DIGITAL_OPERATING_MODEL_SOURCING_AMBITION]=&quot;&quot;,#A6A6A6&#10;FILLCOLOR-IF=[Q_DIGITAL_OPERATING_MODEL_SOURCING_AMBITION]=1,#D9D9D9&#10;FILLCOLOR-IF=[Q_DIGITAL_OPERATING_MODEL_SOURCING_AMBITION]=3,#A6A6A6&#10;FILLCOLOR-IF=[Q_DIGITAL_OPERATING_MODEL_SOURCING_AMBITION]=4,#595959&#10;FILLCOLOR-IF=[Q_DIGITAL_OPERATING_MODEL_SOURCING_AMBITION]=&quot;&quot;,#D9D9D9&#10;FONTCOLOR-IF=[_O_DOM_LBL_4]=&quot;(Not in scope)&quot;,#A6A6A6&#10;FILLCOLOR-IF=[_O_DOM_LBL_4]=&quot;(Not in scope)&quot;,#D9D9D9">
            <a:extLst>
              <a:ext uri="{FF2B5EF4-FFF2-40B4-BE49-F238E27FC236}">
                <a16:creationId xmlns:a16="http://schemas.microsoft.com/office/drawing/2014/main" id="{AF911EB3-96E9-EA4A-B71A-ADD02630B6BC}"/>
              </a:ext>
            </a:extLst>
          </p:cNvPr>
          <p:cNvSpPr txBox="1"/>
          <p:nvPr>
            <p:custDataLst>
              <p:tags r:id="rId41"/>
            </p:custDataLst>
          </p:nvPr>
        </p:nvSpPr>
        <p:spPr>
          <a:xfrm>
            <a:off x="6408865" y="4234274"/>
            <a:ext cx="1648311" cy="228600"/>
          </a:xfrm>
          <a:prstGeom prst="rect">
            <a:avLst/>
          </a:prstGeom>
          <a:solidFill>
            <a:srgbClr val="A6A6A6"/>
          </a:solidFill>
        </p:spPr>
        <p:txBody>
          <a:bodyPr wrap="square" lIns="0" rIns="0" rtlCol="0">
            <a:spAutoFit/>
          </a:bodyPr>
          <a:lstStyle>
            <a:defPPr>
              <a:defRPr lang="en-US"/>
            </a:defPPr>
            <a:lvl1pPr lvl="0" algn="ctr">
              <a:defRPr sz="900" b="1">
                <a:solidFill>
                  <a:prstClr val="white"/>
                </a:solidFill>
              </a:defRPr>
            </a:lvl1p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7" name="TextBox 86" descr="FONTCOLOR-IF=[Q_DIGITAL_OPERATING_MODEL_TALENTANDSKILLS_AMBITION]=1,#A6A6A6&#10;FONTCOLOR-IF=[Q_DIGITAL_OPERATING_MODEL_TALENTANDSKILLS_AMBITION]=3,#FFFFFF&#10;FONTCOLOR-IF=[Q_DIGITAL_OPERATING_MODEL_TALENTANDSKILLS_AMBITION]=4,#FFFFFF&#10;FONTCOLOR-IF=[Q_DIGITAL_OPERATING_MODEL_TALENTANDSKILLS_AMBITION]=&quot;&quot;,#A6A6A6&#10;FILLCOLOR-IF=[Q_DIGITAL_OPERATING_MODEL_TALENTANDSKILLS_AMBITION]=1,#D9D9D9&#10;FILLCOLOR-IF=[Q_DIGITAL_OPERATING_MODEL_TALENTANDSKILLS_AMBITION]=3,#A6A6A6&#10;FILLCOLOR-IF=[Q_DIGITAL_OPERATING_MODEL_TALENTANDSKILLS_AMBITION]=4,#595959&#10;FILLCOLOR-IF=[Q_DIGITAL_OPERATING_MODEL_TALENTANDSKILLS_AMBITION]=&quot;&quot;,#D9D9D9&#10;FONTCOLOR-IF=[_O_DOM_LBL_3]=&quot;(Not in scope)&quot;,#A6A6A6&#10;FILLCOLOR-IF=[_O_DOM_LBL_3]=&quot;(Not in scope)&quot;,#D9D9D9">
            <a:extLst>
              <a:ext uri="{FF2B5EF4-FFF2-40B4-BE49-F238E27FC236}">
                <a16:creationId xmlns:a16="http://schemas.microsoft.com/office/drawing/2014/main" id="{DA2614A9-D541-6944-B52A-9EAF58048F37}"/>
              </a:ext>
            </a:extLst>
          </p:cNvPr>
          <p:cNvSpPr txBox="1"/>
          <p:nvPr>
            <p:custDataLst>
              <p:tags r:id="rId42"/>
            </p:custDataLst>
          </p:nvPr>
        </p:nvSpPr>
        <p:spPr>
          <a:xfrm>
            <a:off x="8190942" y="4234274"/>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88" name="TextBox 87" descr="FONTCOLOR-IF=[Q_DIGITAL_OPERATING_MODEL_WAYSOFWORKING_AMBITION]=1,#A6A6A6&#10;FONTCOLOR-IF=[Q_DIGITAL_OPERATING_MODEL_WAYSOFWORKING_AMBITION]=3,#FFFFFF&#10;FONTCOLOR-IF=[Q_DIGITAL_OPERATING_MODEL_WAYSOFWORKING_AMBITION]=4,#FFFFFF&#10;FONTCOLOR-IF=[Q_DIGITAL_OPERATING_MODEL_WAYSOFWORKING_AMBITION]=&quot;&quot;,#A6A6A6&#10;FILLCOLOR-IF=[Q_DIGITAL_OPERATING_MODEL_WAYSOFWORKING_AMBITION]=1,#D9D9D9&#10;FILLCOLOR-IF=[Q_DIGITAL_OPERATING_MODEL_WAYSOFWORKING_AMBITION]=3,#A6A6A6&#10;FILLCOLOR-IF=[Q_DIGITAL_OPERATING_MODEL_WAYSOFWORKING_AMBITION]=4,#595959&#10;FILLCOLOR-IF=[Q_DIGITAL_OPERATING_MODEL_WAYSOFWORKING_AMBITION]=&quot;&quot;,#D9D9D9&#10;FONTCOLOR-IF=[_O_DOM_LBL_5]=&quot;(Not in scope)&quot;,#A6A6A6&#10;FILLCOLOR-IF=[_O_DOM_LBL_5]=&quot;(Not in scope)&quot;,#D9D9D9">
            <a:extLst>
              <a:ext uri="{FF2B5EF4-FFF2-40B4-BE49-F238E27FC236}">
                <a16:creationId xmlns:a16="http://schemas.microsoft.com/office/drawing/2014/main" id="{4A06A46C-335A-1345-A669-A8329AC951E6}"/>
              </a:ext>
            </a:extLst>
          </p:cNvPr>
          <p:cNvSpPr txBox="1"/>
          <p:nvPr>
            <p:custDataLst>
              <p:tags r:id="rId43"/>
            </p:custDataLst>
          </p:nvPr>
        </p:nvSpPr>
        <p:spPr>
          <a:xfrm>
            <a:off x="9951506" y="4233839"/>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89" name="Rectangle: Rounded Corners 9">
            <a:extLst>
              <a:ext uri="{FF2B5EF4-FFF2-40B4-BE49-F238E27FC236}">
                <a16:creationId xmlns:a16="http://schemas.microsoft.com/office/drawing/2014/main" id="{98317DA3-7E84-AE40-8671-8AD80B921F09}"/>
              </a:ext>
            </a:extLst>
          </p:cNvPr>
          <p:cNvSpPr/>
          <p:nvPr>
            <p:custDataLst>
              <p:tags r:id="rId44"/>
            </p:custDataLst>
          </p:nvPr>
        </p:nvSpPr>
        <p:spPr>
          <a:xfrm>
            <a:off x="662055" y="4753241"/>
            <a:ext cx="11181602" cy="1161748"/>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prstClr val="white"/>
              </a:solidFill>
              <a:effectLst/>
              <a:uLnTx/>
              <a:uFillTx/>
              <a:latin typeface="Arial"/>
              <a:ea typeface="+mn-ea"/>
              <a:cs typeface="+mn-cs"/>
            </a:endParaRPr>
          </a:p>
        </p:txBody>
      </p:sp>
      <p:sp>
        <p:nvSpPr>
          <p:cNvPr id="90" name="TextBox 89">
            <a:extLst>
              <a:ext uri="{FF2B5EF4-FFF2-40B4-BE49-F238E27FC236}">
                <a16:creationId xmlns:a16="http://schemas.microsoft.com/office/drawing/2014/main" id="{EDDDA548-C472-B24A-8503-BCD6137CD0C4}"/>
              </a:ext>
            </a:extLst>
          </p:cNvPr>
          <p:cNvSpPr txBox="1"/>
          <p:nvPr>
            <p:custDataLst>
              <p:tags r:id="rId45"/>
            </p:custDataLst>
          </p:nvPr>
        </p:nvSpPr>
        <p:spPr>
          <a:xfrm rot="16200000">
            <a:off x="254795" y="5207156"/>
            <a:ext cx="1161748" cy="253916"/>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002856"/>
                </a:solidFill>
                <a:effectLst/>
                <a:uLnTx/>
                <a:uFillTx/>
                <a:latin typeface="Arial"/>
                <a:ea typeface="+mn-ea"/>
                <a:cs typeface="+mn-cs"/>
              </a:rPr>
              <a:t>Tech Platform</a:t>
            </a:r>
          </a:p>
        </p:txBody>
      </p:sp>
      <p:sp>
        <p:nvSpPr>
          <p:cNvPr id="92" name="Rectangle 91" descr="FILLCOLOR-IF=[Q_DIGITAL_TECHNOLOGY_PLATFORM_AIANDDATAANALYTICSPLATFORM_AMBITION]=&quot;&quot;,#FFFFFF&#10;FILLCOLOR-IF=[Q_DIGITAL_TECHNOLOGY_PLATFORM_AIANDDATAANALYTICSPLATFORM_AMBITION]=1,#FFFFFF&#10;FONTCOLOR-IF=[Q_DIGITAL_TECHNOLOGY_PLATFORM_AIANDDATAANALYTICSPLATFORM_AMBITION]=1,#A6A6A6&#10;FONTCOLOR-IF=[Q_DIGITAL_TECHNOLOGY_PLATFORM_AIANDDATAANALYTICSPLATFORM_AMBITION]=&quot;&quot;,#A6A6A6&#10;FONTCOLOR-IF=[_O_DTP_LBL_2]=&quot;(Not in scope)&quot;,#A6A6A6&#10;FILLCOLOR-IF=[_O_DTP_LBL_2]=&quot;(Not in scope)&quot;,#FFFFFF">
            <a:extLst>
              <a:ext uri="{FF2B5EF4-FFF2-40B4-BE49-F238E27FC236}">
                <a16:creationId xmlns:a16="http://schemas.microsoft.com/office/drawing/2014/main" id="{72C1140D-503F-1E46-9CF0-923452EFDFA9}"/>
              </a:ext>
            </a:extLst>
          </p:cNvPr>
          <p:cNvSpPr/>
          <p:nvPr>
            <p:custDataLst>
              <p:tags r:id="rId46"/>
            </p:custDataLst>
          </p:nvPr>
        </p:nvSpPr>
        <p:spPr>
          <a:xfrm>
            <a:off x="2836056" y="4935123"/>
            <a:ext cx="1648679" cy="548640"/>
          </a:xfrm>
          <a:prstGeom prst="rect">
            <a:avLst/>
          </a:prstGeom>
          <a:solidFill>
            <a:srgbClr val="00285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AI and Data </a:t>
            </a:r>
          </a:p>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Analytics Platform</a:t>
            </a:r>
          </a:p>
        </p:txBody>
      </p:sp>
      <p:sp>
        <p:nvSpPr>
          <p:cNvPr id="93" name="Rectangle 92" descr="FILLCOLOR-IF=[Q_DIGITAL_TECHNOLOGY_PLATFORM_CUSTOMERPLATFORM_AMBITION]=&quot;&quot;,#FFFFFF&#10;FILLCOLOR-IF=[Q_DIGITAL_TECHNOLOGY_PLATFORM_CUSTOMERPLATFORM_AMBITION]=1,#FFFFFF&#10;FONTCOLOR-IF=[Q_DIGITAL_TECHNOLOGY_PLATFORM_CUSTOMERPLATFORM_AMBITION]=1,#A6A6A6&#10;FONTCOLOR-IF=[Q_DIGITAL_TECHNOLOGY_PLATFORM_CUSTOMERPLATFORM_AMBITION]=&quot;&quot;,#A6A6A6&#10;FONTCOLOR-IF=[_O_DTP_LBL_3]=&quot;(Not in scope)&quot;,#A6A6A6&#10;FILLCOLOR-IF=[_O_DTP_LBL_3]=&quot;(Not in scope)&quot;,#FFFFFF">
            <a:extLst>
              <a:ext uri="{FF2B5EF4-FFF2-40B4-BE49-F238E27FC236}">
                <a16:creationId xmlns:a16="http://schemas.microsoft.com/office/drawing/2014/main" id="{03E5DD85-888F-594D-A9B1-3C9015036A6D}"/>
              </a:ext>
            </a:extLst>
          </p:cNvPr>
          <p:cNvSpPr/>
          <p:nvPr>
            <p:custDataLst>
              <p:tags r:id="rId47"/>
            </p:custDataLst>
          </p:nvPr>
        </p:nvSpPr>
        <p:spPr>
          <a:xfrm>
            <a:off x="4619173" y="4935123"/>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Customer Platform</a:t>
            </a:r>
          </a:p>
        </p:txBody>
      </p:sp>
      <p:sp>
        <p:nvSpPr>
          <p:cNvPr id="95" name="Rectangle 94" descr="FILLCOLOR-IF=[Q_DIGITAL_TECHNOLOGY_PLATFORM_CLOUDANDDEVOPSTOOLCHAIN_AMBITION]=&quot;&quot;,#FFFFFF&#10;FILLCOLOR-IF=[Q_DIGITAL_TECHNOLOGY_PLATFORM_CLOUDANDDEVOPSTOOLCHAIN_AMBITION]=1,#FFFFFF&#10;FONTCOLOR-IF=[Q_DIGITAL_TECHNOLOGY_PLATFORM_CLOUDANDDEVOPSTOOLCHAIN_AMBITION]=1,#A6A6A6&#10;FONTCOLOR-IF=[Q_DIGITAL_TECHNOLOGY_PLATFORM_CLOUDANDDEVOPSTOOLCHAIN_AMBITION]=&quot;&quot;,#A6A6A6&#10;FONTCOLOR-IF=[_O_DTP_LBL_1]=&quot;(Not in scope)&quot;,#A6A6A6&#10;FILLCOLOR-IF=[_O_DTP_LBL_1]=&quot;(Not in scope)&quot;,#FFFFFF">
            <a:extLst>
              <a:ext uri="{FF2B5EF4-FFF2-40B4-BE49-F238E27FC236}">
                <a16:creationId xmlns:a16="http://schemas.microsoft.com/office/drawing/2014/main" id="{45717063-509B-6F43-99C8-BF64D5B4C6F3}"/>
              </a:ext>
            </a:extLst>
          </p:cNvPr>
          <p:cNvSpPr/>
          <p:nvPr>
            <p:custDataLst>
              <p:tags r:id="rId48"/>
            </p:custDataLst>
          </p:nvPr>
        </p:nvSpPr>
        <p:spPr>
          <a:xfrm>
            <a:off x="1055953" y="4935123"/>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Cloud and </a:t>
            </a:r>
            <a:br>
              <a:rPr kumimoji="0" lang="en-US" sz="1200" b="1" i="0" u="none" strike="noStrike" kern="1200" cap="none" spc="0" normalizeH="0" baseline="0" noProof="0">
                <a:ln>
                  <a:noFill/>
                </a:ln>
                <a:solidFill>
                  <a:prstClr val="white"/>
                </a:solidFill>
                <a:effectLst/>
                <a:uLnTx/>
                <a:uFillTx/>
                <a:latin typeface="Arial"/>
                <a:ea typeface="+mn-ea"/>
                <a:cs typeface="+mn-cs"/>
              </a:rPr>
            </a:br>
            <a:r>
              <a:rPr kumimoji="0" lang="en-US" sz="1200" b="1" i="0" u="none" strike="noStrike" kern="1200" cap="none" spc="0" normalizeH="0" baseline="0" noProof="0">
                <a:ln>
                  <a:noFill/>
                </a:ln>
                <a:solidFill>
                  <a:prstClr val="white"/>
                </a:solidFill>
                <a:effectLst/>
                <a:uLnTx/>
                <a:uFillTx/>
                <a:latin typeface="Arial"/>
                <a:ea typeface="+mn-ea"/>
                <a:cs typeface="+mn-cs"/>
              </a:rPr>
              <a:t>DevOps Toolchain</a:t>
            </a:r>
          </a:p>
        </p:txBody>
      </p:sp>
      <p:sp>
        <p:nvSpPr>
          <p:cNvPr id="96" name="Rectangle 95" descr="FILLCOLOR-IF=[Q_DIGITAL_TECHNOLOGY_PLATFORM_IOT_AMBITION]=&quot;&quot;,#FFFFFF&#10;FILLCOLOR-IF=[Q_DIGITAL_TECHNOLOGY_PLATFORM_IOT_AMBITION]=1,#FFFFFF&#10;FONTCOLOR-IF=[Q_DIGITAL_TECHNOLOGY_PLATFORM_IOT_AMBITION]=1,#A6A6A6&#10;FONTCOLOR-IF=[Q_DIGITAL_TECHNOLOGY_PLATFORM_IOT_AMBITION]=&quot;&quot;,#A6A6A6&#10;FONTCOLOR-IF=[_O_DTP_LBL_5]=&quot;(Not in scope)&quot;,#A6A6A6&#10;FILLCOLOR-IF=[_O_DTP_LBL_5]=&quot;(Not in scope)&quot;,#FFFFFF">
            <a:extLst>
              <a:ext uri="{FF2B5EF4-FFF2-40B4-BE49-F238E27FC236}">
                <a16:creationId xmlns:a16="http://schemas.microsoft.com/office/drawing/2014/main" id="{37AAFC88-4ED3-EB4E-A4C1-B8AB0C3DF5B9}"/>
              </a:ext>
            </a:extLst>
          </p:cNvPr>
          <p:cNvSpPr/>
          <p:nvPr>
            <p:custDataLst>
              <p:tags r:id="rId49"/>
            </p:custDataLst>
          </p:nvPr>
        </p:nvSpPr>
        <p:spPr>
          <a:xfrm>
            <a:off x="8188961" y="4933795"/>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IoT Platform </a:t>
            </a:r>
          </a:p>
        </p:txBody>
      </p:sp>
      <p:sp>
        <p:nvSpPr>
          <p:cNvPr id="98" name="Rectangle 97" descr="FILLCOLOR-IF=[Q_DIGITAL_TECHNOLOGY_PLATFORM_SECURITYPLATFORM_AMBITION]=&quot;&quot;,#FFFFFF&#10;FILLCOLOR-IF=[Q_DIGITAL_TECHNOLOGY_PLATFORM_SECURITYPLATFORM_AMBITION]=1,#FFFFFF&#10;FONTCOLOR-IF=[Q_DIGITAL_TECHNOLOGY_PLATFORM_SECURITYPLATFORM_AMBITION]=1,#A6A6A6&#10;FONTCOLOR-IF=[Q_DIGITAL_TECHNOLOGY_PLATFORM_SECURITYPLATFORM_AMBITION]=&quot;&quot;,#A6A6A6&#10;FONTCOLOR-IF=[_O_DTP_LBL_6]=&quot;(Not in scope)&quot;,#A6A6A6&#10;FILLCOLOR-IF=[_O_DTP_LBL_6]=&quot;(Not in scope)&quot;,#FFFFFF">
            <a:extLst>
              <a:ext uri="{FF2B5EF4-FFF2-40B4-BE49-F238E27FC236}">
                <a16:creationId xmlns:a16="http://schemas.microsoft.com/office/drawing/2014/main" id="{47B457BE-ED89-3945-94CF-6A38ED5C06D1}"/>
              </a:ext>
            </a:extLst>
          </p:cNvPr>
          <p:cNvSpPr/>
          <p:nvPr>
            <p:custDataLst>
              <p:tags r:id="rId50"/>
            </p:custDataLst>
          </p:nvPr>
        </p:nvSpPr>
        <p:spPr>
          <a:xfrm>
            <a:off x="9951138" y="4933795"/>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Security Platform</a:t>
            </a:r>
          </a:p>
        </p:txBody>
      </p:sp>
      <p:sp>
        <p:nvSpPr>
          <p:cNvPr id="100" name="TextBox 99" descr="FONTCOLOR-IF=[Q_DIGITAL_TECHNOLOGY_PLATFORM_CLOUDANDDEVOPSTOOLCHAIN_AMBITION]=1,#A6A6A6&#10;FONTCOLOR-IF=[Q_DIGITAL_TECHNOLOGY_PLATFORM_CLOUDANDDEVOPSTOOLCHAIN_AMBITION]=3,#FFFFFF&#10;FONTCOLOR-IF=[Q_DIGITAL_TECHNOLOGY_PLATFORM_CLOUDANDDEVOPSTOOLCHAIN_AMBITION]=4,#FFFFFF&#10;FONTCOLOR-IF=[Q_DIGITAL_TECHNOLOGY_PLATFORM_CLOUDANDDEVOPSTOOLCHAIN_AMBITION]=&quot;&quot;,#A6A6A6&#10;FILLCOLOR-IF=[Q_DIGITAL_TECHNOLOGY_PLATFORM_CLOUDANDDEVOPSTOOLCHAIN_AMBITION]=1,#D9D9D9&#10;FILLCOLOR-IF=[Q_DIGITAL_TECHNOLOGY_PLATFORM_CLOUDANDDEVOPSTOOLCHAIN_AMBITION]=3,#A6A6A6&#10;FILLCOLOR-IF=[Q_DIGITAL_TECHNOLOGY_PLATFORM_CLOUDANDDEVOPSTOOLCHAIN_AMBITION]=4,#595959&#10;FILLCOLOR-IF=[Q_DIGITAL_TECHNOLOGY_PLATFORM_CLOUDANDDEVOPSTOOLCHAIN_AMBITION]=&quot;&quot;,#D9D9D9&#10;FONTCOLOR-IF=[_O_DTP_LBL_1]=&quot;(Not in scope)&quot;,#A6A6A6&#10;FILLCOLOR-IF=[_O_DTP_LBL_1]=&quot;(Not in scope)&quot;,#D9D9D9">
            <a:extLst>
              <a:ext uri="{FF2B5EF4-FFF2-40B4-BE49-F238E27FC236}">
                <a16:creationId xmlns:a16="http://schemas.microsoft.com/office/drawing/2014/main" id="{DB330094-DAFD-CC4C-9F5D-5456B592DB5F}"/>
              </a:ext>
            </a:extLst>
          </p:cNvPr>
          <p:cNvSpPr txBox="1"/>
          <p:nvPr>
            <p:custDataLst>
              <p:tags r:id="rId51"/>
            </p:custDataLst>
          </p:nvPr>
        </p:nvSpPr>
        <p:spPr>
          <a:xfrm>
            <a:off x="1055953"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1" name="TextBox 100" descr="FONTCOLOR-IF=[Q_DIGITAL_TECHNOLOGY_PLATFORM_AIANDDATAANALYTICSPLATFORM_AMBITION]=1,#A6A6A6&#10;FONTCOLOR-IF=[Q_DIGITAL_TECHNOLOGY_PLATFORM_AIANDDATAANALYTICSPLATFORM_AMBITION]=3,#FFFFFF&#10;FONTCOLOR-IF=[Q_DIGITAL_TECHNOLOGY_PLATFORM_AIANDDATAANALYTICSPLATFORM_AMBITION]=4,#FFFFFF&#10;FONTCOLOR-IF=[Q_DIGITAL_TECHNOLOGY_PLATFORM_AIANDDATAANALYTICSPLATFORM_AMBITION]=&quot;&quot;,#A6A6A6&#10;FILLCOLOR-IF=[Q_DIGITAL_TECHNOLOGY_PLATFORM_AIANDDATAANALYTICSPLATFORM_AMBITION]=1,#D9D9D9&#10;FILLCOLOR-IF=[Q_DIGITAL_TECHNOLOGY_PLATFORM_AIANDDATAANALYTICSPLATFORM_AMBITION]=3,#A6A6A6&#10;FILLCOLOR-IF=[Q_DIGITAL_TECHNOLOGY_PLATFORM_AIANDDATAANALYTICSPLATFORM_AMBITION]=4,#595959&#10;FILLCOLOR-IF=[Q_DIGITAL_TECHNOLOGY_PLATFORM_AIANDDATAANALYTICSPLATFORM_AMBITION]=&quot;&quot;,#D9D9D9&#10;FONTCOLOR-IF=[_O_DTP_LBL_2]=&quot;(Not in scope)&quot;,#A6A6A6&#10;FILLCOLOR-IF=[_O_DTP_LBL_2]=&quot;(Not in scope)&quot;,#D9D9D9">
            <a:extLst>
              <a:ext uri="{FF2B5EF4-FFF2-40B4-BE49-F238E27FC236}">
                <a16:creationId xmlns:a16="http://schemas.microsoft.com/office/drawing/2014/main" id="{B35A548A-983F-0D40-BAEA-D5ACEA3707D8}"/>
              </a:ext>
            </a:extLst>
          </p:cNvPr>
          <p:cNvSpPr txBox="1"/>
          <p:nvPr>
            <p:custDataLst>
              <p:tags r:id="rId52"/>
            </p:custDataLst>
          </p:nvPr>
        </p:nvSpPr>
        <p:spPr>
          <a:xfrm>
            <a:off x="2838032"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2" name="TextBox 101" descr="FONTCOLOR-IF=[Q_DIGITAL_TECHNOLOGY_PLATFORM_CUSTOMERPLATFORM_AMBITION]=1,#A6A6A6&#10;FONTCOLOR-IF=[Q_DIGITAL_TECHNOLOGY_PLATFORM_CUSTOMERPLATFORM_AMBITION]=3,#FFFFFF&#10;FONTCOLOR-IF=[Q_DIGITAL_TECHNOLOGY_PLATFORM_CUSTOMERPLATFORM_AMBITION]=4,#FFFFFF&#10;FONTCOLOR-IF=[Q_DIGITAL_TECHNOLOGY_PLATFORM_CUSTOMERPLATFORM_AMBITION]=&quot;&quot;,#A6A6A6&#10;FILLCOLOR-IF=[Q_DIGITAL_TECHNOLOGY_PLATFORM_CUSTOMERPLATFORM_AMBITION]=1,#D9D9D9&#10;FILLCOLOR-IF=[Q_DIGITAL_TECHNOLOGY_PLATFORM_CUSTOMERPLATFORM_AMBITION]=3,#A6A6A6&#10;FILLCOLOR-IF=[Q_DIGITAL_TECHNOLOGY_PLATFORM_CUSTOMERPLATFORM_AMBITION]=4,#595959&#10;FILLCOLOR-IF=[Q_DIGITAL_TECHNOLOGY_PLATFORM_CUSTOMERPLATFORM_AMBITION]=&quot;&quot;,#D9D9D9&#10;FONTCOLOR-IF=[_O_DTP_LBL_3]=&quot;(Not in scope)&quot;,#A6A6A6&#10;FILLCOLOR-IF=[_O_DTP_LBL_3]=&quot;(Not in scope)&quot;,#D9D9D9">
            <a:extLst>
              <a:ext uri="{FF2B5EF4-FFF2-40B4-BE49-F238E27FC236}">
                <a16:creationId xmlns:a16="http://schemas.microsoft.com/office/drawing/2014/main" id="{24EBFED7-82A8-F74E-9168-E0ED762BAB93}"/>
              </a:ext>
            </a:extLst>
          </p:cNvPr>
          <p:cNvSpPr txBox="1"/>
          <p:nvPr>
            <p:custDataLst>
              <p:tags r:id="rId53"/>
            </p:custDataLst>
          </p:nvPr>
        </p:nvSpPr>
        <p:spPr>
          <a:xfrm>
            <a:off x="4619541" y="5502457"/>
            <a:ext cx="1648311" cy="22860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104" name="TextBox 103" descr="FONTCOLOR-IF=[Q_DIGITAL_TECHNOLOGY_PLATFORM_IOT_AMBITION]=1,#A6A6A6&#10;FONTCOLOR-IF=[Q_DIGITAL_TECHNOLOGY_PLATFORM_IOT_AMBITION]=3,#FFFFFF&#10;FONTCOLOR-IF=[Q_DIGITAL_TECHNOLOGY_PLATFORM_IOT_AMBITION]=4,#FFFFFF&#10;FONTCOLOR-IF=[Q_DIGITAL_TECHNOLOGY_PLATFORM_IOT_AMBITION]=&quot;&quot;,#A6A6A6&#10;FILLCOLOR-IF=[Q_DIGITAL_TECHNOLOGY_PLATFORM_IOT_AMBITION]=1,#D9D9D9&#10;FILLCOLOR-IF=[Q_DIGITAL_TECHNOLOGY_PLATFORM_IOT_AMBITION]=3,#A6A6A6&#10;FILLCOLOR-IF=[Q_DIGITAL_TECHNOLOGY_PLATFORM_IOT_AMBITION]=4,#595959&#10;FILLCOLOR-IF=[Q_DIGITAL_TECHNOLOGY_PLATFORM_IOT_AMBITION]=&quot;&quot;,#D9D9D9&#10;FONTCOLOR-IF=[_O_DTP_LBL_5]=&quot;(Not in scope)&quot;,#A6A6A6&#10;FILLCOLOR-IF=[_O_DTP_LBL_5]=&quot;(Not in scope)&quot;,#D9D9D9">
            <a:extLst>
              <a:ext uri="{FF2B5EF4-FFF2-40B4-BE49-F238E27FC236}">
                <a16:creationId xmlns:a16="http://schemas.microsoft.com/office/drawing/2014/main" id="{EFD50B49-BC3D-1243-ACBC-7290E0F5886E}"/>
              </a:ext>
            </a:extLst>
          </p:cNvPr>
          <p:cNvSpPr txBox="1"/>
          <p:nvPr>
            <p:custDataLst>
              <p:tags r:id="rId54"/>
            </p:custDataLst>
          </p:nvPr>
        </p:nvSpPr>
        <p:spPr>
          <a:xfrm>
            <a:off x="8190942"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5" name="TextBox 104" descr="FONTCOLOR-IF=[Q_DIGITAL_TECHNOLOGY_PLATFORM_SECURITYPLATFORM_AMBITION]=1,#A6A6A6&#10;FONTCOLOR-IF=[Q_DIGITAL_TECHNOLOGY_PLATFORM_SECURITYPLATFORM_AMBITION]=3,#FFFFFF&#10;FONTCOLOR-IF=[Q_DIGITAL_TECHNOLOGY_PLATFORM_SECURITYPLATFORM_AMBITION]=4,#FFFFFF&#10;FONTCOLOR-IF=[Q_DIGITAL_TECHNOLOGY_PLATFORM_SECURITYPLATFORM_AMBITION]=&quot;&quot;,#A6A6A6&#10;FILLCOLOR-IF=[Q_DIGITAL_TECHNOLOGY_PLATFORM_SECURITYPLATFORM_AMBITION]=1,#D9D9D9&#10;FILLCOLOR-IF=[Q_DIGITAL_TECHNOLOGY_PLATFORM_SECURITYPLATFORM_AMBITION]=3,#A6A6A6&#10;FILLCOLOR-IF=[Q_DIGITAL_TECHNOLOGY_PLATFORM_SECURITYPLATFORM_AMBITION]=4,#595959&#10;FILLCOLOR-IF=[Q_DIGITAL_TECHNOLOGY_PLATFORM_SECURITYPLATFORM_AMBITION]=&quot;&quot;,#D9D9D9&#10;FONTCOLOR-IF=[_O_DTP_LBL_6]=&quot;(Not in scope)&quot;,#A6A6A6&#10;FILLCOLOR-IF=[_O_DTP_LBL_6]=&quot;(Not in scope)&quot;,#D9D9D9">
            <a:extLst>
              <a:ext uri="{FF2B5EF4-FFF2-40B4-BE49-F238E27FC236}">
                <a16:creationId xmlns:a16="http://schemas.microsoft.com/office/drawing/2014/main" id="{2503AF1F-84C7-4A4B-B6E9-B830D67E2E0A}"/>
              </a:ext>
            </a:extLst>
          </p:cNvPr>
          <p:cNvSpPr txBox="1"/>
          <p:nvPr>
            <p:custDataLst>
              <p:tags r:id="rId55"/>
            </p:custDataLst>
          </p:nvPr>
        </p:nvSpPr>
        <p:spPr>
          <a:xfrm>
            <a:off x="9951506" y="5502457"/>
            <a:ext cx="1648311" cy="228600"/>
          </a:xfrm>
          <a:prstGeom prst="rect">
            <a:avLst/>
          </a:prstGeom>
          <a:solidFill>
            <a:srgbClr val="A6A6A6"/>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srgbClr val="FFFFFF"/>
                </a:solidFill>
                <a:effectLst/>
                <a:uLnTx/>
                <a:uFillTx/>
                <a:latin typeface="Arial"/>
                <a:ea typeface="+mn-ea"/>
                <a:cs typeface="+mn-cs"/>
              </a:rPr>
              <a:t>Ambition: Mainstream</a:t>
            </a:r>
          </a:p>
        </p:txBody>
      </p:sp>
      <p:sp>
        <p:nvSpPr>
          <p:cNvPr id="107" name="Arrow: Pentagon 13">
            <a:extLst>
              <a:ext uri="{FF2B5EF4-FFF2-40B4-BE49-F238E27FC236}">
                <a16:creationId xmlns:a16="http://schemas.microsoft.com/office/drawing/2014/main" id="{BC96B273-D8B4-8948-AC6C-65A691FF09FE}"/>
              </a:ext>
            </a:extLst>
          </p:cNvPr>
          <p:cNvSpPr/>
          <p:nvPr>
            <p:custDataLst>
              <p:tags r:id="rId56"/>
            </p:custDataLst>
          </p:nvPr>
        </p:nvSpPr>
        <p:spPr>
          <a:xfrm rot="16200000" flipH="1">
            <a:off x="-452028" y="4632550"/>
            <a:ext cx="1804850" cy="288877"/>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400" b="1" i="0" u="none" strike="noStrike" kern="1200" cap="none" spc="0" normalizeH="0" baseline="0" noProof="0">
                <a:ln>
                  <a:noFill/>
                </a:ln>
                <a:solidFill>
                  <a:srgbClr val="002856"/>
                </a:solidFill>
                <a:effectLst/>
                <a:uLnTx/>
                <a:uFillTx/>
                <a:latin typeface="Arial Black" panose="020b0a04020102020204"/>
                <a:ea typeface="+mn-ea"/>
                <a:cs typeface="+mn-cs"/>
              </a:rPr>
              <a:t>Digital Enablers</a:t>
            </a:r>
          </a:p>
        </p:txBody>
      </p:sp>
      <p:sp>
        <p:nvSpPr>
          <p:cNvPr id="108" name="Rectangle 107" descr="FILLCOLOR-IF=[Q_DIGITAL_TECHNOLOGY_PLATFORM_ECOSYSTEMSANDAPIPLATFORM_AMBITION]=&quot;&quot;,#FFFFFF&#10;FILLCOLOR-IF=[Q_DIGITAL_TECHNOLOGY_PLATFORM_ECOSYSTEMSANDAPIPLATFORM_AMBITION]=1,#FFFFFF&#10;FONTCOLOR-IF=[Q_DIGITAL_TECHNOLOGY_PLATFORM_ECOSYSTEMSANDAPIPLATFORM_AMBITION]=1,#A6A6A6&#10;FONTCOLOR-IF=[Q_DIGITAL_TECHNOLOGY_PLATFORM_ECOSYSTEMSANDAPIPLATFORM_AMBITION]=&quot;&quot;,#A6A6A6&#10;FONTCOLOR-IF=[_O_DTP_LBL_4]=&quot;(Not in scope)&quot;,#A6A6A6&#10;FILLCOLOR-IF=[_O_DTP_LBL_4]=&quot;(Not in scope)&quot;,#FFFFFF">
            <a:extLst>
              <a:ext uri="{FF2B5EF4-FFF2-40B4-BE49-F238E27FC236}">
                <a16:creationId xmlns:a16="http://schemas.microsoft.com/office/drawing/2014/main" id="{D7618C2A-B55C-D241-BC35-52C2D0B83A52}"/>
              </a:ext>
            </a:extLst>
          </p:cNvPr>
          <p:cNvSpPr/>
          <p:nvPr>
            <p:custDataLst>
              <p:tags r:id="rId57"/>
            </p:custDataLst>
          </p:nvPr>
        </p:nvSpPr>
        <p:spPr>
          <a:xfrm>
            <a:off x="6402394" y="4935123"/>
            <a:ext cx="1648679" cy="548640"/>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200" b="1" i="0" u="none" strike="noStrike" kern="1200" cap="none" spc="0" normalizeH="0" baseline="0" noProof="0">
                <a:ln>
                  <a:noFill/>
                </a:ln>
                <a:solidFill>
                  <a:prstClr val="white"/>
                </a:solidFill>
                <a:effectLst/>
                <a:uLnTx/>
                <a:uFillTx/>
                <a:latin typeface="Arial"/>
                <a:ea typeface="+mn-ea"/>
                <a:cs typeface="+mn-cs"/>
              </a:rPr>
              <a:t>Ecosystems and API Platform</a:t>
            </a:r>
          </a:p>
        </p:txBody>
      </p:sp>
      <p:sp>
        <p:nvSpPr>
          <p:cNvPr id="109" name="TextBox 108" descr="FONTCOLOR-IF=[Q_DIGITAL_TECHNOLOGY_PLATFORM_ECOSYSTEMSANDAPIPLATFORM_AMBITION]=1,#A6A6A6&#10;FONTCOLOR-IF=[Q_DIGITAL_TECHNOLOGY_PLATFORM_ECOSYSTEMSANDAPIPLATFORM_AMBITION]=3,#FFFFFF&#10;FONTCOLOR-IF=[Q_DIGITAL_TECHNOLOGY_PLATFORM_ECOSYSTEMSANDAPIPLATFORM_AMBITION]=4,#FFFFFF&#10;FONTCOLOR-IF=[Q_DIGITAL_TECHNOLOGY_PLATFORM_ECOSYSTEMSANDAPIPLATFORM_AMBITION]=&quot;&quot;,#A6A6A6&#10;FILLCOLOR-IF=[Q_DIGITAL_TECHNOLOGY_PLATFORM_ECOSYSTEMSANDAPIPLATFORM_AMBITION]=1,#D9D9D9&#10;FILLCOLOR-IF=[Q_DIGITAL_TECHNOLOGY_PLATFORM_ECOSYSTEMSANDAPIPLATFORM_AMBITION]=3,#A6A6A6&#10;FILLCOLOR-IF=[Q_DIGITAL_TECHNOLOGY_PLATFORM_ECOSYSTEMSANDAPIPLATFORM_AMBITION]=4,#595959&#10;FILLCOLOR-IF=[Q_DIGITAL_TECHNOLOGY_PLATFORM_ECOSYSTEMSANDAPIPLATFORM_AMBITION]=&quot;&quot;,#D9D9D9&#10;FONTCOLOR-IF=[_O_DTP_LBL_4]=&quot;(Not in scope)&quot;,#A6A6A6&#10;FILLCOLOR-IF=[_O_DTP_LBL_4]=&quot;(Not in scope)&quot;,#D9D9D9">
            <a:extLst>
              <a:ext uri="{FF2B5EF4-FFF2-40B4-BE49-F238E27FC236}">
                <a16:creationId xmlns:a16="http://schemas.microsoft.com/office/drawing/2014/main" id="{D866CE3D-2D9D-3746-B593-1A3774803227}"/>
              </a:ext>
            </a:extLst>
          </p:cNvPr>
          <p:cNvSpPr txBox="1"/>
          <p:nvPr>
            <p:custDataLst>
              <p:tags r:id="rId58"/>
            </p:custDataLst>
          </p:nvPr>
        </p:nvSpPr>
        <p:spPr>
          <a:xfrm>
            <a:off x="6402394" y="5502457"/>
            <a:ext cx="1648311" cy="228600"/>
          </a:xfrm>
          <a:prstGeom prst="rect">
            <a:avLst/>
          </a:prstGeom>
          <a:solidFill>
            <a:schemeClr val="bg1"/>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900" b="1" i="0" u="none" strike="noStrike" kern="1200" cap="none" spc="0" normalizeH="0" baseline="0" noProof="0">
                <a:ln>
                  <a:noFill/>
                </a:ln>
                <a:solidFill>
                  <a:prstClr val="black"/>
                </a:solidFill>
                <a:effectLst/>
                <a:uLnTx/>
                <a:uFillTx/>
                <a:latin typeface="Arial"/>
                <a:ea typeface="+mn-ea"/>
                <a:cs typeface="+mn-cs"/>
              </a:rPr>
              <a:t>Ambition: Foundational</a:t>
            </a:r>
          </a:p>
        </p:txBody>
      </p:sp>
      <p:sp>
        <p:nvSpPr>
          <p:cNvPr id="56" name="TextBox 55" descr="FONTCOLOR-IF=[_O_STRATEGIC_DIGITAL_PRIORITIES_DIGITALNEWREVENUE_AMBITION]=1,#A6A6A6&#10;FONTCOLOR-IF=[_O_STRATEGIC_DIGITAL_PRIORITIES_DIGITALNEWREVENUE_AMBITION]=3,#FFFFFF&#10;FONTCOLOR-IF=[_O_STRATEGIC_DIGITAL_PRIORITIES_DIGITALNEWREVENUE_AMBITION]=4,#FFFFFF&#10;FONTCOLOR-IF=[_O_STRATEGIC_DIGITAL_PRIORITIES_DIGITALNEWREVENUE_AMBITION]=&quot;&quot;,#A6A6A6&#10;FILLCOLOR-IF=[_O_STRATEGIC_DIGITAL_PRIORITIES_DIGITALNEWREVENUE_AMBITION]=1,#D9D9D9&#10;FILLCOLOR-IF=[_O_STRATEGIC_DIGITAL_PRIORITIES_DIGITALNEWREVENUE_AMBITION]=3,#A6A6A6&#10;FILLCOLOR-IF=[_O_STRATEGIC_DIGITAL_PRIORITIES_DIGITALNEWREVENUE_AMBITION]=4,#595959&#10;FILLCOLOR-IF=[_O_STRATEGIC_DIGITAL_PRIORITIES_DIGITALNEWREVENUE_AMBITION]=&quot;&quot;,#D9D9D9&#10;FONTCOLOR-IF=[_O_SDP_LBL_1_2]=&quot;(Not in scope)&quot;,#A6A6A6&#10;FILLCOLOR-IF=[_O_SDP_LBL_1_2]=&quot;(Not in scope)&quot;,#D9D9D9">
            <a:extLst>
              <a:ext uri="{FF2B5EF4-FFF2-40B4-BE49-F238E27FC236}">
                <a16:creationId xmlns:a16="http://schemas.microsoft.com/office/drawing/2014/main" id="{CAD30540-1C41-4608-B9F8-11005E2A8E4F}"/>
              </a:ext>
            </a:extLst>
          </p:cNvPr>
          <p:cNvSpPr txBox="1"/>
          <p:nvPr>
            <p:custDataLst>
              <p:tags r:id="rId59"/>
            </p:custDataLst>
          </p:nvPr>
        </p:nvSpPr>
        <p:spPr>
          <a:xfrm>
            <a:off x="1294888" y="3003559"/>
            <a:ext cx="1901952" cy="25146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58" name="TextBox 57" descr="FONTCOLOR-IF=[_O_STRATEGIC_DIGITAL_PRIORITIES_CUSTOMEREXPERIENCE_AMBITION]=1,#A6A6A6&#10;FONTCOLOR-IF=[_O_STRATEGIC_DIGITAL_PRIORITIES_CUSTOMEREXPERIENCE_AMBITION]=3,#FFFFFF&#10;FONTCOLOR-IF=[_O_STRATEGIC_DIGITAL_PRIORITIES_CUSTOMEREXPERIENCE_AMBITION]=4,#FFFFFF&#10;FONTCOLOR-IF=[_O_STRATEGIC_DIGITAL_PRIORITIES_CUSTOMEREXPERIENCE_AMBITION]=&quot;&quot;,#A6A6A6&#10;FILLCOLOR-IF=[_O_STRATEGIC_DIGITAL_PRIORITIES_CUSTOMEREXPERIENCE_AMBITION]=1,#D9D9D9&#10;FILLCOLOR-IF=[_O_STRATEGIC_DIGITAL_PRIORITIES_CUSTOMEREXPERIENCE_AMBITION]=3,#A6A6A6&#10;FILLCOLOR-IF=[_O_STRATEGIC_DIGITAL_PRIORITIES_CUSTOMEREXPERIENCE_AMBITION]=4,#595959&#10;FILLCOLOR-IF=[_O_STRATEGIC_DIGITAL_PRIORITIES_CUSTOMEREXPERIENCE_AMBITION]=&quot;&quot;,#D9D9D9&#10;FONTCOLOR-IF=[_O_SDP_LBL_3_4]=&quot;(Not in scope)&quot;,#A6A6A6&#10;FILLCOLOR-IF=[_O_SDP_LBL_3_4]=&quot;(Not in scope)&quot;,#D9D9D9">
            <a:extLst>
              <a:ext uri="{FF2B5EF4-FFF2-40B4-BE49-F238E27FC236}">
                <a16:creationId xmlns:a16="http://schemas.microsoft.com/office/drawing/2014/main" id="{D0F6CFB9-2642-4E6A-95D7-CA72BC66A050}"/>
              </a:ext>
            </a:extLst>
          </p:cNvPr>
          <p:cNvSpPr txBox="1"/>
          <p:nvPr>
            <p:custDataLst>
              <p:tags r:id="rId60"/>
            </p:custDataLst>
          </p:nvPr>
        </p:nvSpPr>
        <p:spPr>
          <a:xfrm>
            <a:off x="3301464" y="3003559"/>
            <a:ext cx="1901952" cy="251460"/>
          </a:xfrm>
          <a:prstGeom prst="rect">
            <a:avLst/>
          </a:prstGeom>
          <a:solidFill>
            <a:srgbClr val="595959"/>
          </a:solidFill>
        </p:spPr>
        <p:txBody>
          <a:bodyPr wrap="square" lIns="0" rIns="0" rtlCol="0">
            <a:spAutoFit/>
          </a:bodyPr>
          <a:lstStyle/>
          <a:p>
            <a:pPr marL="0" marR="0" lvl="0" indent="0" algn="ctr" defTabSz="457200" rtl="0" eaLnBrk="1" fontAlgn="auto" latinLnBrk="0" hangingPunct="1">
              <a:lnSpc>
                <a:spcPct val="100000"/>
              </a:lnSpc>
              <a:spcBef>
                <a:spcPct val="0"/>
              </a:spcBef>
              <a:spcAft>
                <a:spcPct val="0"/>
              </a:spcAft>
              <a:buClrTx/>
              <a:buSzTx/>
              <a:buFontTx/>
              <a:buNone/>
              <a:defRPr/>
            </a:pPr>
            <a:r>
              <a:rPr kumimoji="0" lang="en-US" sz="1050" b="1" i="0" u="none" strike="noStrike" kern="1200" cap="none" spc="0" normalizeH="0" baseline="0" noProof="0">
                <a:ln>
                  <a:noFill/>
                </a:ln>
                <a:solidFill>
                  <a:srgbClr val="FFFFFF"/>
                </a:solidFill>
                <a:effectLst/>
                <a:uLnTx/>
                <a:uFillTx/>
                <a:latin typeface="Arial"/>
                <a:ea typeface="+mn-ea"/>
                <a:cs typeface="+mn-cs"/>
              </a:rPr>
              <a:t>Ambition: Industry Leader</a:t>
            </a:r>
          </a:p>
        </p:txBody>
      </p:sp>
      <p:sp>
        <p:nvSpPr>
          <p:cNvPr id="6" name="TextBox 5">
            <a:extLst>
              <a:ext uri="{FF2B5EF4-FFF2-40B4-BE49-F238E27FC236}">
                <a16:creationId xmlns:a16="http://schemas.microsoft.com/office/drawing/2014/main" id="{C52F8B01-8273-937E-FEFB-9E22CF78F7DE}"/>
              </a:ext>
            </a:extLst>
          </p:cNvPr>
          <p:cNvSpPr txBox="1"/>
          <p:nvPr>
            <p:custDataLst>
              <p:tags r:id="rId61"/>
            </p:custDataLst>
          </p:nvPr>
        </p:nvSpPr>
        <p:spPr>
          <a:xfrm>
            <a:off x="3884018" y="6245473"/>
            <a:ext cx="6785361" cy="502920"/>
          </a:xfrm>
          <a:prstGeom prst="rect">
            <a:avLst/>
          </a:prstGeom>
          <a:noFill/>
        </p:spPr>
        <p:txBody>
          <a:bodyPr wrap="square" lIns="0" rIns="0" rtlCol="0">
            <a:spAutoFit/>
          </a:bodyPr>
          <a:lstStyle/>
          <a:p>
            <a:pPr>
              <a:spcBef>
                <a:spcPts val="600"/>
              </a:spcBef>
              <a:defRPr/>
            </a:pPr>
            <a:r>
              <a:rPr kumimoji="0" lang="en-US" sz="900" i="0" u="none" strike="noStrike" kern="1200" cap="none" spc="0" normalizeH="0" baseline="0" noProof="0">
                <a:ln>
                  <a:noFill/>
                </a:ln>
                <a:solidFill>
                  <a:prstClr val="black"/>
                </a:solidFill>
                <a:effectLst/>
                <a:uLnTx/>
                <a:uFillTx/>
                <a:latin typeface="Arial"/>
                <a:ea typeface="+mn-ea"/>
                <a:cs typeface="+mn-cs"/>
              </a:rPr>
              <a:t>Comparison Group = Industry: Industrial Manufacturing</a:t>
            </a:r>
            <a:br>
              <a:rPr lang="en-US" sz="900">
                <a:solidFill>
                  <a:prstClr val="black"/>
                </a:solidFill>
                <a:latin typeface="Arial"/>
              </a:rPr>
            </a:br>
            <a:r>
              <a:rPr lang="en-US" sz="900">
                <a:solidFill>
                  <a:prstClr val="black"/>
                </a:solidFill>
                <a:latin typeface="Arial"/>
              </a:rPr>
              <a:t>Filters Applied</a:t>
            </a:r>
            <a:r>
              <a:rPr kumimoji="0" lang="en-US" sz="900" i="0" u="none" strike="noStrike" kern="1200" cap="none" spc="0" normalizeH="0" baseline="0" noProof="0">
                <a:ln>
                  <a:noFill/>
                </a:ln>
                <a:solidFill>
                  <a:prstClr val="black"/>
                </a:solidFill>
                <a:effectLst/>
                <a:uLnTx/>
                <a:uFillTx/>
                <a:latin typeface="Arial"/>
                <a:ea typeface="+mn-ea"/>
                <a:cs typeface="+mn-cs"/>
              </a:rPr>
              <a:t>: None</a:t>
            </a:r>
            <a:br>
              <a:rPr lang="en-US" sz="900">
                <a:solidFill>
                  <a:prstClr val="black"/>
                </a:solidFill>
                <a:latin typeface="Arial"/>
              </a:rPr>
            </a:br>
            <a:r>
              <a:rPr kumimoji="0" lang="en-US" sz="900" i="0" u="none" strike="noStrike" kern="1200" cap="none" spc="0" normalizeH="0" baseline="0" noProof="0">
                <a:ln>
                  <a:noFill/>
                </a:ln>
                <a:solidFill>
                  <a:prstClr val="black"/>
                </a:solidFill>
                <a:effectLst/>
                <a:uLnTx/>
                <a:uFillTx/>
                <a:latin typeface="Arial"/>
                <a:ea typeface="+mn-ea"/>
                <a:cs typeface="+mn-cs"/>
              </a:rPr>
              <a:t>Source: Gartner Digital Execution Scorecard. As of 08 October 2024. </a:t>
            </a:r>
          </a:p>
        </p:txBody>
      </p:sp>
    </p:spTree>
    <p:extLst>
      <p:ext uri="{BB962C8B-B14F-4D97-AF65-F5344CB8AC3E}">
        <p14:creationId val="131465772"/>
      </p:ext>
    </p:extLst>
  </p:cSld>
  <p:clrMapOvr>
    <a:masterClrMapping/>
  </p:clrMapOvr>
  <mc:AlternateContent>
    <mc:Choice xmlns:p14="http://schemas.microsoft.com/office/powerpoint/2010/main" Requires="p14">
      <p:transition p14:dur="0"/>
    </mc:Choice>
    <mc:Fallback>
      <p:transition/>
    </mc:Fallback>
  </mc:AlternateContent>
  <p:timing/>
</p:sld>
</file>

<file path=ppt/tags/tag1.xml><?xml version="1.0" encoding="utf-8"?>
<p:tagLst xmlns:p="http://schemas.openxmlformats.org/presentationml/2006/main">
  <p:tag name="AS_UNIQUEID" val="6343"/>
</p:tagLst>
</file>

<file path=ppt/tags/tag10.xml><?xml version="1.0" encoding="utf-8"?>
<p:tagLst xmlns:p="http://schemas.openxmlformats.org/presentationml/2006/main">
  <p:tag name="AS_UNIQUEID" val="6352"/>
</p:tagLst>
</file>

<file path=ppt/tags/tag100.xml><?xml version="1.0" encoding="utf-8"?>
<p:tagLst xmlns:p="http://schemas.openxmlformats.org/presentationml/2006/main">
  <p:tag name="AS_UNIQUEID" val="6442"/>
</p:tagLst>
</file>

<file path=ppt/tags/tag1000.xml><?xml version="1.0" encoding="utf-8"?>
<p:tagLst xmlns:p="http://schemas.openxmlformats.org/presentationml/2006/main">
  <p:tag name="AS_UNIQUEID" val="5376"/>
</p:tagLst>
</file>

<file path=ppt/tags/tag1001.xml><?xml version="1.0" encoding="utf-8"?>
<p:tagLst xmlns:p="http://schemas.openxmlformats.org/presentationml/2006/main">
  <p:tag name="AS_UNIQUEID" val="7143"/>
</p:tagLst>
</file>

<file path=ppt/tags/tag1002.xml><?xml version="1.0" encoding="utf-8"?>
<p:tagLst xmlns:p="http://schemas.openxmlformats.org/presentationml/2006/main">
  <p:tag name="AS_UNIQUEID" val="7144"/>
</p:tagLst>
</file>

<file path=ppt/tags/tag1003.xml><?xml version="1.0" encoding="utf-8"?>
<p:tagLst xmlns:p="http://schemas.openxmlformats.org/presentationml/2006/main">
  <p:tag name="AS_UNIQUEID" val="7145"/>
</p:tagLst>
</file>

<file path=ppt/tags/tag1004.xml><?xml version="1.0" encoding="utf-8"?>
<p:tagLst xmlns:p="http://schemas.openxmlformats.org/presentationml/2006/main">
  <p:tag name="AS_UNIQUEID" val="7146"/>
</p:tagLst>
</file>

<file path=ppt/tags/tag1005.xml><?xml version="1.0" encoding="utf-8"?>
<p:tagLst xmlns:p="http://schemas.openxmlformats.org/presentationml/2006/main">
  <p:tag name="AS_UNIQUEID" val="7147"/>
  <p:tag name="THINKCELLSHAPEDONOTDELETE" val="thinkcellActiveDocDoNotDelete"/>
</p:tagLst>
</file>

<file path=ppt/tags/tag1006.xml><?xml version="1.0" encoding="utf-8"?>
<p:tagLst xmlns:p="http://schemas.openxmlformats.org/presentationml/2006/main">
  <p:tag name="AS_UNIQUEID" val="7148"/>
  <p:tag name="THINKCELLSHAPEDONOTDELETE" val="tbra1MbaPcV4bPOvD6sVydw"/>
</p:tagLst>
</file>

<file path=ppt/tags/tag1007.xml><?xml version="1.0" encoding="utf-8"?>
<p:tagLst xmlns:p="http://schemas.openxmlformats.org/presentationml/2006/main">
  <p:tag name="AS_UNIQUEID" val="7149"/>
</p:tagLst>
</file>

<file path=ppt/tags/tag1008.xml><?xml version="1.0" encoding="utf-8"?>
<p:tagLst xmlns:p="http://schemas.openxmlformats.org/presentationml/2006/main">
  <p:tag name="AS_UNIQUEID" val="3813"/>
</p:tagLst>
</file>

<file path=ppt/tags/tag1009.xml><?xml version="1.0" encoding="utf-8"?>
<p:tagLst xmlns:p="http://schemas.openxmlformats.org/presentationml/2006/main">
  <p:tag name="AS_UNIQUEID" val="3814"/>
</p:tagLst>
</file>

<file path=ppt/tags/tag101.xml><?xml version="1.0" encoding="utf-8"?>
<p:tagLst xmlns:p="http://schemas.openxmlformats.org/presentationml/2006/main">
  <p:tag name="AS_UNIQUEID" val="6443"/>
</p:tagLst>
</file>

<file path=ppt/tags/tag1010.xml><?xml version="1.0" encoding="utf-8"?>
<p:tagLst xmlns:p="http://schemas.openxmlformats.org/presentationml/2006/main">
  <p:tag name="AS_UNIQUEID" val="3815"/>
</p:tagLst>
</file>

<file path=ppt/tags/tag1011.xml><?xml version="1.0" encoding="utf-8"?>
<p:tagLst xmlns:p="http://schemas.openxmlformats.org/presentationml/2006/main">
  <p:tag name="AS_UNIQUEID" val="3780"/>
</p:tagLst>
</file>

<file path=ppt/tags/tag1012.xml><?xml version="1.0" encoding="utf-8"?>
<p:tagLst xmlns:p="http://schemas.openxmlformats.org/presentationml/2006/main">
  <p:tag name="AS_UNIQUEID" val="3781"/>
</p:tagLst>
</file>

<file path=ppt/tags/tag1013.xml><?xml version="1.0" encoding="utf-8"?>
<p:tagLst xmlns:p="http://schemas.openxmlformats.org/presentationml/2006/main">
  <p:tag name="AS_UNIQUEID" val="3783"/>
</p:tagLst>
</file>

<file path=ppt/tags/tag1014.xml><?xml version="1.0" encoding="utf-8"?>
<p:tagLst xmlns:p="http://schemas.openxmlformats.org/presentationml/2006/main">
  <p:tag name="AS_UNIQUEID" val="3784"/>
  <p:tag name="THINKCELLSHAPEDONOTDELETE" val="thinkcellActiveDocDoNotDelete"/>
</p:tagLst>
</file>

<file path=ppt/tags/tag1015.xml><?xml version="1.0" encoding="utf-8"?>
<p:tagLst xmlns:p="http://schemas.openxmlformats.org/presentationml/2006/main">
  <p:tag name="AS_UNIQUEID" val="3785"/>
  <p:tag name="THINKCELLSHAPEDONOTDELETE" val="tepdg12olfR5a1MIzSWnjDA"/>
</p:tagLst>
</file>

<file path=ppt/tags/tag1016.xml><?xml version="1.0" encoding="utf-8"?>
<p:tagLst xmlns:p="http://schemas.openxmlformats.org/presentationml/2006/main">
  <p:tag name="AS_UNIQUEID" val="3786"/>
</p:tagLst>
</file>

<file path=ppt/tags/tag1017.xml><?xml version="1.0" encoding="utf-8"?>
<p:tagLst xmlns:p="http://schemas.openxmlformats.org/presentationml/2006/main">
  <p:tag name="AS_UNIQUEID" val="3787"/>
</p:tagLst>
</file>

<file path=ppt/tags/tag1018.xml><?xml version="1.0" encoding="utf-8"?>
<p:tagLst xmlns:p="http://schemas.openxmlformats.org/presentationml/2006/main">
  <p:tag name="AS_UNIQUEID" val="3788"/>
</p:tagLst>
</file>

<file path=ppt/tags/tag1019.xml><?xml version="1.0" encoding="utf-8"?>
<p:tagLst xmlns:p="http://schemas.openxmlformats.org/presentationml/2006/main">
  <p:tag name="AS_UNIQUEID" val="3789"/>
</p:tagLst>
</file>

<file path=ppt/tags/tag102.xml><?xml version="1.0" encoding="utf-8"?>
<p:tagLst xmlns:p="http://schemas.openxmlformats.org/presentationml/2006/main">
  <p:tag name="AS_UNIQUEID" val="6444"/>
</p:tagLst>
</file>

<file path=ppt/tags/tag1020.xml><?xml version="1.0" encoding="utf-8"?>
<p:tagLst xmlns:p="http://schemas.openxmlformats.org/presentationml/2006/main">
  <p:tag name="AS_UNIQUEID" val="3790"/>
</p:tagLst>
</file>

<file path=ppt/tags/tag1021.xml><?xml version="1.0" encoding="utf-8"?>
<p:tagLst xmlns:p="http://schemas.openxmlformats.org/presentationml/2006/main">
  <p:tag name="AS_UNIQUEID" val="3791"/>
</p:tagLst>
</file>

<file path=ppt/tags/tag1022.xml><?xml version="1.0" encoding="utf-8"?>
<p:tagLst xmlns:p="http://schemas.openxmlformats.org/presentationml/2006/main">
  <p:tag name="AS_UNIQUEID" val="3792"/>
</p:tagLst>
</file>

<file path=ppt/tags/tag1023.xml><?xml version="1.0" encoding="utf-8"?>
<p:tagLst xmlns:p="http://schemas.openxmlformats.org/presentationml/2006/main">
  <p:tag name="AS_UNIQUEID" val="3794"/>
</p:tagLst>
</file>

<file path=ppt/tags/tag1024.xml><?xml version="1.0" encoding="utf-8"?>
<p:tagLst xmlns:p="http://schemas.openxmlformats.org/presentationml/2006/main">
  <p:tag name="AS_UNIQUEID" val="3795"/>
</p:tagLst>
</file>

<file path=ppt/tags/tag1025.xml><?xml version="1.0" encoding="utf-8"?>
<p:tagLst xmlns:p="http://schemas.openxmlformats.org/presentationml/2006/main">
  <p:tag name="AS_UNIQUEID" val="3796"/>
</p:tagLst>
</file>

<file path=ppt/tags/tag1026.xml><?xml version="1.0" encoding="utf-8"?>
<p:tagLst xmlns:p="http://schemas.openxmlformats.org/presentationml/2006/main">
  <p:tag name="AS_UNIQUEID" val="3797"/>
</p:tagLst>
</file>

<file path=ppt/tags/tag1027.xml><?xml version="1.0" encoding="utf-8"?>
<p:tagLst xmlns:p="http://schemas.openxmlformats.org/presentationml/2006/main">
  <p:tag name="AS_UNIQUEID" val="3798"/>
</p:tagLst>
</file>

<file path=ppt/tags/tag1028.xml><?xml version="1.0" encoding="utf-8"?>
<p:tagLst xmlns:p="http://schemas.openxmlformats.org/presentationml/2006/main">
  <p:tag name="AS_UNIQUEID" val="3799"/>
</p:tagLst>
</file>

<file path=ppt/tags/tag1029.xml><?xml version="1.0" encoding="utf-8"?>
<p:tagLst xmlns:p="http://schemas.openxmlformats.org/presentationml/2006/main">
  <p:tag name="AS_UNIQUEID" val="3800"/>
</p:tagLst>
</file>

<file path=ppt/tags/tag103.xml><?xml version="1.0" encoding="utf-8"?>
<p:tagLst xmlns:p="http://schemas.openxmlformats.org/presentationml/2006/main">
  <p:tag name="AS_UNIQUEID" val="6445"/>
</p:tagLst>
</file>

<file path=ppt/tags/tag1030.xml><?xml version="1.0" encoding="utf-8"?>
<p:tagLst xmlns:p="http://schemas.openxmlformats.org/presentationml/2006/main">
  <p:tag name="AS_UNIQUEID" val="3801"/>
</p:tagLst>
</file>

<file path=ppt/tags/tag1031.xml><?xml version="1.0" encoding="utf-8"?>
<p:tagLst xmlns:p="http://schemas.openxmlformats.org/presentationml/2006/main">
  <p:tag name="AS_UNIQUEID" val="3802"/>
</p:tagLst>
</file>

<file path=ppt/tags/tag1032.xml><?xml version="1.0" encoding="utf-8"?>
<p:tagLst xmlns:p="http://schemas.openxmlformats.org/presentationml/2006/main">
  <p:tag name="AS_UNIQUEID" val="3803"/>
</p:tagLst>
</file>

<file path=ppt/tags/tag1033.xml><?xml version="1.0" encoding="utf-8"?>
<p:tagLst xmlns:p="http://schemas.openxmlformats.org/presentationml/2006/main">
  <p:tag name="AS_UNIQUEID" val="3804"/>
</p:tagLst>
</file>

<file path=ppt/tags/tag1034.xml><?xml version="1.0" encoding="utf-8"?>
<p:tagLst xmlns:p="http://schemas.openxmlformats.org/presentationml/2006/main">
  <p:tag name="AS_UNIQUEID" val="3805"/>
</p:tagLst>
</file>

<file path=ppt/tags/tag1035.xml><?xml version="1.0" encoding="utf-8"?>
<p:tagLst xmlns:p="http://schemas.openxmlformats.org/presentationml/2006/main">
  <p:tag name="AS_UNIQUEID" val="3806"/>
</p:tagLst>
</file>

<file path=ppt/tags/tag1036.xml><?xml version="1.0" encoding="utf-8"?>
<p:tagLst xmlns:p="http://schemas.openxmlformats.org/presentationml/2006/main">
  <p:tag name="AS_UNIQUEID" val="3807"/>
</p:tagLst>
</file>

<file path=ppt/tags/tag1037.xml><?xml version="1.0" encoding="utf-8"?>
<p:tagLst xmlns:p="http://schemas.openxmlformats.org/presentationml/2006/main">
  <p:tag name="AS_UNIQUEID" val="3808"/>
</p:tagLst>
</file>

<file path=ppt/tags/tag1038.xml><?xml version="1.0" encoding="utf-8"?>
<p:tagLst xmlns:p="http://schemas.openxmlformats.org/presentationml/2006/main">
  <p:tag name="AS_UNIQUEID" val="3809"/>
</p:tagLst>
</file>

<file path=ppt/tags/tag1039.xml><?xml version="1.0" encoding="utf-8"?>
<p:tagLst xmlns:p="http://schemas.openxmlformats.org/presentationml/2006/main">
  <p:tag name="AS_UNIQUEID" val="3810"/>
</p:tagLst>
</file>

<file path=ppt/tags/tag104.xml><?xml version="1.0" encoding="utf-8"?>
<p:tagLst xmlns:p="http://schemas.openxmlformats.org/presentationml/2006/main">
  <p:tag name="AS_UNIQUEID" val="6446"/>
</p:tagLst>
</file>

<file path=ppt/tags/tag1040.xml><?xml version="1.0" encoding="utf-8"?>
<p:tagLst xmlns:p="http://schemas.openxmlformats.org/presentationml/2006/main">
  <p:tag name="AS_UNIQUEID" val="3811"/>
</p:tagLst>
</file>

<file path=ppt/tags/tag1041.xml><?xml version="1.0" encoding="utf-8"?>
<p:tagLst xmlns:p="http://schemas.openxmlformats.org/presentationml/2006/main">
  <p:tag name="AS_UNIQUEID" val="3812"/>
</p:tagLst>
</file>

<file path=ppt/tags/tag1042.xml><?xml version="1.0" encoding="utf-8"?>
<p:tagLst xmlns:p="http://schemas.openxmlformats.org/presentationml/2006/main">
  <p:tag name="AS_UNIQUEID" val="3777"/>
</p:tagLst>
</file>

<file path=ppt/tags/tag1043.xml><?xml version="1.0" encoding="utf-8"?>
<p:tagLst xmlns:p="http://schemas.openxmlformats.org/presentationml/2006/main">
  <p:tag name="AS_UNIQUEID" val="3778"/>
</p:tagLst>
</file>

<file path=ppt/tags/tag1044.xml><?xml version="1.0" encoding="utf-8"?>
<p:tagLst xmlns:p="http://schemas.openxmlformats.org/presentationml/2006/main">
  <p:tag name="AS_UNIQUEID" val="3779"/>
</p:tagLst>
</file>

<file path=ppt/tags/tag1045.xml><?xml version="1.0" encoding="utf-8"?>
<p:tagLst xmlns:p="http://schemas.openxmlformats.org/presentationml/2006/main">
  <p:tag name="AS_UNIQUEID" val="3744"/>
</p:tagLst>
</file>

<file path=ppt/tags/tag1046.xml><?xml version="1.0" encoding="utf-8"?>
<p:tagLst xmlns:p="http://schemas.openxmlformats.org/presentationml/2006/main">
  <p:tag name="AS_UNIQUEID" val="3745"/>
</p:tagLst>
</file>

<file path=ppt/tags/tag1047.xml><?xml version="1.0" encoding="utf-8"?>
<p:tagLst xmlns:p="http://schemas.openxmlformats.org/presentationml/2006/main">
  <p:tag name="AS_UNIQUEID" val="3747"/>
</p:tagLst>
</file>

<file path=ppt/tags/tag1048.xml><?xml version="1.0" encoding="utf-8"?>
<p:tagLst xmlns:p="http://schemas.openxmlformats.org/presentationml/2006/main">
  <p:tag name="AS_UNIQUEID" val="3748"/>
  <p:tag name="THINKCELLSHAPEDONOTDELETE" val="thinkcellActiveDocDoNotDelete"/>
</p:tagLst>
</file>

<file path=ppt/tags/tag1049.xml><?xml version="1.0" encoding="utf-8"?>
<p:tagLst xmlns:p="http://schemas.openxmlformats.org/presentationml/2006/main">
  <p:tag name="AS_UNIQUEID" val="3749"/>
  <p:tag name="THINKCELLSHAPEDONOTDELETE" val="tepdg12olfR5a1MIzSWnjDA"/>
</p:tagLst>
</file>

<file path=ppt/tags/tag105.xml><?xml version="1.0" encoding="utf-8"?>
<p:tagLst xmlns:p="http://schemas.openxmlformats.org/presentationml/2006/main">
  <p:tag name="AS_UNIQUEID" val="6447"/>
</p:tagLst>
</file>

<file path=ppt/tags/tag1050.xml><?xml version="1.0" encoding="utf-8"?>
<p:tagLst xmlns:p="http://schemas.openxmlformats.org/presentationml/2006/main">
  <p:tag name="AS_UNIQUEID" val="3750"/>
</p:tagLst>
</file>

<file path=ppt/tags/tag1051.xml><?xml version="1.0" encoding="utf-8"?>
<p:tagLst xmlns:p="http://schemas.openxmlformats.org/presentationml/2006/main">
  <p:tag name="AS_UNIQUEID" val="3751"/>
</p:tagLst>
</file>

<file path=ppt/tags/tag1052.xml><?xml version="1.0" encoding="utf-8"?>
<p:tagLst xmlns:p="http://schemas.openxmlformats.org/presentationml/2006/main">
  <p:tag name="AS_UNIQUEID" val="3752"/>
</p:tagLst>
</file>

<file path=ppt/tags/tag1053.xml><?xml version="1.0" encoding="utf-8"?>
<p:tagLst xmlns:p="http://schemas.openxmlformats.org/presentationml/2006/main">
  <p:tag name="AS_UNIQUEID" val="3753"/>
</p:tagLst>
</file>

<file path=ppt/tags/tag1054.xml><?xml version="1.0" encoding="utf-8"?>
<p:tagLst xmlns:p="http://schemas.openxmlformats.org/presentationml/2006/main">
  <p:tag name="AS_UNIQUEID" val="3754"/>
</p:tagLst>
</file>

<file path=ppt/tags/tag1055.xml><?xml version="1.0" encoding="utf-8"?>
<p:tagLst xmlns:p="http://schemas.openxmlformats.org/presentationml/2006/main">
  <p:tag name="AS_UNIQUEID" val="3755"/>
</p:tagLst>
</file>

<file path=ppt/tags/tag1056.xml><?xml version="1.0" encoding="utf-8"?>
<p:tagLst xmlns:p="http://schemas.openxmlformats.org/presentationml/2006/main">
  <p:tag name="AS_UNIQUEID" val="3756"/>
</p:tagLst>
</file>

<file path=ppt/tags/tag1057.xml><?xml version="1.0" encoding="utf-8"?>
<p:tagLst xmlns:p="http://schemas.openxmlformats.org/presentationml/2006/main">
  <p:tag name="AS_UNIQUEID" val="3758"/>
</p:tagLst>
</file>

<file path=ppt/tags/tag1058.xml><?xml version="1.0" encoding="utf-8"?>
<p:tagLst xmlns:p="http://schemas.openxmlformats.org/presentationml/2006/main">
  <p:tag name="AS_UNIQUEID" val="3759"/>
</p:tagLst>
</file>

<file path=ppt/tags/tag1059.xml><?xml version="1.0" encoding="utf-8"?>
<p:tagLst xmlns:p="http://schemas.openxmlformats.org/presentationml/2006/main">
  <p:tag name="AS_UNIQUEID" val="3760"/>
</p:tagLst>
</file>

<file path=ppt/tags/tag106.xml><?xml version="1.0" encoding="utf-8"?>
<p:tagLst xmlns:p="http://schemas.openxmlformats.org/presentationml/2006/main">
  <p:tag name="AS_UNIQUEID" val="6448"/>
</p:tagLst>
</file>

<file path=ppt/tags/tag1060.xml><?xml version="1.0" encoding="utf-8"?>
<p:tagLst xmlns:p="http://schemas.openxmlformats.org/presentationml/2006/main">
  <p:tag name="AS_UNIQUEID" val="3761"/>
</p:tagLst>
</file>

<file path=ppt/tags/tag1061.xml><?xml version="1.0" encoding="utf-8"?>
<p:tagLst xmlns:p="http://schemas.openxmlformats.org/presentationml/2006/main">
  <p:tag name="AS_UNIQUEID" val="3762"/>
</p:tagLst>
</file>

<file path=ppt/tags/tag1062.xml><?xml version="1.0" encoding="utf-8"?>
<p:tagLst xmlns:p="http://schemas.openxmlformats.org/presentationml/2006/main">
  <p:tag name="AS_UNIQUEID" val="3763"/>
</p:tagLst>
</file>

<file path=ppt/tags/tag1063.xml><?xml version="1.0" encoding="utf-8"?>
<p:tagLst xmlns:p="http://schemas.openxmlformats.org/presentationml/2006/main">
  <p:tag name="AS_UNIQUEID" val="3764"/>
</p:tagLst>
</file>

<file path=ppt/tags/tag1064.xml><?xml version="1.0" encoding="utf-8"?>
<p:tagLst xmlns:p="http://schemas.openxmlformats.org/presentationml/2006/main">
  <p:tag name="AS_UNIQUEID" val="3765"/>
</p:tagLst>
</file>

<file path=ppt/tags/tag1065.xml><?xml version="1.0" encoding="utf-8"?>
<p:tagLst xmlns:p="http://schemas.openxmlformats.org/presentationml/2006/main">
  <p:tag name="AS_UNIQUEID" val="3766"/>
</p:tagLst>
</file>

<file path=ppt/tags/tag1066.xml><?xml version="1.0" encoding="utf-8"?>
<p:tagLst xmlns:p="http://schemas.openxmlformats.org/presentationml/2006/main">
  <p:tag name="AS_UNIQUEID" val="3767"/>
</p:tagLst>
</file>

<file path=ppt/tags/tag1067.xml><?xml version="1.0" encoding="utf-8"?>
<p:tagLst xmlns:p="http://schemas.openxmlformats.org/presentationml/2006/main">
  <p:tag name="AS_UNIQUEID" val="3768"/>
</p:tagLst>
</file>

<file path=ppt/tags/tag1068.xml><?xml version="1.0" encoding="utf-8"?>
<p:tagLst xmlns:p="http://schemas.openxmlformats.org/presentationml/2006/main">
  <p:tag name="AS_UNIQUEID" val="3769"/>
</p:tagLst>
</file>

<file path=ppt/tags/tag1069.xml><?xml version="1.0" encoding="utf-8"?>
<p:tagLst xmlns:p="http://schemas.openxmlformats.org/presentationml/2006/main">
  <p:tag name="AS_UNIQUEID" val="3770"/>
</p:tagLst>
</file>

<file path=ppt/tags/tag107.xml><?xml version="1.0" encoding="utf-8"?>
<p:tagLst xmlns:p="http://schemas.openxmlformats.org/presentationml/2006/main">
  <p:tag name="AS_UNIQUEID" val="6449"/>
</p:tagLst>
</file>

<file path=ppt/tags/tag1070.xml><?xml version="1.0" encoding="utf-8"?>
<p:tagLst xmlns:p="http://schemas.openxmlformats.org/presentationml/2006/main">
  <p:tag name="AS_UNIQUEID" val="3771"/>
</p:tagLst>
</file>

<file path=ppt/tags/tag1071.xml><?xml version="1.0" encoding="utf-8"?>
<p:tagLst xmlns:p="http://schemas.openxmlformats.org/presentationml/2006/main">
  <p:tag name="AS_UNIQUEID" val="3772"/>
</p:tagLst>
</file>

<file path=ppt/tags/tag1072.xml><?xml version="1.0" encoding="utf-8"?>
<p:tagLst xmlns:p="http://schemas.openxmlformats.org/presentationml/2006/main">
  <p:tag name="AS_UNIQUEID" val="3773"/>
</p:tagLst>
</file>

<file path=ppt/tags/tag1073.xml><?xml version="1.0" encoding="utf-8"?>
<p:tagLst xmlns:p="http://schemas.openxmlformats.org/presentationml/2006/main">
  <p:tag name="AS_UNIQUEID" val="3774"/>
</p:tagLst>
</file>

<file path=ppt/tags/tag1074.xml><?xml version="1.0" encoding="utf-8"?>
<p:tagLst xmlns:p="http://schemas.openxmlformats.org/presentationml/2006/main">
  <p:tag name="AS_UNIQUEID" val="3775"/>
</p:tagLst>
</file>

<file path=ppt/tags/tag1075.xml><?xml version="1.0" encoding="utf-8"?>
<p:tagLst xmlns:p="http://schemas.openxmlformats.org/presentationml/2006/main">
  <p:tag name="AS_UNIQUEID" val="3776"/>
</p:tagLst>
</file>

<file path=ppt/tags/tag1076.xml><?xml version="1.0" encoding="utf-8"?>
<p:tagLst xmlns:p="http://schemas.openxmlformats.org/presentationml/2006/main">
  <p:tag name="AS_UNIQUEID" val="3741"/>
</p:tagLst>
</file>

<file path=ppt/tags/tag1077.xml><?xml version="1.0" encoding="utf-8"?>
<p:tagLst xmlns:p="http://schemas.openxmlformats.org/presentationml/2006/main">
  <p:tag name="AS_UNIQUEID" val="3742"/>
</p:tagLst>
</file>

<file path=ppt/tags/tag1078.xml><?xml version="1.0" encoding="utf-8"?>
<p:tagLst xmlns:p="http://schemas.openxmlformats.org/presentationml/2006/main">
  <p:tag name="AS_UNIQUEID" val="3743"/>
</p:tagLst>
</file>

<file path=ppt/tags/tag1079.xml><?xml version="1.0" encoding="utf-8"?>
<p:tagLst xmlns:p="http://schemas.openxmlformats.org/presentationml/2006/main">
  <p:tag name="AS_UNIQUEID" val="3708"/>
</p:tagLst>
</file>

<file path=ppt/tags/tag108.xml><?xml version="1.0" encoding="utf-8"?>
<p:tagLst xmlns:p="http://schemas.openxmlformats.org/presentationml/2006/main">
  <p:tag name="AS_UNIQUEID" val="6450"/>
</p:tagLst>
</file>

<file path=ppt/tags/tag1080.xml><?xml version="1.0" encoding="utf-8"?>
<p:tagLst xmlns:p="http://schemas.openxmlformats.org/presentationml/2006/main">
  <p:tag name="AS_UNIQUEID" val="3709"/>
</p:tagLst>
</file>

<file path=ppt/tags/tag1081.xml><?xml version="1.0" encoding="utf-8"?>
<p:tagLst xmlns:p="http://schemas.openxmlformats.org/presentationml/2006/main">
  <p:tag name="AS_UNIQUEID" val="3711"/>
</p:tagLst>
</file>

<file path=ppt/tags/tag1082.xml><?xml version="1.0" encoding="utf-8"?>
<p:tagLst xmlns:p="http://schemas.openxmlformats.org/presentationml/2006/main">
  <p:tag name="AS_UNIQUEID" val="3712"/>
  <p:tag name="THINKCELLSHAPEDONOTDELETE" val="thinkcellActiveDocDoNotDelete"/>
</p:tagLst>
</file>

<file path=ppt/tags/tag1083.xml><?xml version="1.0" encoding="utf-8"?>
<p:tagLst xmlns:p="http://schemas.openxmlformats.org/presentationml/2006/main">
  <p:tag name="AS_UNIQUEID" val="3713"/>
  <p:tag name="THINKCELLSHAPEDONOTDELETE" val="tepdg12olfR5a1MIzSWnjDA"/>
</p:tagLst>
</file>

<file path=ppt/tags/tag1084.xml><?xml version="1.0" encoding="utf-8"?>
<p:tagLst xmlns:p="http://schemas.openxmlformats.org/presentationml/2006/main">
  <p:tag name="AS_UNIQUEID" val="3714"/>
</p:tagLst>
</file>

<file path=ppt/tags/tag1085.xml><?xml version="1.0" encoding="utf-8"?>
<p:tagLst xmlns:p="http://schemas.openxmlformats.org/presentationml/2006/main">
  <p:tag name="AS_UNIQUEID" val="3715"/>
</p:tagLst>
</file>

<file path=ppt/tags/tag1086.xml><?xml version="1.0" encoding="utf-8"?>
<p:tagLst xmlns:p="http://schemas.openxmlformats.org/presentationml/2006/main">
  <p:tag name="AS_UNIQUEID" val="3716"/>
</p:tagLst>
</file>

<file path=ppt/tags/tag1087.xml><?xml version="1.0" encoding="utf-8"?>
<p:tagLst xmlns:p="http://schemas.openxmlformats.org/presentationml/2006/main">
  <p:tag name="AS_UNIQUEID" val="3717"/>
</p:tagLst>
</file>

<file path=ppt/tags/tag1088.xml><?xml version="1.0" encoding="utf-8"?>
<p:tagLst xmlns:p="http://schemas.openxmlformats.org/presentationml/2006/main">
  <p:tag name="AS_UNIQUEID" val="3718"/>
</p:tagLst>
</file>

<file path=ppt/tags/tag1089.xml><?xml version="1.0" encoding="utf-8"?>
<p:tagLst xmlns:p="http://schemas.openxmlformats.org/presentationml/2006/main">
  <p:tag name="AS_UNIQUEID" val="3719"/>
</p:tagLst>
</file>

<file path=ppt/tags/tag109.xml><?xml version="1.0" encoding="utf-8"?>
<p:tagLst xmlns:p="http://schemas.openxmlformats.org/presentationml/2006/main">
  <p:tag name="AS_UNIQUEID" val="6451"/>
</p:tagLst>
</file>

<file path=ppt/tags/tag1090.xml><?xml version="1.0" encoding="utf-8"?>
<p:tagLst xmlns:p="http://schemas.openxmlformats.org/presentationml/2006/main">
  <p:tag name="AS_UNIQUEID" val="3720"/>
</p:tagLst>
</file>

<file path=ppt/tags/tag1091.xml><?xml version="1.0" encoding="utf-8"?>
<p:tagLst xmlns:p="http://schemas.openxmlformats.org/presentationml/2006/main">
  <p:tag name="AS_UNIQUEID" val="3722"/>
</p:tagLst>
</file>

<file path=ppt/tags/tag1092.xml><?xml version="1.0" encoding="utf-8"?>
<p:tagLst xmlns:p="http://schemas.openxmlformats.org/presentationml/2006/main">
  <p:tag name="AS_UNIQUEID" val="3723"/>
</p:tagLst>
</file>

<file path=ppt/tags/tag1093.xml><?xml version="1.0" encoding="utf-8"?>
<p:tagLst xmlns:p="http://schemas.openxmlformats.org/presentationml/2006/main">
  <p:tag name="AS_UNIQUEID" val="3724"/>
</p:tagLst>
</file>

<file path=ppt/tags/tag1094.xml><?xml version="1.0" encoding="utf-8"?>
<p:tagLst xmlns:p="http://schemas.openxmlformats.org/presentationml/2006/main">
  <p:tag name="AS_UNIQUEID" val="3725"/>
</p:tagLst>
</file>

<file path=ppt/tags/tag1095.xml><?xml version="1.0" encoding="utf-8"?>
<p:tagLst xmlns:p="http://schemas.openxmlformats.org/presentationml/2006/main">
  <p:tag name="AS_UNIQUEID" val="3726"/>
</p:tagLst>
</file>

<file path=ppt/tags/tag1096.xml><?xml version="1.0" encoding="utf-8"?>
<p:tagLst xmlns:p="http://schemas.openxmlformats.org/presentationml/2006/main">
  <p:tag name="AS_UNIQUEID" val="3727"/>
</p:tagLst>
</file>

<file path=ppt/tags/tag1097.xml><?xml version="1.0" encoding="utf-8"?>
<p:tagLst xmlns:p="http://schemas.openxmlformats.org/presentationml/2006/main">
  <p:tag name="AS_UNIQUEID" val="3728"/>
</p:tagLst>
</file>

<file path=ppt/tags/tag1098.xml><?xml version="1.0" encoding="utf-8"?>
<p:tagLst xmlns:p="http://schemas.openxmlformats.org/presentationml/2006/main">
  <p:tag name="AS_UNIQUEID" val="3729"/>
</p:tagLst>
</file>

<file path=ppt/tags/tag1099.xml><?xml version="1.0" encoding="utf-8"?>
<p:tagLst xmlns:p="http://schemas.openxmlformats.org/presentationml/2006/main">
  <p:tag name="AS_UNIQUEID" val="3730"/>
</p:tagLst>
</file>

<file path=ppt/tags/tag11.xml><?xml version="1.0" encoding="utf-8"?>
<p:tagLst xmlns:p="http://schemas.openxmlformats.org/presentationml/2006/main">
  <p:tag name="AS_UNIQUEID" val="6353"/>
</p:tagLst>
</file>

<file path=ppt/tags/tag110.xml><?xml version="1.0" encoding="utf-8"?>
<p:tagLst xmlns:p="http://schemas.openxmlformats.org/presentationml/2006/main">
  <p:tag name="AS_UNIQUEID" val="6452"/>
</p:tagLst>
</file>

<file path=ppt/tags/tag1100.xml><?xml version="1.0" encoding="utf-8"?>
<p:tagLst xmlns:p="http://schemas.openxmlformats.org/presentationml/2006/main">
  <p:tag name="AS_UNIQUEID" val="3731"/>
</p:tagLst>
</file>

<file path=ppt/tags/tag1101.xml><?xml version="1.0" encoding="utf-8"?>
<p:tagLst xmlns:p="http://schemas.openxmlformats.org/presentationml/2006/main">
  <p:tag name="AS_UNIQUEID" val="3732"/>
</p:tagLst>
</file>

<file path=ppt/tags/tag1102.xml><?xml version="1.0" encoding="utf-8"?>
<p:tagLst xmlns:p="http://schemas.openxmlformats.org/presentationml/2006/main">
  <p:tag name="AS_UNIQUEID" val="3733"/>
</p:tagLst>
</file>

<file path=ppt/tags/tag1103.xml><?xml version="1.0" encoding="utf-8"?>
<p:tagLst xmlns:p="http://schemas.openxmlformats.org/presentationml/2006/main">
  <p:tag name="AS_UNIQUEID" val="3734"/>
</p:tagLst>
</file>

<file path=ppt/tags/tag1104.xml><?xml version="1.0" encoding="utf-8"?>
<p:tagLst xmlns:p="http://schemas.openxmlformats.org/presentationml/2006/main">
  <p:tag name="AS_UNIQUEID" val="3735"/>
</p:tagLst>
</file>

<file path=ppt/tags/tag1105.xml><?xml version="1.0" encoding="utf-8"?>
<p:tagLst xmlns:p="http://schemas.openxmlformats.org/presentationml/2006/main">
  <p:tag name="AS_UNIQUEID" val="3736"/>
</p:tagLst>
</file>

<file path=ppt/tags/tag1106.xml><?xml version="1.0" encoding="utf-8"?>
<p:tagLst xmlns:p="http://schemas.openxmlformats.org/presentationml/2006/main">
  <p:tag name="AS_UNIQUEID" val="3737"/>
</p:tagLst>
</file>

<file path=ppt/tags/tag1107.xml><?xml version="1.0" encoding="utf-8"?>
<p:tagLst xmlns:p="http://schemas.openxmlformats.org/presentationml/2006/main">
  <p:tag name="AS_UNIQUEID" val="3738"/>
</p:tagLst>
</file>

<file path=ppt/tags/tag1108.xml><?xml version="1.0" encoding="utf-8"?>
<p:tagLst xmlns:p="http://schemas.openxmlformats.org/presentationml/2006/main">
  <p:tag name="AS_UNIQUEID" val="3739"/>
</p:tagLst>
</file>

<file path=ppt/tags/tag1109.xml><?xml version="1.0" encoding="utf-8"?>
<p:tagLst xmlns:p="http://schemas.openxmlformats.org/presentationml/2006/main">
  <p:tag name="AS_UNIQUEID" val="3740"/>
</p:tagLst>
</file>

<file path=ppt/tags/tag111.xml><?xml version="1.0" encoding="utf-8"?>
<p:tagLst xmlns:p="http://schemas.openxmlformats.org/presentationml/2006/main">
  <p:tag name="AS_UNIQUEID" val="6453"/>
</p:tagLst>
</file>

<file path=ppt/tags/tag1110.xml><?xml version="1.0" encoding="utf-8"?>
<p:tagLst xmlns:p="http://schemas.openxmlformats.org/presentationml/2006/main">
  <p:tag name="AS_UNIQUEID" val="3705"/>
</p:tagLst>
</file>

<file path=ppt/tags/tag1111.xml><?xml version="1.0" encoding="utf-8"?>
<p:tagLst xmlns:p="http://schemas.openxmlformats.org/presentationml/2006/main">
  <p:tag name="AS_UNIQUEID" val="3706"/>
</p:tagLst>
</file>

<file path=ppt/tags/tag1112.xml><?xml version="1.0" encoding="utf-8"?>
<p:tagLst xmlns:p="http://schemas.openxmlformats.org/presentationml/2006/main">
  <p:tag name="AS_UNIQUEID" val="3707"/>
</p:tagLst>
</file>

<file path=ppt/tags/tag1113.xml><?xml version="1.0" encoding="utf-8"?>
<p:tagLst xmlns:p="http://schemas.openxmlformats.org/presentationml/2006/main">
  <p:tag name="AS_UNIQUEID" val="3672"/>
</p:tagLst>
</file>

<file path=ppt/tags/tag1114.xml><?xml version="1.0" encoding="utf-8"?>
<p:tagLst xmlns:p="http://schemas.openxmlformats.org/presentationml/2006/main">
  <p:tag name="AS_UNIQUEID" val="3673"/>
</p:tagLst>
</file>

<file path=ppt/tags/tag1115.xml><?xml version="1.0" encoding="utf-8"?>
<p:tagLst xmlns:p="http://schemas.openxmlformats.org/presentationml/2006/main">
  <p:tag name="AS_UNIQUEID" val="3675"/>
</p:tagLst>
</file>

<file path=ppt/tags/tag1116.xml><?xml version="1.0" encoding="utf-8"?>
<p:tagLst xmlns:p="http://schemas.openxmlformats.org/presentationml/2006/main">
  <p:tag name="AS_UNIQUEID" val="3676"/>
  <p:tag name="THINKCELLSHAPEDONOTDELETE" val="thinkcellActiveDocDoNotDelete"/>
</p:tagLst>
</file>

<file path=ppt/tags/tag1117.xml><?xml version="1.0" encoding="utf-8"?>
<p:tagLst xmlns:p="http://schemas.openxmlformats.org/presentationml/2006/main">
  <p:tag name="AS_UNIQUEID" val="3677"/>
  <p:tag name="THINKCELLSHAPEDONOTDELETE" val="tepdg12olfR5a1MIzSWnjDA"/>
</p:tagLst>
</file>

<file path=ppt/tags/tag1118.xml><?xml version="1.0" encoding="utf-8"?>
<p:tagLst xmlns:p="http://schemas.openxmlformats.org/presentationml/2006/main">
  <p:tag name="AS_UNIQUEID" val="3678"/>
</p:tagLst>
</file>

<file path=ppt/tags/tag1119.xml><?xml version="1.0" encoding="utf-8"?>
<p:tagLst xmlns:p="http://schemas.openxmlformats.org/presentationml/2006/main">
  <p:tag name="AS_UNIQUEID" val="3679"/>
</p:tagLst>
</file>

<file path=ppt/tags/tag112.xml><?xml version="1.0" encoding="utf-8"?>
<p:tagLst xmlns:p="http://schemas.openxmlformats.org/presentationml/2006/main">
  <p:tag name="AS_UNIQUEID" val="6454"/>
</p:tagLst>
</file>

<file path=ppt/tags/tag1120.xml><?xml version="1.0" encoding="utf-8"?>
<p:tagLst xmlns:p="http://schemas.openxmlformats.org/presentationml/2006/main">
  <p:tag name="AS_UNIQUEID" val="3680"/>
</p:tagLst>
</file>

<file path=ppt/tags/tag1121.xml><?xml version="1.0" encoding="utf-8"?>
<p:tagLst xmlns:p="http://schemas.openxmlformats.org/presentationml/2006/main">
  <p:tag name="AS_UNIQUEID" val="3681"/>
</p:tagLst>
</file>

<file path=ppt/tags/tag1122.xml><?xml version="1.0" encoding="utf-8"?>
<p:tagLst xmlns:p="http://schemas.openxmlformats.org/presentationml/2006/main">
  <p:tag name="AS_UNIQUEID" val="3682"/>
</p:tagLst>
</file>

<file path=ppt/tags/tag1123.xml><?xml version="1.0" encoding="utf-8"?>
<p:tagLst xmlns:p="http://schemas.openxmlformats.org/presentationml/2006/main">
  <p:tag name="AS_UNIQUEID" val="3683"/>
</p:tagLst>
</file>

<file path=ppt/tags/tag1124.xml><?xml version="1.0" encoding="utf-8"?>
<p:tagLst xmlns:p="http://schemas.openxmlformats.org/presentationml/2006/main">
  <p:tag name="AS_UNIQUEID" val="3684"/>
</p:tagLst>
</file>

<file path=ppt/tags/tag1125.xml><?xml version="1.0" encoding="utf-8"?>
<p:tagLst xmlns:p="http://schemas.openxmlformats.org/presentationml/2006/main">
  <p:tag name="AS_UNIQUEID" val="3686"/>
</p:tagLst>
</file>

<file path=ppt/tags/tag1126.xml><?xml version="1.0" encoding="utf-8"?>
<p:tagLst xmlns:p="http://schemas.openxmlformats.org/presentationml/2006/main">
  <p:tag name="AS_UNIQUEID" val="3687"/>
</p:tagLst>
</file>

<file path=ppt/tags/tag1127.xml><?xml version="1.0" encoding="utf-8"?>
<p:tagLst xmlns:p="http://schemas.openxmlformats.org/presentationml/2006/main">
  <p:tag name="AS_UNIQUEID" val="3688"/>
</p:tagLst>
</file>

<file path=ppt/tags/tag1128.xml><?xml version="1.0" encoding="utf-8"?>
<p:tagLst xmlns:p="http://schemas.openxmlformats.org/presentationml/2006/main">
  <p:tag name="AS_UNIQUEID" val="3689"/>
</p:tagLst>
</file>

<file path=ppt/tags/tag1129.xml><?xml version="1.0" encoding="utf-8"?>
<p:tagLst xmlns:p="http://schemas.openxmlformats.org/presentationml/2006/main">
  <p:tag name="AS_UNIQUEID" val="3690"/>
</p:tagLst>
</file>

<file path=ppt/tags/tag113.xml><?xml version="1.0" encoding="utf-8"?>
<p:tagLst xmlns:p="http://schemas.openxmlformats.org/presentationml/2006/main">
  <p:tag name="AS_UNIQUEID" val="6455"/>
</p:tagLst>
</file>

<file path=ppt/tags/tag1130.xml><?xml version="1.0" encoding="utf-8"?>
<p:tagLst xmlns:p="http://schemas.openxmlformats.org/presentationml/2006/main">
  <p:tag name="AS_UNIQUEID" val="3691"/>
</p:tagLst>
</file>

<file path=ppt/tags/tag1131.xml><?xml version="1.0" encoding="utf-8"?>
<p:tagLst xmlns:p="http://schemas.openxmlformats.org/presentationml/2006/main">
  <p:tag name="AS_UNIQUEID" val="3692"/>
</p:tagLst>
</file>

<file path=ppt/tags/tag1132.xml><?xml version="1.0" encoding="utf-8"?>
<p:tagLst xmlns:p="http://schemas.openxmlformats.org/presentationml/2006/main">
  <p:tag name="AS_UNIQUEID" val="3693"/>
</p:tagLst>
</file>

<file path=ppt/tags/tag1133.xml><?xml version="1.0" encoding="utf-8"?>
<p:tagLst xmlns:p="http://schemas.openxmlformats.org/presentationml/2006/main">
  <p:tag name="AS_UNIQUEID" val="3694"/>
</p:tagLst>
</file>

<file path=ppt/tags/tag1134.xml><?xml version="1.0" encoding="utf-8"?>
<p:tagLst xmlns:p="http://schemas.openxmlformats.org/presentationml/2006/main">
  <p:tag name="AS_UNIQUEID" val="3695"/>
</p:tagLst>
</file>

<file path=ppt/tags/tag1135.xml><?xml version="1.0" encoding="utf-8"?>
<p:tagLst xmlns:p="http://schemas.openxmlformats.org/presentationml/2006/main">
  <p:tag name="AS_UNIQUEID" val="3696"/>
</p:tagLst>
</file>

<file path=ppt/tags/tag1136.xml><?xml version="1.0" encoding="utf-8"?>
<p:tagLst xmlns:p="http://schemas.openxmlformats.org/presentationml/2006/main">
  <p:tag name="AS_UNIQUEID" val="3697"/>
</p:tagLst>
</file>

<file path=ppt/tags/tag1137.xml><?xml version="1.0" encoding="utf-8"?>
<p:tagLst xmlns:p="http://schemas.openxmlformats.org/presentationml/2006/main">
  <p:tag name="AS_UNIQUEID" val="3698"/>
</p:tagLst>
</file>

<file path=ppt/tags/tag1138.xml><?xml version="1.0" encoding="utf-8"?>
<p:tagLst xmlns:p="http://schemas.openxmlformats.org/presentationml/2006/main">
  <p:tag name="AS_UNIQUEID" val="3699"/>
</p:tagLst>
</file>

<file path=ppt/tags/tag1139.xml><?xml version="1.0" encoding="utf-8"?>
<p:tagLst xmlns:p="http://schemas.openxmlformats.org/presentationml/2006/main">
  <p:tag name="AS_UNIQUEID" val="3700"/>
</p:tagLst>
</file>

<file path=ppt/tags/tag114.xml><?xml version="1.0" encoding="utf-8"?>
<p:tagLst xmlns:p="http://schemas.openxmlformats.org/presentationml/2006/main">
  <p:tag name="AS_UNIQUEID" val="6456"/>
</p:tagLst>
</file>

<file path=ppt/tags/tag1140.xml><?xml version="1.0" encoding="utf-8"?>
<p:tagLst xmlns:p="http://schemas.openxmlformats.org/presentationml/2006/main">
  <p:tag name="AS_UNIQUEID" val="3701"/>
</p:tagLst>
</file>

<file path=ppt/tags/tag1141.xml><?xml version="1.0" encoding="utf-8"?>
<p:tagLst xmlns:p="http://schemas.openxmlformats.org/presentationml/2006/main">
  <p:tag name="AS_UNIQUEID" val="3702"/>
</p:tagLst>
</file>

<file path=ppt/tags/tag1142.xml><?xml version="1.0" encoding="utf-8"?>
<p:tagLst xmlns:p="http://schemas.openxmlformats.org/presentationml/2006/main">
  <p:tag name="AS_UNIQUEID" val="3703"/>
</p:tagLst>
</file>

<file path=ppt/tags/tag1143.xml><?xml version="1.0" encoding="utf-8"?>
<p:tagLst xmlns:p="http://schemas.openxmlformats.org/presentationml/2006/main">
  <p:tag name="AS_UNIQUEID" val="3704"/>
</p:tagLst>
</file>

<file path=ppt/tags/tag1144.xml><?xml version="1.0" encoding="utf-8"?>
<p:tagLst xmlns:p="http://schemas.openxmlformats.org/presentationml/2006/main">
  <p:tag name="AS_UNIQUEID" val="3669"/>
</p:tagLst>
</file>

<file path=ppt/tags/tag1145.xml><?xml version="1.0" encoding="utf-8"?>
<p:tagLst xmlns:p="http://schemas.openxmlformats.org/presentationml/2006/main">
  <p:tag name="AS_UNIQUEID" val="3670"/>
</p:tagLst>
</file>

<file path=ppt/tags/tag1146.xml><?xml version="1.0" encoding="utf-8"?>
<p:tagLst xmlns:p="http://schemas.openxmlformats.org/presentationml/2006/main">
  <p:tag name="AS_UNIQUEID" val="3671"/>
</p:tagLst>
</file>

<file path=ppt/tags/tag1147.xml><?xml version="1.0" encoding="utf-8"?>
<p:tagLst xmlns:p="http://schemas.openxmlformats.org/presentationml/2006/main">
  <p:tag name="AS_UNIQUEID" val="3636"/>
</p:tagLst>
</file>

<file path=ppt/tags/tag1148.xml><?xml version="1.0" encoding="utf-8"?>
<p:tagLst xmlns:p="http://schemas.openxmlformats.org/presentationml/2006/main">
  <p:tag name="AS_UNIQUEID" val="3637"/>
</p:tagLst>
</file>

<file path=ppt/tags/tag1149.xml><?xml version="1.0" encoding="utf-8"?>
<p:tagLst xmlns:p="http://schemas.openxmlformats.org/presentationml/2006/main">
  <p:tag name="AS_UNIQUEID" val="3639"/>
</p:tagLst>
</file>

<file path=ppt/tags/tag115.xml><?xml version="1.0" encoding="utf-8"?>
<p:tagLst xmlns:p="http://schemas.openxmlformats.org/presentationml/2006/main">
  <p:tag name="AS_UNIQUEID" val="6457"/>
</p:tagLst>
</file>

<file path=ppt/tags/tag1150.xml><?xml version="1.0" encoding="utf-8"?>
<p:tagLst xmlns:p="http://schemas.openxmlformats.org/presentationml/2006/main">
  <p:tag name="AS_UNIQUEID" val="3640"/>
  <p:tag name="THINKCELLSHAPEDONOTDELETE" val="thinkcellActiveDocDoNotDelete"/>
</p:tagLst>
</file>

<file path=ppt/tags/tag1151.xml><?xml version="1.0" encoding="utf-8"?>
<p:tagLst xmlns:p="http://schemas.openxmlformats.org/presentationml/2006/main">
  <p:tag name="AS_UNIQUEID" val="3641"/>
  <p:tag name="THINKCELLSHAPEDONOTDELETE" val="tepdg12olfR5a1MIzSWnjDA"/>
</p:tagLst>
</file>

<file path=ppt/tags/tag1152.xml><?xml version="1.0" encoding="utf-8"?>
<p:tagLst xmlns:p="http://schemas.openxmlformats.org/presentationml/2006/main">
  <p:tag name="AS_UNIQUEID" val="3642"/>
</p:tagLst>
</file>

<file path=ppt/tags/tag1153.xml><?xml version="1.0" encoding="utf-8"?>
<p:tagLst xmlns:p="http://schemas.openxmlformats.org/presentationml/2006/main">
  <p:tag name="AS_UNIQUEID" val="3643"/>
</p:tagLst>
</file>

<file path=ppt/tags/tag1154.xml><?xml version="1.0" encoding="utf-8"?>
<p:tagLst xmlns:p="http://schemas.openxmlformats.org/presentationml/2006/main">
  <p:tag name="AS_UNIQUEID" val="3644"/>
</p:tagLst>
</file>

<file path=ppt/tags/tag1155.xml><?xml version="1.0" encoding="utf-8"?>
<p:tagLst xmlns:p="http://schemas.openxmlformats.org/presentationml/2006/main">
  <p:tag name="AS_UNIQUEID" val="3645"/>
</p:tagLst>
</file>

<file path=ppt/tags/tag1156.xml><?xml version="1.0" encoding="utf-8"?>
<p:tagLst xmlns:p="http://schemas.openxmlformats.org/presentationml/2006/main">
  <p:tag name="AS_UNIQUEID" val="3646"/>
</p:tagLst>
</file>

<file path=ppt/tags/tag1157.xml><?xml version="1.0" encoding="utf-8"?>
<p:tagLst xmlns:p="http://schemas.openxmlformats.org/presentationml/2006/main">
  <p:tag name="AS_UNIQUEID" val="3647"/>
</p:tagLst>
</file>

<file path=ppt/tags/tag1158.xml><?xml version="1.0" encoding="utf-8"?>
<p:tagLst xmlns:p="http://schemas.openxmlformats.org/presentationml/2006/main">
  <p:tag name="AS_UNIQUEID" val="3648"/>
</p:tagLst>
</file>

<file path=ppt/tags/tag1159.xml><?xml version="1.0" encoding="utf-8"?>
<p:tagLst xmlns:p="http://schemas.openxmlformats.org/presentationml/2006/main">
  <p:tag name="AS_UNIQUEID" val="3650"/>
</p:tagLst>
</file>

<file path=ppt/tags/tag116.xml><?xml version="1.0" encoding="utf-8"?>
<p:tagLst xmlns:p="http://schemas.openxmlformats.org/presentationml/2006/main">
  <p:tag name="AS_UNIQUEID" val="6458"/>
</p:tagLst>
</file>

<file path=ppt/tags/tag1160.xml><?xml version="1.0" encoding="utf-8"?>
<p:tagLst xmlns:p="http://schemas.openxmlformats.org/presentationml/2006/main">
  <p:tag name="AS_UNIQUEID" val="3651"/>
</p:tagLst>
</file>

<file path=ppt/tags/tag1161.xml><?xml version="1.0" encoding="utf-8"?>
<p:tagLst xmlns:p="http://schemas.openxmlformats.org/presentationml/2006/main">
  <p:tag name="AS_UNIQUEID" val="3652"/>
</p:tagLst>
</file>

<file path=ppt/tags/tag1162.xml><?xml version="1.0" encoding="utf-8"?>
<p:tagLst xmlns:p="http://schemas.openxmlformats.org/presentationml/2006/main">
  <p:tag name="AS_UNIQUEID" val="3653"/>
</p:tagLst>
</file>

<file path=ppt/tags/tag1163.xml><?xml version="1.0" encoding="utf-8"?>
<p:tagLst xmlns:p="http://schemas.openxmlformats.org/presentationml/2006/main">
  <p:tag name="AS_UNIQUEID" val="3654"/>
</p:tagLst>
</file>

<file path=ppt/tags/tag1164.xml><?xml version="1.0" encoding="utf-8"?>
<p:tagLst xmlns:p="http://schemas.openxmlformats.org/presentationml/2006/main">
  <p:tag name="AS_UNIQUEID" val="3655"/>
</p:tagLst>
</file>

<file path=ppt/tags/tag1165.xml><?xml version="1.0" encoding="utf-8"?>
<p:tagLst xmlns:p="http://schemas.openxmlformats.org/presentationml/2006/main">
  <p:tag name="AS_UNIQUEID" val="3656"/>
</p:tagLst>
</file>

<file path=ppt/tags/tag1166.xml><?xml version="1.0" encoding="utf-8"?>
<p:tagLst xmlns:p="http://schemas.openxmlformats.org/presentationml/2006/main">
  <p:tag name="AS_UNIQUEID" val="3657"/>
</p:tagLst>
</file>

<file path=ppt/tags/tag1167.xml><?xml version="1.0" encoding="utf-8"?>
<p:tagLst xmlns:p="http://schemas.openxmlformats.org/presentationml/2006/main">
  <p:tag name="AS_UNIQUEID" val="3658"/>
</p:tagLst>
</file>

<file path=ppt/tags/tag1168.xml><?xml version="1.0" encoding="utf-8"?>
<p:tagLst xmlns:p="http://schemas.openxmlformats.org/presentationml/2006/main">
  <p:tag name="AS_UNIQUEID" val="3659"/>
</p:tagLst>
</file>

<file path=ppt/tags/tag1169.xml><?xml version="1.0" encoding="utf-8"?>
<p:tagLst xmlns:p="http://schemas.openxmlformats.org/presentationml/2006/main">
  <p:tag name="AS_UNIQUEID" val="3660"/>
</p:tagLst>
</file>

<file path=ppt/tags/tag117.xml><?xml version="1.0" encoding="utf-8"?>
<p:tagLst xmlns:p="http://schemas.openxmlformats.org/presentationml/2006/main">
  <p:tag name="AS_UNIQUEID" val="6459"/>
</p:tagLst>
</file>

<file path=ppt/tags/tag1170.xml><?xml version="1.0" encoding="utf-8"?>
<p:tagLst xmlns:p="http://schemas.openxmlformats.org/presentationml/2006/main">
  <p:tag name="AS_UNIQUEID" val="3661"/>
</p:tagLst>
</file>

<file path=ppt/tags/tag1171.xml><?xml version="1.0" encoding="utf-8"?>
<p:tagLst xmlns:p="http://schemas.openxmlformats.org/presentationml/2006/main">
  <p:tag name="AS_UNIQUEID" val="3662"/>
</p:tagLst>
</file>

<file path=ppt/tags/tag1172.xml><?xml version="1.0" encoding="utf-8"?>
<p:tagLst xmlns:p="http://schemas.openxmlformats.org/presentationml/2006/main">
  <p:tag name="AS_UNIQUEID" val="3663"/>
</p:tagLst>
</file>

<file path=ppt/tags/tag1173.xml><?xml version="1.0" encoding="utf-8"?>
<p:tagLst xmlns:p="http://schemas.openxmlformats.org/presentationml/2006/main">
  <p:tag name="AS_UNIQUEID" val="3665"/>
</p:tagLst>
</file>

<file path=ppt/tags/tag1174.xml><?xml version="1.0" encoding="utf-8"?>
<p:tagLst xmlns:p="http://schemas.openxmlformats.org/presentationml/2006/main">
  <p:tag name="AS_UNIQUEID" val="3666"/>
</p:tagLst>
</file>

<file path=ppt/tags/tag1175.xml><?xml version="1.0" encoding="utf-8"?>
<p:tagLst xmlns:p="http://schemas.openxmlformats.org/presentationml/2006/main">
  <p:tag name="AS_UNIQUEID" val="3667"/>
</p:tagLst>
</file>

<file path=ppt/tags/tag1176.xml><?xml version="1.0" encoding="utf-8"?>
<p:tagLst xmlns:p="http://schemas.openxmlformats.org/presentationml/2006/main">
  <p:tag name="AS_UNIQUEID" val="3668"/>
</p:tagLst>
</file>

<file path=ppt/tags/tag1177.xml><?xml version="1.0" encoding="utf-8"?>
<p:tagLst xmlns:p="http://schemas.openxmlformats.org/presentationml/2006/main">
  <p:tag name="AS_UNIQUEID" val="3633"/>
</p:tagLst>
</file>

<file path=ppt/tags/tag1178.xml><?xml version="1.0" encoding="utf-8"?>
<p:tagLst xmlns:p="http://schemas.openxmlformats.org/presentationml/2006/main">
  <p:tag name="AS_UNIQUEID" val="3634"/>
</p:tagLst>
</file>

<file path=ppt/tags/tag1179.xml><?xml version="1.0" encoding="utf-8"?>
<p:tagLst xmlns:p="http://schemas.openxmlformats.org/presentationml/2006/main">
  <p:tag name="AS_UNIQUEID" val="3635"/>
</p:tagLst>
</file>

<file path=ppt/tags/tag118.xml><?xml version="1.0" encoding="utf-8"?>
<p:tagLst xmlns:p="http://schemas.openxmlformats.org/presentationml/2006/main">
  <p:tag name="AS_UNIQUEID" val="6460"/>
</p:tagLst>
</file>

<file path=ppt/tags/tag1180.xml><?xml version="1.0" encoding="utf-8"?>
<p:tagLst xmlns:p="http://schemas.openxmlformats.org/presentationml/2006/main">
  <p:tag name="AS_UNIQUEID" val="3600"/>
</p:tagLst>
</file>

<file path=ppt/tags/tag1181.xml><?xml version="1.0" encoding="utf-8"?>
<p:tagLst xmlns:p="http://schemas.openxmlformats.org/presentationml/2006/main">
  <p:tag name="AS_UNIQUEID" val="3601"/>
</p:tagLst>
</file>

<file path=ppt/tags/tag1182.xml><?xml version="1.0" encoding="utf-8"?>
<p:tagLst xmlns:p="http://schemas.openxmlformats.org/presentationml/2006/main">
  <p:tag name="AS_UNIQUEID" val="3603"/>
</p:tagLst>
</file>

<file path=ppt/tags/tag1183.xml><?xml version="1.0" encoding="utf-8"?>
<p:tagLst xmlns:p="http://schemas.openxmlformats.org/presentationml/2006/main">
  <p:tag name="AS_UNIQUEID" val="3604"/>
  <p:tag name="THINKCELLSHAPEDONOTDELETE" val="thinkcellActiveDocDoNotDelete"/>
</p:tagLst>
</file>

<file path=ppt/tags/tag1184.xml><?xml version="1.0" encoding="utf-8"?>
<p:tagLst xmlns:p="http://schemas.openxmlformats.org/presentationml/2006/main">
  <p:tag name="AS_UNIQUEID" val="3605"/>
  <p:tag name="THINKCELLSHAPEDONOTDELETE" val="tepdg12olfR5a1MIzSWnjDA"/>
</p:tagLst>
</file>

<file path=ppt/tags/tag1185.xml><?xml version="1.0" encoding="utf-8"?>
<p:tagLst xmlns:p="http://schemas.openxmlformats.org/presentationml/2006/main">
  <p:tag name="AS_UNIQUEID" val="3606"/>
</p:tagLst>
</file>

<file path=ppt/tags/tag1186.xml><?xml version="1.0" encoding="utf-8"?>
<p:tagLst xmlns:p="http://schemas.openxmlformats.org/presentationml/2006/main">
  <p:tag name="AS_UNIQUEID" val="3607"/>
</p:tagLst>
</file>

<file path=ppt/tags/tag1187.xml><?xml version="1.0" encoding="utf-8"?>
<p:tagLst xmlns:p="http://schemas.openxmlformats.org/presentationml/2006/main">
  <p:tag name="AS_UNIQUEID" val="3608"/>
</p:tagLst>
</file>

<file path=ppt/tags/tag1188.xml><?xml version="1.0" encoding="utf-8"?>
<p:tagLst xmlns:p="http://schemas.openxmlformats.org/presentationml/2006/main">
  <p:tag name="AS_UNIQUEID" val="3609"/>
</p:tagLst>
</file>

<file path=ppt/tags/tag1189.xml><?xml version="1.0" encoding="utf-8"?>
<p:tagLst xmlns:p="http://schemas.openxmlformats.org/presentationml/2006/main">
  <p:tag name="AS_UNIQUEID" val="3610"/>
</p:tagLst>
</file>

<file path=ppt/tags/tag119.xml><?xml version="1.0" encoding="utf-8"?>
<p:tagLst xmlns:p="http://schemas.openxmlformats.org/presentationml/2006/main">
  <p:tag name="AS_UNIQUEID" val="6461"/>
</p:tagLst>
</file>

<file path=ppt/tags/tag1190.xml><?xml version="1.0" encoding="utf-8"?>
<p:tagLst xmlns:p="http://schemas.openxmlformats.org/presentationml/2006/main">
  <p:tag name="AS_UNIQUEID" val="3611"/>
</p:tagLst>
</file>

<file path=ppt/tags/tag1191.xml><?xml version="1.0" encoding="utf-8"?>
<p:tagLst xmlns:p="http://schemas.openxmlformats.org/presentationml/2006/main">
  <p:tag name="AS_UNIQUEID" val="3612"/>
</p:tagLst>
</file>

<file path=ppt/tags/tag1192.xml><?xml version="1.0" encoding="utf-8"?>
<p:tagLst xmlns:p="http://schemas.openxmlformats.org/presentationml/2006/main">
  <p:tag name="AS_UNIQUEID" val="3614"/>
</p:tagLst>
</file>

<file path=ppt/tags/tag1193.xml><?xml version="1.0" encoding="utf-8"?>
<p:tagLst xmlns:p="http://schemas.openxmlformats.org/presentationml/2006/main">
  <p:tag name="AS_UNIQUEID" val="3615"/>
</p:tagLst>
</file>

<file path=ppt/tags/tag1194.xml><?xml version="1.0" encoding="utf-8"?>
<p:tagLst xmlns:p="http://schemas.openxmlformats.org/presentationml/2006/main">
  <p:tag name="AS_UNIQUEID" val="3616"/>
</p:tagLst>
</file>

<file path=ppt/tags/tag1195.xml><?xml version="1.0" encoding="utf-8"?>
<p:tagLst xmlns:p="http://schemas.openxmlformats.org/presentationml/2006/main">
  <p:tag name="AS_UNIQUEID" val="3617"/>
</p:tagLst>
</file>

<file path=ppt/tags/tag1196.xml><?xml version="1.0" encoding="utf-8"?>
<p:tagLst xmlns:p="http://schemas.openxmlformats.org/presentationml/2006/main">
  <p:tag name="AS_UNIQUEID" val="3618"/>
</p:tagLst>
</file>

<file path=ppt/tags/tag1197.xml><?xml version="1.0" encoding="utf-8"?>
<p:tagLst xmlns:p="http://schemas.openxmlformats.org/presentationml/2006/main">
  <p:tag name="AS_UNIQUEID" val="3619"/>
</p:tagLst>
</file>

<file path=ppt/tags/tag1198.xml><?xml version="1.0" encoding="utf-8"?>
<p:tagLst xmlns:p="http://schemas.openxmlformats.org/presentationml/2006/main">
  <p:tag name="AS_UNIQUEID" val="3620"/>
</p:tagLst>
</file>

<file path=ppt/tags/tag1199.xml><?xml version="1.0" encoding="utf-8"?>
<p:tagLst xmlns:p="http://schemas.openxmlformats.org/presentationml/2006/main">
  <p:tag name="AS_UNIQUEID" val="3621"/>
</p:tagLst>
</file>

<file path=ppt/tags/tag12.xml><?xml version="1.0" encoding="utf-8"?>
<p:tagLst xmlns:p="http://schemas.openxmlformats.org/presentationml/2006/main">
  <p:tag name="AS_UNIQUEID" val="6354"/>
</p:tagLst>
</file>

<file path=ppt/tags/tag120.xml><?xml version="1.0" encoding="utf-8"?>
<p:tagLst xmlns:p="http://schemas.openxmlformats.org/presentationml/2006/main">
  <p:tag name="AS_UNIQUEID" val="6462"/>
</p:tagLst>
</file>

<file path=ppt/tags/tag1200.xml><?xml version="1.0" encoding="utf-8"?>
<p:tagLst xmlns:p="http://schemas.openxmlformats.org/presentationml/2006/main">
  <p:tag name="AS_UNIQUEID" val="3622"/>
</p:tagLst>
</file>

<file path=ppt/tags/tag1201.xml><?xml version="1.0" encoding="utf-8"?>
<p:tagLst xmlns:p="http://schemas.openxmlformats.org/presentationml/2006/main">
  <p:tag name="AS_UNIQUEID" val="3623"/>
</p:tagLst>
</file>

<file path=ppt/tags/tag1202.xml><?xml version="1.0" encoding="utf-8"?>
<p:tagLst xmlns:p="http://schemas.openxmlformats.org/presentationml/2006/main">
  <p:tag name="AS_UNIQUEID" val="3624"/>
</p:tagLst>
</file>

<file path=ppt/tags/tag1203.xml><?xml version="1.0" encoding="utf-8"?>
<p:tagLst xmlns:p="http://schemas.openxmlformats.org/presentationml/2006/main">
  <p:tag name="AS_UNIQUEID" val="3625"/>
</p:tagLst>
</file>

<file path=ppt/tags/tag1204.xml><?xml version="1.0" encoding="utf-8"?>
<p:tagLst xmlns:p="http://schemas.openxmlformats.org/presentationml/2006/main">
  <p:tag name="AS_UNIQUEID" val="3626"/>
</p:tagLst>
</file>

<file path=ppt/tags/tag1205.xml><?xml version="1.0" encoding="utf-8"?>
<p:tagLst xmlns:p="http://schemas.openxmlformats.org/presentationml/2006/main">
  <p:tag name="AS_UNIQUEID" val="3627"/>
</p:tagLst>
</file>

<file path=ppt/tags/tag1206.xml><?xml version="1.0" encoding="utf-8"?>
<p:tagLst xmlns:p="http://schemas.openxmlformats.org/presentationml/2006/main">
  <p:tag name="AS_UNIQUEID" val="3629"/>
</p:tagLst>
</file>

<file path=ppt/tags/tag1207.xml><?xml version="1.0" encoding="utf-8"?>
<p:tagLst xmlns:p="http://schemas.openxmlformats.org/presentationml/2006/main">
  <p:tag name="AS_UNIQUEID" val="3630"/>
</p:tagLst>
</file>

<file path=ppt/tags/tag1208.xml><?xml version="1.0" encoding="utf-8"?>
<p:tagLst xmlns:p="http://schemas.openxmlformats.org/presentationml/2006/main">
  <p:tag name="AS_UNIQUEID" val="3631"/>
</p:tagLst>
</file>

<file path=ppt/tags/tag1209.xml><?xml version="1.0" encoding="utf-8"?>
<p:tagLst xmlns:p="http://schemas.openxmlformats.org/presentationml/2006/main">
  <p:tag name="AS_UNIQUEID" val="3632"/>
</p:tagLst>
</file>

<file path=ppt/tags/tag121.xml><?xml version="1.0" encoding="utf-8"?>
<p:tagLst xmlns:p="http://schemas.openxmlformats.org/presentationml/2006/main">
  <p:tag name="AS_UNIQUEID" val="6463"/>
</p:tagLst>
</file>

<file path=ppt/tags/tag1210.xml><?xml version="1.0" encoding="utf-8"?>
<p:tagLst xmlns:p="http://schemas.openxmlformats.org/presentationml/2006/main">
  <p:tag name="AS_UNIQUEID" val="3597"/>
</p:tagLst>
</file>

<file path=ppt/tags/tag1211.xml><?xml version="1.0" encoding="utf-8"?>
<p:tagLst xmlns:p="http://schemas.openxmlformats.org/presentationml/2006/main">
  <p:tag name="AS_UNIQUEID" val="3598"/>
</p:tagLst>
</file>

<file path=ppt/tags/tag1212.xml><?xml version="1.0" encoding="utf-8"?>
<p:tagLst xmlns:p="http://schemas.openxmlformats.org/presentationml/2006/main">
  <p:tag name="AS_UNIQUEID" val="3599"/>
</p:tagLst>
</file>

<file path=ppt/tags/tag1213.xml><?xml version="1.0" encoding="utf-8"?>
<p:tagLst xmlns:p="http://schemas.openxmlformats.org/presentationml/2006/main">
  <p:tag name="AS_UNIQUEID" val="3564"/>
</p:tagLst>
</file>

<file path=ppt/tags/tag1214.xml><?xml version="1.0" encoding="utf-8"?>
<p:tagLst xmlns:p="http://schemas.openxmlformats.org/presentationml/2006/main">
  <p:tag name="AS_UNIQUEID" val="3565"/>
</p:tagLst>
</file>

<file path=ppt/tags/tag1215.xml><?xml version="1.0" encoding="utf-8"?>
<p:tagLst xmlns:p="http://schemas.openxmlformats.org/presentationml/2006/main">
  <p:tag name="AS_UNIQUEID" val="3567"/>
</p:tagLst>
</file>

<file path=ppt/tags/tag1216.xml><?xml version="1.0" encoding="utf-8"?>
<p:tagLst xmlns:p="http://schemas.openxmlformats.org/presentationml/2006/main">
  <p:tag name="AS_UNIQUEID" val="3568"/>
  <p:tag name="THINKCELLSHAPEDONOTDELETE" val="thinkcellActiveDocDoNotDelete"/>
</p:tagLst>
</file>

<file path=ppt/tags/tag1217.xml><?xml version="1.0" encoding="utf-8"?>
<p:tagLst xmlns:p="http://schemas.openxmlformats.org/presentationml/2006/main">
  <p:tag name="AS_UNIQUEID" val="3569"/>
  <p:tag name="THINKCELLSHAPEDONOTDELETE" val="tepdg12olfR5a1MIzSWnjDA"/>
</p:tagLst>
</file>

<file path=ppt/tags/tag1218.xml><?xml version="1.0" encoding="utf-8"?>
<p:tagLst xmlns:p="http://schemas.openxmlformats.org/presentationml/2006/main">
  <p:tag name="AS_UNIQUEID" val="3570"/>
</p:tagLst>
</file>

<file path=ppt/tags/tag1219.xml><?xml version="1.0" encoding="utf-8"?>
<p:tagLst xmlns:p="http://schemas.openxmlformats.org/presentationml/2006/main">
  <p:tag name="AS_UNIQUEID" val="3571"/>
</p:tagLst>
</file>

<file path=ppt/tags/tag122.xml><?xml version="1.0" encoding="utf-8"?>
<p:tagLst xmlns:p="http://schemas.openxmlformats.org/presentationml/2006/main">
  <p:tag name="AS_UNIQUEID" val="6464"/>
</p:tagLst>
</file>

<file path=ppt/tags/tag1220.xml><?xml version="1.0" encoding="utf-8"?>
<p:tagLst xmlns:p="http://schemas.openxmlformats.org/presentationml/2006/main">
  <p:tag name="AS_UNIQUEID" val="3572"/>
</p:tagLst>
</file>

<file path=ppt/tags/tag1221.xml><?xml version="1.0" encoding="utf-8"?>
<p:tagLst xmlns:p="http://schemas.openxmlformats.org/presentationml/2006/main">
  <p:tag name="AS_UNIQUEID" val="3573"/>
</p:tagLst>
</file>

<file path=ppt/tags/tag1222.xml><?xml version="1.0" encoding="utf-8"?>
<p:tagLst xmlns:p="http://schemas.openxmlformats.org/presentationml/2006/main">
  <p:tag name="AS_UNIQUEID" val="3574"/>
</p:tagLst>
</file>

<file path=ppt/tags/tag1223.xml><?xml version="1.0" encoding="utf-8"?>
<p:tagLst xmlns:p="http://schemas.openxmlformats.org/presentationml/2006/main">
  <p:tag name="AS_UNIQUEID" val="3575"/>
</p:tagLst>
</file>

<file path=ppt/tags/tag1224.xml><?xml version="1.0" encoding="utf-8"?>
<p:tagLst xmlns:p="http://schemas.openxmlformats.org/presentationml/2006/main">
  <p:tag name="AS_UNIQUEID" val="3576"/>
</p:tagLst>
</file>

<file path=ppt/tags/tag1225.xml><?xml version="1.0" encoding="utf-8"?>
<p:tagLst xmlns:p="http://schemas.openxmlformats.org/presentationml/2006/main">
  <p:tag name="AS_UNIQUEID" val="3578"/>
</p:tagLst>
</file>

<file path=ppt/tags/tag1226.xml><?xml version="1.0" encoding="utf-8"?>
<p:tagLst xmlns:p="http://schemas.openxmlformats.org/presentationml/2006/main">
  <p:tag name="AS_UNIQUEID" val="3579"/>
</p:tagLst>
</file>

<file path=ppt/tags/tag1227.xml><?xml version="1.0" encoding="utf-8"?>
<p:tagLst xmlns:p="http://schemas.openxmlformats.org/presentationml/2006/main">
  <p:tag name="AS_UNIQUEID" val="3580"/>
</p:tagLst>
</file>

<file path=ppt/tags/tag1228.xml><?xml version="1.0" encoding="utf-8"?>
<p:tagLst xmlns:p="http://schemas.openxmlformats.org/presentationml/2006/main">
  <p:tag name="AS_UNIQUEID" val="3581"/>
</p:tagLst>
</file>

<file path=ppt/tags/tag1229.xml><?xml version="1.0" encoding="utf-8"?>
<p:tagLst xmlns:p="http://schemas.openxmlformats.org/presentationml/2006/main">
  <p:tag name="AS_UNIQUEID" val="3582"/>
</p:tagLst>
</file>

<file path=ppt/tags/tag123.xml><?xml version="1.0" encoding="utf-8"?>
<p:tagLst xmlns:p="http://schemas.openxmlformats.org/presentationml/2006/main">
  <p:tag name="AS_UNIQUEID" val="6465"/>
</p:tagLst>
</file>

<file path=ppt/tags/tag1230.xml><?xml version="1.0" encoding="utf-8"?>
<p:tagLst xmlns:p="http://schemas.openxmlformats.org/presentationml/2006/main">
  <p:tag name="AS_UNIQUEID" val="3583"/>
</p:tagLst>
</file>

<file path=ppt/tags/tag1231.xml><?xml version="1.0" encoding="utf-8"?>
<p:tagLst xmlns:p="http://schemas.openxmlformats.org/presentationml/2006/main">
  <p:tag name="AS_UNIQUEID" val="3584"/>
</p:tagLst>
</file>

<file path=ppt/tags/tag1232.xml><?xml version="1.0" encoding="utf-8"?>
<p:tagLst xmlns:p="http://schemas.openxmlformats.org/presentationml/2006/main">
  <p:tag name="AS_UNIQUEID" val="3585"/>
</p:tagLst>
</file>

<file path=ppt/tags/tag1233.xml><?xml version="1.0" encoding="utf-8"?>
<p:tagLst xmlns:p="http://schemas.openxmlformats.org/presentationml/2006/main">
  <p:tag name="AS_UNIQUEID" val="3586"/>
</p:tagLst>
</file>

<file path=ppt/tags/tag1234.xml><?xml version="1.0" encoding="utf-8"?>
<p:tagLst xmlns:p="http://schemas.openxmlformats.org/presentationml/2006/main">
  <p:tag name="AS_UNIQUEID" val="3587"/>
</p:tagLst>
</file>

<file path=ppt/tags/tag1235.xml><?xml version="1.0" encoding="utf-8"?>
<p:tagLst xmlns:p="http://schemas.openxmlformats.org/presentationml/2006/main">
  <p:tag name="AS_UNIQUEID" val="3588"/>
</p:tagLst>
</file>

<file path=ppt/tags/tag1236.xml><?xml version="1.0" encoding="utf-8"?>
<p:tagLst xmlns:p="http://schemas.openxmlformats.org/presentationml/2006/main">
  <p:tag name="AS_UNIQUEID" val="3589"/>
</p:tagLst>
</file>

<file path=ppt/tags/tag1237.xml><?xml version="1.0" encoding="utf-8"?>
<p:tagLst xmlns:p="http://schemas.openxmlformats.org/presentationml/2006/main">
  <p:tag name="AS_UNIQUEID" val="3590"/>
</p:tagLst>
</file>

<file path=ppt/tags/tag1238.xml><?xml version="1.0" encoding="utf-8"?>
<p:tagLst xmlns:p="http://schemas.openxmlformats.org/presentationml/2006/main">
  <p:tag name="AS_UNIQUEID" val="3591"/>
</p:tagLst>
</file>

<file path=ppt/tags/tag1239.xml><?xml version="1.0" encoding="utf-8"?>
<p:tagLst xmlns:p="http://schemas.openxmlformats.org/presentationml/2006/main">
  <p:tag name="AS_UNIQUEID" val="3592"/>
</p:tagLst>
</file>

<file path=ppt/tags/tag124.xml><?xml version="1.0" encoding="utf-8"?>
<p:tagLst xmlns:p="http://schemas.openxmlformats.org/presentationml/2006/main">
  <p:tag name="AS_UNIQUEID" val="6466"/>
</p:tagLst>
</file>

<file path=ppt/tags/tag1240.xml><?xml version="1.0" encoding="utf-8"?>
<p:tagLst xmlns:p="http://schemas.openxmlformats.org/presentationml/2006/main">
  <p:tag name="AS_UNIQUEID" val="3593"/>
</p:tagLst>
</file>

<file path=ppt/tags/tag1241.xml><?xml version="1.0" encoding="utf-8"?>
<p:tagLst xmlns:p="http://schemas.openxmlformats.org/presentationml/2006/main">
  <p:tag name="AS_UNIQUEID" val="3594"/>
</p:tagLst>
</file>

<file path=ppt/tags/tag1242.xml><?xml version="1.0" encoding="utf-8"?>
<p:tagLst xmlns:p="http://schemas.openxmlformats.org/presentationml/2006/main">
  <p:tag name="AS_UNIQUEID" val="3595"/>
</p:tagLst>
</file>

<file path=ppt/tags/tag1243.xml><?xml version="1.0" encoding="utf-8"?>
<p:tagLst xmlns:p="http://schemas.openxmlformats.org/presentationml/2006/main">
  <p:tag name="AS_UNIQUEID" val="3596"/>
</p:tagLst>
</file>

<file path=ppt/tags/tag1244.xml><?xml version="1.0" encoding="utf-8"?>
<p:tagLst xmlns:p="http://schemas.openxmlformats.org/presentationml/2006/main">
  <p:tag name="AS_UNIQUEID" val="3561"/>
</p:tagLst>
</file>

<file path=ppt/tags/tag1245.xml><?xml version="1.0" encoding="utf-8"?>
<p:tagLst xmlns:p="http://schemas.openxmlformats.org/presentationml/2006/main">
  <p:tag name="AS_UNIQUEID" val="3562"/>
</p:tagLst>
</file>

<file path=ppt/tags/tag1246.xml><?xml version="1.0" encoding="utf-8"?>
<p:tagLst xmlns:p="http://schemas.openxmlformats.org/presentationml/2006/main">
  <p:tag name="AS_UNIQUEID" val="3563"/>
</p:tagLst>
</file>

<file path=ppt/tags/tag1247.xml><?xml version="1.0" encoding="utf-8"?>
<p:tagLst xmlns:p="http://schemas.openxmlformats.org/presentationml/2006/main">
  <p:tag name="AS_UNIQUEID" val="3528"/>
</p:tagLst>
</file>

<file path=ppt/tags/tag1248.xml><?xml version="1.0" encoding="utf-8"?>
<p:tagLst xmlns:p="http://schemas.openxmlformats.org/presentationml/2006/main">
  <p:tag name="AS_UNIQUEID" val="3529"/>
</p:tagLst>
</file>

<file path=ppt/tags/tag1249.xml><?xml version="1.0" encoding="utf-8"?>
<p:tagLst xmlns:p="http://schemas.openxmlformats.org/presentationml/2006/main">
  <p:tag name="AS_UNIQUEID" val="3531"/>
</p:tagLst>
</file>

<file path=ppt/tags/tag125.xml><?xml version="1.0" encoding="utf-8"?>
<p:tagLst xmlns:p="http://schemas.openxmlformats.org/presentationml/2006/main">
  <p:tag name="AS_UNIQUEID" val="6467"/>
</p:tagLst>
</file>

<file path=ppt/tags/tag1250.xml><?xml version="1.0" encoding="utf-8"?>
<p:tagLst xmlns:p="http://schemas.openxmlformats.org/presentationml/2006/main">
  <p:tag name="AS_UNIQUEID" val="3532"/>
  <p:tag name="THINKCELLSHAPEDONOTDELETE" val="thinkcellActiveDocDoNotDelete"/>
</p:tagLst>
</file>

<file path=ppt/tags/tag1251.xml><?xml version="1.0" encoding="utf-8"?>
<p:tagLst xmlns:p="http://schemas.openxmlformats.org/presentationml/2006/main">
  <p:tag name="AS_UNIQUEID" val="3533"/>
  <p:tag name="THINKCELLSHAPEDONOTDELETE" val="tepdg12olfR5a1MIzSWnjDA"/>
</p:tagLst>
</file>

<file path=ppt/tags/tag1252.xml><?xml version="1.0" encoding="utf-8"?>
<p:tagLst xmlns:p="http://schemas.openxmlformats.org/presentationml/2006/main">
  <p:tag name="AS_UNIQUEID" val="3534"/>
</p:tagLst>
</file>

<file path=ppt/tags/tag1253.xml><?xml version="1.0" encoding="utf-8"?>
<p:tagLst xmlns:p="http://schemas.openxmlformats.org/presentationml/2006/main">
  <p:tag name="AS_UNIQUEID" val="3535"/>
</p:tagLst>
</file>

<file path=ppt/tags/tag1254.xml><?xml version="1.0" encoding="utf-8"?>
<p:tagLst xmlns:p="http://schemas.openxmlformats.org/presentationml/2006/main">
  <p:tag name="AS_UNIQUEID" val="3536"/>
</p:tagLst>
</file>

<file path=ppt/tags/tag1255.xml><?xml version="1.0" encoding="utf-8"?>
<p:tagLst xmlns:p="http://schemas.openxmlformats.org/presentationml/2006/main">
  <p:tag name="AS_UNIQUEID" val="3537"/>
</p:tagLst>
</file>

<file path=ppt/tags/tag1256.xml><?xml version="1.0" encoding="utf-8"?>
<p:tagLst xmlns:p="http://schemas.openxmlformats.org/presentationml/2006/main">
  <p:tag name="AS_UNIQUEID" val="3538"/>
</p:tagLst>
</file>

<file path=ppt/tags/tag1257.xml><?xml version="1.0" encoding="utf-8"?>
<p:tagLst xmlns:p="http://schemas.openxmlformats.org/presentationml/2006/main">
  <p:tag name="AS_UNIQUEID" val="3539"/>
</p:tagLst>
</file>

<file path=ppt/tags/tag1258.xml><?xml version="1.0" encoding="utf-8"?>
<p:tagLst xmlns:p="http://schemas.openxmlformats.org/presentationml/2006/main">
  <p:tag name="AS_UNIQUEID" val="3540"/>
</p:tagLst>
</file>

<file path=ppt/tags/tag1259.xml><?xml version="1.0" encoding="utf-8"?>
<p:tagLst xmlns:p="http://schemas.openxmlformats.org/presentationml/2006/main">
  <p:tag name="AS_UNIQUEID" val="3542"/>
</p:tagLst>
</file>

<file path=ppt/tags/tag126.xml><?xml version="1.0" encoding="utf-8"?>
<p:tagLst xmlns:p="http://schemas.openxmlformats.org/presentationml/2006/main">
  <p:tag name="AS_UNIQUEID" val="6468"/>
</p:tagLst>
</file>

<file path=ppt/tags/tag1260.xml><?xml version="1.0" encoding="utf-8"?>
<p:tagLst xmlns:p="http://schemas.openxmlformats.org/presentationml/2006/main">
  <p:tag name="AS_UNIQUEID" val="3543"/>
</p:tagLst>
</file>

<file path=ppt/tags/tag1261.xml><?xml version="1.0" encoding="utf-8"?>
<p:tagLst xmlns:p="http://schemas.openxmlformats.org/presentationml/2006/main">
  <p:tag name="AS_UNIQUEID" val="3544"/>
</p:tagLst>
</file>

<file path=ppt/tags/tag1262.xml><?xml version="1.0" encoding="utf-8"?>
<p:tagLst xmlns:p="http://schemas.openxmlformats.org/presentationml/2006/main">
  <p:tag name="AS_UNIQUEID" val="3545"/>
</p:tagLst>
</file>

<file path=ppt/tags/tag1263.xml><?xml version="1.0" encoding="utf-8"?>
<p:tagLst xmlns:p="http://schemas.openxmlformats.org/presentationml/2006/main">
  <p:tag name="AS_UNIQUEID" val="3546"/>
</p:tagLst>
</file>

<file path=ppt/tags/tag1264.xml><?xml version="1.0" encoding="utf-8"?>
<p:tagLst xmlns:p="http://schemas.openxmlformats.org/presentationml/2006/main">
  <p:tag name="AS_UNIQUEID" val="3547"/>
</p:tagLst>
</file>

<file path=ppt/tags/tag1265.xml><?xml version="1.0" encoding="utf-8"?>
<p:tagLst xmlns:p="http://schemas.openxmlformats.org/presentationml/2006/main">
  <p:tag name="AS_UNIQUEID" val="3548"/>
</p:tagLst>
</file>

<file path=ppt/tags/tag1266.xml><?xml version="1.0" encoding="utf-8"?>
<p:tagLst xmlns:p="http://schemas.openxmlformats.org/presentationml/2006/main">
  <p:tag name="AS_UNIQUEID" val="3549"/>
</p:tagLst>
</file>

<file path=ppt/tags/tag1267.xml><?xml version="1.0" encoding="utf-8"?>
<p:tagLst xmlns:p="http://schemas.openxmlformats.org/presentationml/2006/main">
  <p:tag name="AS_UNIQUEID" val="3550"/>
</p:tagLst>
</file>

<file path=ppt/tags/tag1268.xml><?xml version="1.0" encoding="utf-8"?>
<p:tagLst xmlns:p="http://schemas.openxmlformats.org/presentationml/2006/main">
  <p:tag name="AS_UNIQUEID" val="3551"/>
</p:tagLst>
</file>

<file path=ppt/tags/tag1269.xml><?xml version="1.0" encoding="utf-8"?>
<p:tagLst xmlns:p="http://schemas.openxmlformats.org/presentationml/2006/main">
  <p:tag name="AS_UNIQUEID" val="3552"/>
</p:tagLst>
</file>

<file path=ppt/tags/tag127.xml><?xml version="1.0" encoding="utf-8"?>
<p:tagLst xmlns:p="http://schemas.openxmlformats.org/presentationml/2006/main">
  <p:tag name="AS_UNIQUEID" val="6469"/>
</p:tagLst>
</file>

<file path=ppt/tags/tag1270.xml><?xml version="1.0" encoding="utf-8"?>
<p:tagLst xmlns:p="http://schemas.openxmlformats.org/presentationml/2006/main">
  <p:tag name="AS_UNIQUEID" val="3553"/>
</p:tagLst>
</file>

<file path=ppt/tags/tag1271.xml><?xml version="1.0" encoding="utf-8"?>
<p:tagLst xmlns:p="http://schemas.openxmlformats.org/presentationml/2006/main">
  <p:tag name="AS_UNIQUEID" val="3554"/>
</p:tagLst>
</file>

<file path=ppt/tags/tag1272.xml><?xml version="1.0" encoding="utf-8"?>
<p:tagLst xmlns:p="http://schemas.openxmlformats.org/presentationml/2006/main">
  <p:tag name="AS_UNIQUEID" val="3555"/>
</p:tagLst>
</file>

<file path=ppt/tags/tag1273.xml><?xml version="1.0" encoding="utf-8"?>
<p:tagLst xmlns:p="http://schemas.openxmlformats.org/presentationml/2006/main">
  <p:tag name="AS_UNIQUEID" val="3556"/>
</p:tagLst>
</file>

<file path=ppt/tags/tag1274.xml><?xml version="1.0" encoding="utf-8"?>
<p:tagLst xmlns:p="http://schemas.openxmlformats.org/presentationml/2006/main">
  <p:tag name="AS_UNIQUEID" val="3557"/>
</p:tagLst>
</file>

<file path=ppt/tags/tag1275.xml><?xml version="1.0" encoding="utf-8"?>
<p:tagLst xmlns:p="http://schemas.openxmlformats.org/presentationml/2006/main">
  <p:tag name="AS_UNIQUEID" val="3558"/>
</p:tagLst>
</file>

<file path=ppt/tags/tag1276.xml><?xml version="1.0" encoding="utf-8"?>
<p:tagLst xmlns:p="http://schemas.openxmlformats.org/presentationml/2006/main">
  <p:tag name="AS_UNIQUEID" val="3559"/>
</p:tagLst>
</file>

<file path=ppt/tags/tag1277.xml><?xml version="1.0" encoding="utf-8"?>
<p:tagLst xmlns:p="http://schemas.openxmlformats.org/presentationml/2006/main">
  <p:tag name="AS_UNIQUEID" val="3560"/>
</p:tagLst>
</file>

<file path=ppt/tags/tag1278.xml><?xml version="1.0" encoding="utf-8"?>
<p:tagLst xmlns:p="http://schemas.openxmlformats.org/presentationml/2006/main">
  <p:tag name="AS_UNIQUEID" val="3525"/>
</p:tagLst>
</file>

<file path=ppt/tags/tag1279.xml><?xml version="1.0" encoding="utf-8"?>
<p:tagLst xmlns:p="http://schemas.openxmlformats.org/presentationml/2006/main">
  <p:tag name="AS_UNIQUEID" val="3526"/>
</p:tagLst>
</file>

<file path=ppt/tags/tag128.xml><?xml version="1.0" encoding="utf-8"?>
<p:tagLst xmlns:p="http://schemas.openxmlformats.org/presentationml/2006/main">
  <p:tag name="AS_UNIQUEID" val="6470"/>
</p:tagLst>
</file>

<file path=ppt/tags/tag1280.xml><?xml version="1.0" encoding="utf-8"?>
<p:tagLst xmlns:p="http://schemas.openxmlformats.org/presentationml/2006/main">
  <p:tag name="AS_UNIQUEID" val="3527"/>
</p:tagLst>
</file>

<file path=ppt/tags/tag1281.xml><?xml version="1.0" encoding="utf-8"?>
<p:tagLst xmlns:p="http://schemas.openxmlformats.org/presentationml/2006/main">
  <p:tag name="AS_UNIQUEID" val="3492"/>
</p:tagLst>
</file>

<file path=ppt/tags/tag1282.xml><?xml version="1.0" encoding="utf-8"?>
<p:tagLst xmlns:p="http://schemas.openxmlformats.org/presentationml/2006/main">
  <p:tag name="AS_UNIQUEID" val="3493"/>
</p:tagLst>
</file>

<file path=ppt/tags/tag1283.xml><?xml version="1.0" encoding="utf-8"?>
<p:tagLst xmlns:p="http://schemas.openxmlformats.org/presentationml/2006/main">
  <p:tag name="AS_UNIQUEID" val="3495"/>
</p:tagLst>
</file>

<file path=ppt/tags/tag1284.xml><?xml version="1.0" encoding="utf-8"?>
<p:tagLst xmlns:p="http://schemas.openxmlformats.org/presentationml/2006/main">
  <p:tag name="AS_UNIQUEID" val="3496"/>
  <p:tag name="THINKCELLSHAPEDONOTDELETE" val="thinkcellActiveDocDoNotDelete"/>
</p:tagLst>
</file>

<file path=ppt/tags/tag1285.xml><?xml version="1.0" encoding="utf-8"?>
<p:tagLst xmlns:p="http://schemas.openxmlformats.org/presentationml/2006/main">
  <p:tag name="AS_UNIQUEID" val="3497"/>
  <p:tag name="THINKCELLSHAPEDONOTDELETE" val="tepdg12olfR5a1MIzSWnjDA"/>
</p:tagLst>
</file>

<file path=ppt/tags/tag1286.xml><?xml version="1.0" encoding="utf-8"?>
<p:tagLst xmlns:p="http://schemas.openxmlformats.org/presentationml/2006/main">
  <p:tag name="AS_UNIQUEID" val="3498"/>
</p:tagLst>
</file>

<file path=ppt/tags/tag1287.xml><?xml version="1.0" encoding="utf-8"?>
<p:tagLst xmlns:p="http://schemas.openxmlformats.org/presentationml/2006/main">
  <p:tag name="AS_UNIQUEID" val="3499"/>
</p:tagLst>
</file>

<file path=ppt/tags/tag1288.xml><?xml version="1.0" encoding="utf-8"?>
<p:tagLst xmlns:p="http://schemas.openxmlformats.org/presentationml/2006/main">
  <p:tag name="AS_UNIQUEID" val="3500"/>
</p:tagLst>
</file>

<file path=ppt/tags/tag1289.xml><?xml version="1.0" encoding="utf-8"?>
<p:tagLst xmlns:p="http://schemas.openxmlformats.org/presentationml/2006/main">
  <p:tag name="AS_UNIQUEID" val="3501"/>
</p:tagLst>
</file>

<file path=ppt/tags/tag129.xml><?xml version="1.0" encoding="utf-8"?>
<p:tagLst xmlns:p="http://schemas.openxmlformats.org/presentationml/2006/main">
  <p:tag name="AS_UNIQUEID" val="6471"/>
</p:tagLst>
</file>

<file path=ppt/tags/tag1290.xml><?xml version="1.0" encoding="utf-8"?>
<p:tagLst xmlns:p="http://schemas.openxmlformats.org/presentationml/2006/main">
  <p:tag name="AS_UNIQUEID" val="3502"/>
</p:tagLst>
</file>

<file path=ppt/tags/tag1291.xml><?xml version="1.0" encoding="utf-8"?>
<p:tagLst xmlns:p="http://schemas.openxmlformats.org/presentationml/2006/main">
  <p:tag name="AS_UNIQUEID" val="3503"/>
</p:tagLst>
</file>

<file path=ppt/tags/tag1292.xml><?xml version="1.0" encoding="utf-8"?>
<p:tagLst xmlns:p="http://schemas.openxmlformats.org/presentationml/2006/main">
  <p:tag name="AS_UNIQUEID" val="3504"/>
</p:tagLst>
</file>

<file path=ppt/tags/tag1293.xml><?xml version="1.0" encoding="utf-8"?>
<p:tagLst xmlns:p="http://schemas.openxmlformats.org/presentationml/2006/main">
  <p:tag name="AS_UNIQUEID" val="3506"/>
</p:tagLst>
</file>

<file path=ppt/tags/tag1294.xml><?xml version="1.0" encoding="utf-8"?>
<p:tagLst xmlns:p="http://schemas.openxmlformats.org/presentationml/2006/main">
  <p:tag name="AS_UNIQUEID" val="3507"/>
</p:tagLst>
</file>

<file path=ppt/tags/tag1295.xml><?xml version="1.0" encoding="utf-8"?>
<p:tagLst xmlns:p="http://schemas.openxmlformats.org/presentationml/2006/main">
  <p:tag name="AS_UNIQUEID" val="3508"/>
</p:tagLst>
</file>

<file path=ppt/tags/tag1296.xml><?xml version="1.0" encoding="utf-8"?>
<p:tagLst xmlns:p="http://schemas.openxmlformats.org/presentationml/2006/main">
  <p:tag name="AS_UNIQUEID" val="3509"/>
</p:tagLst>
</file>

<file path=ppt/tags/tag1297.xml><?xml version="1.0" encoding="utf-8"?>
<p:tagLst xmlns:p="http://schemas.openxmlformats.org/presentationml/2006/main">
  <p:tag name="AS_UNIQUEID" val="3510"/>
</p:tagLst>
</file>

<file path=ppt/tags/tag1298.xml><?xml version="1.0" encoding="utf-8"?>
<p:tagLst xmlns:p="http://schemas.openxmlformats.org/presentationml/2006/main">
  <p:tag name="AS_UNIQUEID" val="3511"/>
</p:tagLst>
</file>

<file path=ppt/tags/tag1299.xml><?xml version="1.0" encoding="utf-8"?>
<p:tagLst xmlns:p="http://schemas.openxmlformats.org/presentationml/2006/main">
  <p:tag name="AS_UNIQUEID" val="3512"/>
</p:tagLst>
</file>

<file path=ppt/tags/tag13.xml><?xml version="1.0" encoding="utf-8"?>
<p:tagLst xmlns:p="http://schemas.openxmlformats.org/presentationml/2006/main">
  <p:tag name="AS_UNIQUEID" val="6355"/>
</p:tagLst>
</file>

<file path=ppt/tags/tag130.xml><?xml version="1.0" encoding="utf-8"?>
<p:tagLst xmlns:p="http://schemas.openxmlformats.org/presentationml/2006/main">
  <p:tag name="AS_UNIQUEID" val="6472"/>
</p:tagLst>
</file>

<file path=ppt/tags/tag1300.xml><?xml version="1.0" encoding="utf-8"?>
<p:tagLst xmlns:p="http://schemas.openxmlformats.org/presentationml/2006/main">
  <p:tag name="AS_UNIQUEID" val="3513"/>
</p:tagLst>
</file>

<file path=ppt/tags/tag1301.xml><?xml version="1.0" encoding="utf-8"?>
<p:tagLst xmlns:p="http://schemas.openxmlformats.org/presentationml/2006/main">
  <p:tag name="AS_UNIQUEID" val="3514"/>
</p:tagLst>
</file>

<file path=ppt/tags/tag1302.xml><?xml version="1.0" encoding="utf-8"?>
<p:tagLst xmlns:p="http://schemas.openxmlformats.org/presentationml/2006/main">
  <p:tag name="AS_UNIQUEID" val="3515"/>
</p:tagLst>
</file>

<file path=ppt/tags/tag1303.xml><?xml version="1.0" encoding="utf-8"?>
<p:tagLst xmlns:p="http://schemas.openxmlformats.org/presentationml/2006/main">
  <p:tag name="AS_UNIQUEID" val="3516"/>
</p:tagLst>
</file>

<file path=ppt/tags/tag1304.xml><?xml version="1.0" encoding="utf-8"?>
<p:tagLst xmlns:p="http://schemas.openxmlformats.org/presentationml/2006/main">
  <p:tag name="AS_UNIQUEID" val="3517"/>
</p:tagLst>
</file>

<file path=ppt/tags/tag1305.xml><?xml version="1.0" encoding="utf-8"?>
<p:tagLst xmlns:p="http://schemas.openxmlformats.org/presentationml/2006/main">
  <p:tag name="AS_UNIQUEID" val="3518"/>
</p:tagLst>
</file>

<file path=ppt/tags/tag1306.xml><?xml version="1.0" encoding="utf-8"?>
<p:tagLst xmlns:p="http://schemas.openxmlformats.org/presentationml/2006/main">
  <p:tag name="AS_UNIQUEID" val="3519"/>
</p:tagLst>
</file>

<file path=ppt/tags/tag1307.xml><?xml version="1.0" encoding="utf-8"?>
<p:tagLst xmlns:p="http://schemas.openxmlformats.org/presentationml/2006/main">
  <p:tag name="AS_UNIQUEID" val="3520"/>
</p:tagLst>
</file>

<file path=ppt/tags/tag1308.xml><?xml version="1.0" encoding="utf-8"?>
<p:tagLst xmlns:p="http://schemas.openxmlformats.org/presentationml/2006/main">
  <p:tag name="AS_UNIQUEID" val="3521"/>
</p:tagLst>
</file>

<file path=ppt/tags/tag1309.xml><?xml version="1.0" encoding="utf-8"?>
<p:tagLst xmlns:p="http://schemas.openxmlformats.org/presentationml/2006/main">
  <p:tag name="AS_UNIQUEID" val="3522"/>
</p:tagLst>
</file>

<file path=ppt/tags/tag131.xml><?xml version="1.0" encoding="utf-8"?>
<p:tagLst xmlns:p="http://schemas.openxmlformats.org/presentationml/2006/main">
  <p:tag name="AS_UNIQUEID" val="6473"/>
</p:tagLst>
</file>

<file path=ppt/tags/tag1310.xml><?xml version="1.0" encoding="utf-8"?>
<p:tagLst xmlns:p="http://schemas.openxmlformats.org/presentationml/2006/main">
  <p:tag name="AS_UNIQUEID" val="3523"/>
</p:tagLst>
</file>

<file path=ppt/tags/tag1311.xml><?xml version="1.0" encoding="utf-8"?>
<p:tagLst xmlns:p="http://schemas.openxmlformats.org/presentationml/2006/main">
  <p:tag name="AS_UNIQUEID" val="3524"/>
</p:tagLst>
</file>

<file path=ppt/tags/tag1312.xml><?xml version="1.0" encoding="utf-8"?>
<p:tagLst xmlns:p="http://schemas.openxmlformats.org/presentationml/2006/main">
  <p:tag name="AS_UNIQUEID" val="3489"/>
</p:tagLst>
</file>

<file path=ppt/tags/tag1313.xml><?xml version="1.0" encoding="utf-8"?>
<p:tagLst xmlns:p="http://schemas.openxmlformats.org/presentationml/2006/main">
  <p:tag name="AS_UNIQUEID" val="3490"/>
</p:tagLst>
</file>

<file path=ppt/tags/tag1314.xml><?xml version="1.0" encoding="utf-8"?>
<p:tagLst xmlns:p="http://schemas.openxmlformats.org/presentationml/2006/main">
  <p:tag name="AS_UNIQUEID" val="3491"/>
</p:tagLst>
</file>

<file path=ppt/tags/tag1315.xml><?xml version="1.0" encoding="utf-8"?>
<p:tagLst xmlns:p="http://schemas.openxmlformats.org/presentationml/2006/main">
  <p:tag name="AS_UNIQUEID" val="3456"/>
</p:tagLst>
</file>

<file path=ppt/tags/tag1316.xml><?xml version="1.0" encoding="utf-8"?>
<p:tagLst xmlns:p="http://schemas.openxmlformats.org/presentationml/2006/main">
  <p:tag name="AS_UNIQUEID" val="3457"/>
</p:tagLst>
</file>

<file path=ppt/tags/tag1317.xml><?xml version="1.0" encoding="utf-8"?>
<p:tagLst xmlns:p="http://schemas.openxmlformats.org/presentationml/2006/main">
  <p:tag name="AS_UNIQUEID" val="3459"/>
</p:tagLst>
</file>

<file path=ppt/tags/tag1318.xml><?xml version="1.0" encoding="utf-8"?>
<p:tagLst xmlns:p="http://schemas.openxmlformats.org/presentationml/2006/main">
  <p:tag name="AS_UNIQUEID" val="3460"/>
  <p:tag name="THINKCELLSHAPEDONOTDELETE" val="thinkcellActiveDocDoNotDelete"/>
</p:tagLst>
</file>

<file path=ppt/tags/tag1319.xml><?xml version="1.0" encoding="utf-8"?>
<p:tagLst xmlns:p="http://schemas.openxmlformats.org/presentationml/2006/main">
  <p:tag name="AS_UNIQUEID" val="3461"/>
  <p:tag name="THINKCELLSHAPEDONOTDELETE" val="tepdg12olfR5a1MIzSWnjDA"/>
</p:tagLst>
</file>

<file path=ppt/tags/tag132.xml><?xml version="1.0" encoding="utf-8"?>
<p:tagLst xmlns:p="http://schemas.openxmlformats.org/presentationml/2006/main">
  <p:tag name="AS_UNIQUEID" val="6474"/>
</p:tagLst>
</file>

<file path=ppt/tags/tag1320.xml><?xml version="1.0" encoding="utf-8"?>
<p:tagLst xmlns:p="http://schemas.openxmlformats.org/presentationml/2006/main">
  <p:tag name="AS_UNIQUEID" val="3462"/>
</p:tagLst>
</file>

<file path=ppt/tags/tag1321.xml><?xml version="1.0" encoding="utf-8"?>
<p:tagLst xmlns:p="http://schemas.openxmlformats.org/presentationml/2006/main">
  <p:tag name="AS_UNIQUEID" val="3463"/>
</p:tagLst>
</file>

<file path=ppt/tags/tag1322.xml><?xml version="1.0" encoding="utf-8"?>
<p:tagLst xmlns:p="http://schemas.openxmlformats.org/presentationml/2006/main">
  <p:tag name="AS_UNIQUEID" val="3464"/>
</p:tagLst>
</file>

<file path=ppt/tags/tag1323.xml><?xml version="1.0" encoding="utf-8"?>
<p:tagLst xmlns:p="http://schemas.openxmlformats.org/presentationml/2006/main">
  <p:tag name="AS_UNIQUEID" val="3465"/>
</p:tagLst>
</file>

<file path=ppt/tags/tag1324.xml><?xml version="1.0" encoding="utf-8"?>
<p:tagLst xmlns:p="http://schemas.openxmlformats.org/presentationml/2006/main">
  <p:tag name="AS_UNIQUEID" val="3466"/>
</p:tagLst>
</file>

<file path=ppt/tags/tag1325.xml><?xml version="1.0" encoding="utf-8"?>
<p:tagLst xmlns:p="http://schemas.openxmlformats.org/presentationml/2006/main">
  <p:tag name="AS_UNIQUEID" val="3467"/>
</p:tagLst>
</file>

<file path=ppt/tags/tag1326.xml><?xml version="1.0" encoding="utf-8"?>
<p:tagLst xmlns:p="http://schemas.openxmlformats.org/presentationml/2006/main">
  <p:tag name="AS_UNIQUEID" val="3468"/>
</p:tagLst>
</file>

<file path=ppt/tags/tag1327.xml><?xml version="1.0" encoding="utf-8"?>
<p:tagLst xmlns:p="http://schemas.openxmlformats.org/presentationml/2006/main">
  <p:tag name="AS_UNIQUEID" val="3470"/>
</p:tagLst>
</file>

<file path=ppt/tags/tag1328.xml><?xml version="1.0" encoding="utf-8"?>
<p:tagLst xmlns:p="http://schemas.openxmlformats.org/presentationml/2006/main">
  <p:tag name="AS_UNIQUEID" val="3471"/>
</p:tagLst>
</file>

<file path=ppt/tags/tag1329.xml><?xml version="1.0" encoding="utf-8"?>
<p:tagLst xmlns:p="http://schemas.openxmlformats.org/presentationml/2006/main">
  <p:tag name="AS_UNIQUEID" val="3472"/>
</p:tagLst>
</file>

<file path=ppt/tags/tag133.xml><?xml version="1.0" encoding="utf-8"?>
<p:tagLst xmlns:p="http://schemas.openxmlformats.org/presentationml/2006/main">
  <p:tag name="AS_UNIQUEID" val="6475"/>
</p:tagLst>
</file>

<file path=ppt/tags/tag1330.xml><?xml version="1.0" encoding="utf-8"?>
<p:tagLst xmlns:p="http://schemas.openxmlformats.org/presentationml/2006/main">
  <p:tag name="AS_UNIQUEID" val="3473"/>
</p:tagLst>
</file>

<file path=ppt/tags/tag1331.xml><?xml version="1.0" encoding="utf-8"?>
<p:tagLst xmlns:p="http://schemas.openxmlformats.org/presentationml/2006/main">
  <p:tag name="AS_UNIQUEID" val="3474"/>
</p:tagLst>
</file>

<file path=ppt/tags/tag1332.xml><?xml version="1.0" encoding="utf-8"?>
<p:tagLst xmlns:p="http://schemas.openxmlformats.org/presentationml/2006/main">
  <p:tag name="AS_UNIQUEID" val="3475"/>
</p:tagLst>
</file>

<file path=ppt/tags/tag1333.xml><?xml version="1.0" encoding="utf-8"?>
<p:tagLst xmlns:p="http://schemas.openxmlformats.org/presentationml/2006/main">
  <p:tag name="AS_UNIQUEID" val="3476"/>
</p:tagLst>
</file>

<file path=ppt/tags/tag1334.xml><?xml version="1.0" encoding="utf-8"?>
<p:tagLst xmlns:p="http://schemas.openxmlformats.org/presentationml/2006/main">
  <p:tag name="AS_UNIQUEID" val="3477"/>
</p:tagLst>
</file>

<file path=ppt/tags/tag1335.xml><?xml version="1.0" encoding="utf-8"?>
<p:tagLst xmlns:p="http://schemas.openxmlformats.org/presentationml/2006/main">
  <p:tag name="AS_UNIQUEID" val="3478"/>
</p:tagLst>
</file>

<file path=ppt/tags/tag1336.xml><?xml version="1.0" encoding="utf-8"?>
<p:tagLst xmlns:p="http://schemas.openxmlformats.org/presentationml/2006/main">
  <p:tag name="AS_UNIQUEID" val="3479"/>
</p:tagLst>
</file>

<file path=ppt/tags/tag1337.xml><?xml version="1.0" encoding="utf-8"?>
<p:tagLst xmlns:p="http://schemas.openxmlformats.org/presentationml/2006/main">
  <p:tag name="AS_UNIQUEID" val="3480"/>
</p:tagLst>
</file>

<file path=ppt/tags/tag1338.xml><?xml version="1.0" encoding="utf-8"?>
<p:tagLst xmlns:p="http://schemas.openxmlformats.org/presentationml/2006/main">
  <p:tag name="AS_UNIQUEID" val="3481"/>
</p:tagLst>
</file>

<file path=ppt/tags/tag1339.xml><?xml version="1.0" encoding="utf-8"?>
<p:tagLst xmlns:p="http://schemas.openxmlformats.org/presentationml/2006/main">
  <p:tag name="AS_UNIQUEID" val="3482"/>
</p:tagLst>
</file>

<file path=ppt/tags/tag134.xml><?xml version="1.0" encoding="utf-8"?>
<p:tagLst xmlns:p="http://schemas.openxmlformats.org/presentationml/2006/main">
  <p:tag name="AS_UNIQUEID" val="6476"/>
</p:tagLst>
</file>

<file path=ppt/tags/tag1340.xml><?xml version="1.0" encoding="utf-8"?>
<p:tagLst xmlns:p="http://schemas.openxmlformats.org/presentationml/2006/main">
  <p:tag name="AS_UNIQUEID" val="3483"/>
</p:tagLst>
</file>

<file path=ppt/tags/tag1341.xml><?xml version="1.0" encoding="utf-8"?>
<p:tagLst xmlns:p="http://schemas.openxmlformats.org/presentationml/2006/main">
  <p:tag name="AS_UNIQUEID" val="3484"/>
</p:tagLst>
</file>

<file path=ppt/tags/tag1342.xml><?xml version="1.0" encoding="utf-8"?>
<p:tagLst xmlns:p="http://schemas.openxmlformats.org/presentationml/2006/main">
  <p:tag name="AS_UNIQUEID" val="3485"/>
</p:tagLst>
</file>

<file path=ppt/tags/tag1343.xml><?xml version="1.0" encoding="utf-8"?>
<p:tagLst xmlns:p="http://schemas.openxmlformats.org/presentationml/2006/main">
  <p:tag name="AS_UNIQUEID" val="3486"/>
</p:tagLst>
</file>

<file path=ppt/tags/tag1344.xml><?xml version="1.0" encoding="utf-8"?>
<p:tagLst xmlns:p="http://schemas.openxmlformats.org/presentationml/2006/main">
  <p:tag name="AS_UNIQUEID" val="3487"/>
</p:tagLst>
</file>

<file path=ppt/tags/tag1345.xml><?xml version="1.0" encoding="utf-8"?>
<p:tagLst xmlns:p="http://schemas.openxmlformats.org/presentationml/2006/main">
  <p:tag name="AS_UNIQUEID" val="3488"/>
</p:tagLst>
</file>

<file path=ppt/tags/tag1346.xml><?xml version="1.0" encoding="utf-8"?>
<p:tagLst xmlns:p="http://schemas.openxmlformats.org/presentationml/2006/main">
  <p:tag name="AS_UNIQUEID" val="3453"/>
</p:tagLst>
</file>

<file path=ppt/tags/tag1347.xml><?xml version="1.0" encoding="utf-8"?>
<p:tagLst xmlns:p="http://schemas.openxmlformats.org/presentationml/2006/main">
  <p:tag name="AS_UNIQUEID" val="3454"/>
</p:tagLst>
</file>

<file path=ppt/tags/tag1348.xml><?xml version="1.0" encoding="utf-8"?>
<p:tagLst xmlns:p="http://schemas.openxmlformats.org/presentationml/2006/main">
  <p:tag name="AS_UNIQUEID" val="3455"/>
</p:tagLst>
</file>

<file path=ppt/tags/tag1349.xml><?xml version="1.0" encoding="utf-8"?>
<p:tagLst xmlns:p="http://schemas.openxmlformats.org/presentationml/2006/main">
  <p:tag name="AS_UNIQUEID" val="3420"/>
</p:tagLst>
</file>

<file path=ppt/tags/tag135.xml><?xml version="1.0" encoding="utf-8"?>
<p:tagLst xmlns:p="http://schemas.openxmlformats.org/presentationml/2006/main">
  <p:tag name="AS_UNIQUEID" val="6477"/>
</p:tagLst>
</file>

<file path=ppt/tags/tag1350.xml><?xml version="1.0" encoding="utf-8"?>
<p:tagLst xmlns:p="http://schemas.openxmlformats.org/presentationml/2006/main">
  <p:tag name="AS_UNIQUEID" val="3421"/>
</p:tagLst>
</file>

<file path=ppt/tags/tag1351.xml><?xml version="1.0" encoding="utf-8"?>
<p:tagLst xmlns:p="http://schemas.openxmlformats.org/presentationml/2006/main">
  <p:tag name="AS_UNIQUEID" val="3423"/>
</p:tagLst>
</file>

<file path=ppt/tags/tag1352.xml><?xml version="1.0" encoding="utf-8"?>
<p:tagLst xmlns:p="http://schemas.openxmlformats.org/presentationml/2006/main">
  <p:tag name="AS_UNIQUEID" val="3424"/>
  <p:tag name="THINKCELLSHAPEDONOTDELETE" val="thinkcellActiveDocDoNotDelete"/>
</p:tagLst>
</file>

<file path=ppt/tags/tag1353.xml><?xml version="1.0" encoding="utf-8"?>
<p:tagLst xmlns:p="http://schemas.openxmlformats.org/presentationml/2006/main">
  <p:tag name="AS_UNIQUEID" val="3425"/>
  <p:tag name="THINKCELLSHAPEDONOTDELETE" val="tepdg12olfR5a1MIzSWnjDA"/>
</p:tagLst>
</file>

<file path=ppt/tags/tag1354.xml><?xml version="1.0" encoding="utf-8"?>
<p:tagLst xmlns:p="http://schemas.openxmlformats.org/presentationml/2006/main">
  <p:tag name="AS_UNIQUEID" val="3426"/>
</p:tagLst>
</file>

<file path=ppt/tags/tag1355.xml><?xml version="1.0" encoding="utf-8"?>
<p:tagLst xmlns:p="http://schemas.openxmlformats.org/presentationml/2006/main">
  <p:tag name="AS_UNIQUEID" val="3427"/>
</p:tagLst>
</file>

<file path=ppt/tags/tag1356.xml><?xml version="1.0" encoding="utf-8"?>
<p:tagLst xmlns:p="http://schemas.openxmlformats.org/presentationml/2006/main">
  <p:tag name="AS_UNIQUEID" val="3428"/>
</p:tagLst>
</file>

<file path=ppt/tags/tag1357.xml><?xml version="1.0" encoding="utf-8"?>
<p:tagLst xmlns:p="http://schemas.openxmlformats.org/presentationml/2006/main">
  <p:tag name="AS_UNIQUEID" val="3429"/>
</p:tagLst>
</file>

<file path=ppt/tags/tag1358.xml><?xml version="1.0" encoding="utf-8"?>
<p:tagLst xmlns:p="http://schemas.openxmlformats.org/presentationml/2006/main">
  <p:tag name="AS_UNIQUEID" val="3430"/>
</p:tagLst>
</file>

<file path=ppt/tags/tag1359.xml><?xml version="1.0" encoding="utf-8"?>
<p:tagLst xmlns:p="http://schemas.openxmlformats.org/presentationml/2006/main">
  <p:tag name="AS_UNIQUEID" val="3431"/>
</p:tagLst>
</file>

<file path=ppt/tags/tag136.xml><?xml version="1.0" encoding="utf-8"?>
<p:tagLst xmlns:p="http://schemas.openxmlformats.org/presentationml/2006/main">
  <p:tag name="AS_UNIQUEID" val="6478"/>
</p:tagLst>
</file>

<file path=ppt/tags/tag1360.xml><?xml version="1.0" encoding="utf-8"?>
<p:tagLst xmlns:p="http://schemas.openxmlformats.org/presentationml/2006/main">
  <p:tag name="AS_UNIQUEID" val="3432"/>
</p:tagLst>
</file>

<file path=ppt/tags/tag1361.xml><?xml version="1.0" encoding="utf-8"?>
<p:tagLst xmlns:p="http://schemas.openxmlformats.org/presentationml/2006/main">
  <p:tag name="AS_UNIQUEID" val="3434"/>
</p:tagLst>
</file>

<file path=ppt/tags/tag1362.xml><?xml version="1.0" encoding="utf-8"?>
<p:tagLst xmlns:p="http://schemas.openxmlformats.org/presentationml/2006/main">
  <p:tag name="AS_UNIQUEID" val="3435"/>
</p:tagLst>
</file>

<file path=ppt/tags/tag1363.xml><?xml version="1.0" encoding="utf-8"?>
<p:tagLst xmlns:p="http://schemas.openxmlformats.org/presentationml/2006/main">
  <p:tag name="AS_UNIQUEID" val="3436"/>
</p:tagLst>
</file>

<file path=ppt/tags/tag1364.xml><?xml version="1.0" encoding="utf-8"?>
<p:tagLst xmlns:p="http://schemas.openxmlformats.org/presentationml/2006/main">
  <p:tag name="AS_UNIQUEID" val="3437"/>
</p:tagLst>
</file>

<file path=ppt/tags/tag1365.xml><?xml version="1.0" encoding="utf-8"?>
<p:tagLst xmlns:p="http://schemas.openxmlformats.org/presentationml/2006/main">
  <p:tag name="AS_UNIQUEID" val="3438"/>
</p:tagLst>
</file>

<file path=ppt/tags/tag1366.xml><?xml version="1.0" encoding="utf-8"?>
<p:tagLst xmlns:p="http://schemas.openxmlformats.org/presentationml/2006/main">
  <p:tag name="AS_UNIQUEID" val="3439"/>
</p:tagLst>
</file>

<file path=ppt/tags/tag1367.xml><?xml version="1.0" encoding="utf-8"?>
<p:tagLst xmlns:p="http://schemas.openxmlformats.org/presentationml/2006/main">
  <p:tag name="AS_UNIQUEID" val="3440"/>
</p:tagLst>
</file>

<file path=ppt/tags/tag1368.xml><?xml version="1.0" encoding="utf-8"?>
<p:tagLst xmlns:p="http://schemas.openxmlformats.org/presentationml/2006/main">
  <p:tag name="AS_UNIQUEID" val="3441"/>
</p:tagLst>
</file>

<file path=ppt/tags/tag1369.xml><?xml version="1.0" encoding="utf-8"?>
<p:tagLst xmlns:p="http://schemas.openxmlformats.org/presentationml/2006/main">
  <p:tag name="AS_UNIQUEID" val="3442"/>
</p:tagLst>
</file>

<file path=ppt/tags/tag137.xml><?xml version="1.0" encoding="utf-8"?>
<p:tagLst xmlns:p="http://schemas.openxmlformats.org/presentationml/2006/main">
  <p:tag name="AS_UNIQUEID" val="6479"/>
</p:tagLst>
</file>

<file path=ppt/tags/tag1370.xml><?xml version="1.0" encoding="utf-8"?>
<p:tagLst xmlns:p="http://schemas.openxmlformats.org/presentationml/2006/main">
  <p:tag name="AS_UNIQUEID" val="3443"/>
</p:tagLst>
</file>

<file path=ppt/tags/tag1371.xml><?xml version="1.0" encoding="utf-8"?>
<p:tagLst xmlns:p="http://schemas.openxmlformats.org/presentationml/2006/main">
  <p:tag name="AS_UNIQUEID" val="3444"/>
</p:tagLst>
</file>

<file path=ppt/tags/tag1372.xml><?xml version="1.0" encoding="utf-8"?>
<p:tagLst xmlns:p="http://schemas.openxmlformats.org/presentationml/2006/main">
  <p:tag name="AS_UNIQUEID" val="3445"/>
</p:tagLst>
</file>

<file path=ppt/tags/tag1373.xml><?xml version="1.0" encoding="utf-8"?>
<p:tagLst xmlns:p="http://schemas.openxmlformats.org/presentationml/2006/main">
  <p:tag name="AS_UNIQUEID" val="3446"/>
</p:tagLst>
</file>

<file path=ppt/tags/tag1374.xml><?xml version="1.0" encoding="utf-8"?>
<p:tagLst xmlns:p="http://schemas.openxmlformats.org/presentationml/2006/main">
  <p:tag name="AS_UNIQUEID" val="3447"/>
</p:tagLst>
</file>

<file path=ppt/tags/tag1375.xml><?xml version="1.0" encoding="utf-8"?>
<p:tagLst xmlns:p="http://schemas.openxmlformats.org/presentationml/2006/main">
  <p:tag name="AS_UNIQUEID" val="3448"/>
</p:tagLst>
</file>

<file path=ppt/tags/tag1376.xml><?xml version="1.0" encoding="utf-8"?>
<p:tagLst xmlns:p="http://schemas.openxmlformats.org/presentationml/2006/main">
  <p:tag name="AS_UNIQUEID" val="3449"/>
</p:tagLst>
</file>

<file path=ppt/tags/tag1377.xml><?xml version="1.0" encoding="utf-8"?>
<p:tagLst xmlns:p="http://schemas.openxmlformats.org/presentationml/2006/main">
  <p:tag name="AS_UNIQUEID" val="3450"/>
</p:tagLst>
</file>

<file path=ppt/tags/tag1378.xml><?xml version="1.0" encoding="utf-8"?>
<p:tagLst xmlns:p="http://schemas.openxmlformats.org/presentationml/2006/main">
  <p:tag name="AS_UNIQUEID" val="3451"/>
</p:tagLst>
</file>

<file path=ppt/tags/tag1379.xml><?xml version="1.0" encoding="utf-8"?>
<p:tagLst xmlns:p="http://schemas.openxmlformats.org/presentationml/2006/main">
  <p:tag name="AS_UNIQUEID" val="3452"/>
</p:tagLst>
</file>

<file path=ppt/tags/tag138.xml><?xml version="1.0" encoding="utf-8"?>
<p:tagLst xmlns:p="http://schemas.openxmlformats.org/presentationml/2006/main">
  <p:tag name="AS_UNIQUEID" val="6480"/>
</p:tagLst>
</file>

<file path=ppt/tags/tag1380.xml><?xml version="1.0" encoding="utf-8"?>
<p:tagLst xmlns:p="http://schemas.openxmlformats.org/presentationml/2006/main">
  <p:tag name="AS_UNIQUEID" val="3417"/>
</p:tagLst>
</file>

<file path=ppt/tags/tag1381.xml><?xml version="1.0" encoding="utf-8"?>
<p:tagLst xmlns:p="http://schemas.openxmlformats.org/presentationml/2006/main">
  <p:tag name="AS_UNIQUEID" val="3418"/>
</p:tagLst>
</file>

<file path=ppt/tags/tag1382.xml><?xml version="1.0" encoding="utf-8"?>
<p:tagLst xmlns:p="http://schemas.openxmlformats.org/presentationml/2006/main">
  <p:tag name="AS_UNIQUEID" val="3419"/>
</p:tagLst>
</file>

<file path=ppt/tags/tag1383.xml><?xml version="1.0" encoding="utf-8"?>
<p:tagLst xmlns:p="http://schemas.openxmlformats.org/presentationml/2006/main">
  <p:tag name="AS_UNIQUEID" val="3384"/>
</p:tagLst>
</file>

<file path=ppt/tags/tag1384.xml><?xml version="1.0" encoding="utf-8"?>
<p:tagLst xmlns:p="http://schemas.openxmlformats.org/presentationml/2006/main">
  <p:tag name="AS_UNIQUEID" val="3385"/>
</p:tagLst>
</file>

<file path=ppt/tags/tag1385.xml><?xml version="1.0" encoding="utf-8"?>
<p:tagLst xmlns:p="http://schemas.openxmlformats.org/presentationml/2006/main">
  <p:tag name="AS_UNIQUEID" val="3387"/>
</p:tagLst>
</file>

<file path=ppt/tags/tag1386.xml><?xml version="1.0" encoding="utf-8"?>
<p:tagLst xmlns:p="http://schemas.openxmlformats.org/presentationml/2006/main">
  <p:tag name="AS_UNIQUEID" val="3388"/>
  <p:tag name="THINKCELLSHAPEDONOTDELETE" val="thinkcellActiveDocDoNotDelete"/>
</p:tagLst>
</file>

<file path=ppt/tags/tag1387.xml><?xml version="1.0" encoding="utf-8"?>
<p:tagLst xmlns:p="http://schemas.openxmlformats.org/presentationml/2006/main">
  <p:tag name="AS_UNIQUEID" val="3389"/>
  <p:tag name="THINKCELLSHAPEDONOTDELETE" val="tepdg12olfR5a1MIzSWnjDA"/>
</p:tagLst>
</file>

<file path=ppt/tags/tag1388.xml><?xml version="1.0" encoding="utf-8"?>
<p:tagLst xmlns:p="http://schemas.openxmlformats.org/presentationml/2006/main">
  <p:tag name="AS_UNIQUEID" val="3390"/>
</p:tagLst>
</file>

<file path=ppt/tags/tag1389.xml><?xml version="1.0" encoding="utf-8"?>
<p:tagLst xmlns:p="http://schemas.openxmlformats.org/presentationml/2006/main">
  <p:tag name="AS_UNIQUEID" val="3391"/>
</p:tagLst>
</file>

<file path=ppt/tags/tag139.xml><?xml version="1.0" encoding="utf-8"?>
<p:tagLst xmlns:p="http://schemas.openxmlformats.org/presentationml/2006/main">
  <p:tag name="AS_UNIQUEID" val="6481"/>
</p:tagLst>
</file>

<file path=ppt/tags/tag1390.xml><?xml version="1.0" encoding="utf-8"?>
<p:tagLst xmlns:p="http://schemas.openxmlformats.org/presentationml/2006/main">
  <p:tag name="AS_UNIQUEID" val="3392"/>
</p:tagLst>
</file>

<file path=ppt/tags/tag1391.xml><?xml version="1.0" encoding="utf-8"?>
<p:tagLst xmlns:p="http://schemas.openxmlformats.org/presentationml/2006/main">
  <p:tag name="AS_UNIQUEID" val="3393"/>
</p:tagLst>
</file>

<file path=ppt/tags/tag1392.xml><?xml version="1.0" encoding="utf-8"?>
<p:tagLst xmlns:p="http://schemas.openxmlformats.org/presentationml/2006/main">
  <p:tag name="AS_UNIQUEID" val="3394"/>
</p:tagLst>
</file>

<file path=ppt/tags/tag1393.xml><?xml version="1.0" encoding="utf-8"?>
<p:tagLst xmlns:p="http://schemas.openxmlformats.org/presentationml/2006/main">
  <p:tag name="AS_UNIQUEID" val="3395"/>
</p:tagLst>
</file>

<file path=ppt/tags/tag1394.xml><?xml version="1.0" encoding="utf-8"?>
<p:tagLst xmlns:p="http://schemas.openxmlformats.org/presentationml/2006/main">
  <p:tag name="AS_UNIQUEID" val="3396"/>
</p:tagLst>
</file>

<file path=ppt/tags/tag1395.xml><?xml version="1.0" encoding="utf-8"?>
<p:tagLst xmlns:p="http://schemas.openxmlformats.org/presentationml/2006/main">
  <p:tag name="AS_UNIQUEID" val="3398"/>
</p:tagLst>
</file>

<file path=ppt/tags/tag1396.xml><?xml version="1.0" encoding="utf-8"?>
<p:tagLst xmlns:p="http://schemas.openxmlformats.org/presentationml/2006/main">
  <p:tag name="AS_UNIQUEID" val="3399"/>
</p:tagLst>
</file>

<file path=ppt/tags/tag1397.xml><?xml version="1.0" encoding="utf-8"?>
<p:tagLst xmlns:p="http://schemas.openxmlformats.org/presentationml/2006/main">
  <p:tag name="AS_UNIQUEID" val="3400"/>
</p:tagLst>
</file>

<file path=ppt/tags/tag1398.xml><?xml version="1.0" encoding="utf-8"?>
<p:tagLst xmlns:p="http://schemas.openxmlformats.org/presentationml/2006/main">
  <p:tag name="AS_UNIQUEID" val="3401"/>
</p:tagLst>
</file>

<file path=ppt/tags/tag1399.xml><?xml version="1.0" encoding="utf-8"?>
<p:tagLst xmlns:p="http://schemas.openxmlformats.org/presentationml/2006/main">
  <p:tag name="AS_UNIQUEID" val="3402"/>
</p:tagLst>
</file>

<file path=ppt/tags/tag14.xml><?xml version="1.0" encoding="utf-8"?>
<p:tagLst xmlns:p="http://schemas.openxmlformats.org/presentationml/2006/main">
  <p:tag name="AS_UNIQUEID" val="6356"/>
</p:tagLst>
</file>

<file path=ppt/tags/tag140.xml><?xml version="1.0" encoding="utf-8"?>
<p:tagLst xmlns:p="http://schemas.openxmlformats.org/presentationml/2006/main">
  <p:tag name="AS_UNIQUEID" val="6482"/>
</p:tagLst>
</file>

<file path=ppt/tags/tag1400.xml><?xml version="1.0" encoding="utf-8"?>
<p:tagLst xmlns:p="http://schemas.openxmlformats.org/presentationml/2006/main">
  <p:tag name="AS_UNIQUEID" val="3403"/>
</p:tagLst>
</file>

<file path=ppt/tags/tag1401.xml><?xml version="1.0" encoding="utf-8"?>
<p:tagLst xmlns:p="http://schemas.openxmlformats.org/presentationml/2006/main">
  <p:tag name="AS_UNIQUEID" val="3404"/>
</p:tagLst>
</file>

<file path=ppt/tags/tag1402.xml><?xml version="1.0" encoding="utf-8"?>
<p:tagLst xmlns:p="http://schemas.openxmlformats.org/presentationml/2006/main">
  <p:tag name="AS_UNIQUEID" val="3405"/>
</p:tagLst>
</file>

<file path=ppt/tags/tag1403.xml><?xml version="1.0" encoding="utf-8"?>
<p:tagLst xmlns:p="http://schemas.openxmlformats.org/presentationml/2006/main">
  <p:tag name="AS_UNIQUEID" val="3406"/>
</p:tagLst>
</file>

<file path=ppt/tags/tag1404.xml><?xml version="1.0" encoding="utf-8"?>
<p:tagLst xmlns:p="http://schemas.openxmlformats.org/presentationml/2006/main">
  <p:tag name="AS_UNIQUEID" val="3407"/>
</p:tagLst>
</file>

<file path=ppt/tags/tag1405.xml><?xml version="1.0" encoding="utf-8"?>
<p:tagLst xmlns:p="http://schemas.openxmlformats.org/presentationml/2006/main">
  <p:tag name="AS_UNIQUEID" val="3408"/>
</p:tagLst>
</file>

<file path=ppt/tags/tag1406.xml><?xml version="1.0" encoding="utf-8"?>
<p:tagLst xmlns:p="http://schemas.openxmlformats.org/presentationml/2006/main">
  <p:tag name="AS_UNIQUEID" val="3409"/>
</p:tagLst>
</file>

<file path=ppt/tags/tag1407.xml><?xml version="1.0" encoding="utf-8"?>
<p:tagLst xmlns:p="http://schemas.openxmlformats.org/presentationml/2006/main">
  <p:tag name="AS_UNIQUEID" val="3410"/>
</p:tagLst>
</file>

<file path=ppt/tags/tag1408.xml><?xml version="1.0" encoding="utf-8"?>
<p:tagLst xmlns:p="http://schemas.openxmlformats.org/presentationml/2006/main">
  <p:tag name="AS_UNIQUEID" val="3411"/>
</p:tagLst>
</file>

<file path=ppt/tags/tag1409.xml><?xml version="1.0" encoding="utf-8"?>
<p:tagLst xmlns:p="http://schemas.openxmlformats.org/presentationml/2006/main">
  <p:tag name="AS_UNIQUEID" val="3412"/>
</p:tagLst>
</file>

<file path=ppt/tags/tag141.xml><?xml version="1.0" encoding="utf-8"?>
<p:tagLst xmlns:p="http://schemas.openxmlformats.org/presentationml/2006/main">
  <p:tag name="AS_UNIQUEID" val="6483"/>
</p:tagLst>
</file>

<file path=ppt/tags/tag1410.xml><?xml version="1.0" encoding="utf-8"?>
<p:tagLst xmlns:p="http://schemas.openxmlformats.org/presentationml/2006/main">
  <p:tag name="AS_UNIQUEID" val="3413"/>
</p:tagLst>
</file>

<file path=ppt/tags/tag1411.xml><?xml version="1.0" encoding="utf-8"?>
<p:tagLst xmlns:p="http://schemas.openxmlformats.org/presentationml/2006/main">
  <p:tag name="AS_UNIQUEID" val="3414"/>
</p:tagLst>
</file>

<file path=ppt/tags/tag1412.xml><?xml version="1.0" encoding="utf-8"?>
<p:tagLst xmlns:p="http://schemas.openxmlformats.org/presentationml/2006/main">
  <p:tag name="AS_UNIQUEID" val="3415"/>
</p:tagLst>
</file>

<file path=ppt/tags/tag1413.xml><?xml version="1.0" encoding="utf-8"?>
<p:tagLst xmlns:p="http://schemas.openxmlformats.org/presentationml/2006/main">
  <p:tag name="AS_UNIQUEID" val="3416"/>
</p:tagLst>
</file>

<file path=ppt/tags/tag1414.xml><?xml version="1.0" encoding="utf-8"?>
<p:tagLst xmlns:p="http://schemas.openxmlformats.org/presentationml/2006/main">
  <p:tag name="AS_UNIQUEID" val="3381"/>
</p:tagLst>
</file>

<file path=ppt/tags/tag1415.xml><?xml version="1.0" encoding="utf-8"?>
<p:tagLst xmlns:p="http://schemas.openxmlformats.org/presentationml/2006/main">
  <p:tag name="AS_UNIQUEID" val="3382"/>
</p:tagLst>
</file>

<file path=ppt/tags/tag1416.xml><?xml version="1.0" encoding="utf-8"?>
<p:tagLst xmlns:p="http://schemas.openxmlformats.org/presentationml/2006/main">
  <p:tag name="AS_UNIQUEID" val="3383"/>
</p:tagLst>
</file>

<file path=ppt/tags/tag1417.xml><?xml version="1.0" encoding="utf-8"?>
<p:tagLst xmlns:p="http://schemas.openxmlformats.org/presentationml/2006/main">
  <p:tag name="AS_UNIQUEID" val="3348"/>
</p:tagLst>
</file>

<file path=ppt/tags/tag1418.xml><?xml version="1.0" encoding="utf-8"?>
<p:tagLst xmlns:p="http://schemas.openxmlformats.org/presentationml/2006/main">
  <p:tag name="AS_UNIQUEID" val="3349"/>
</p:tagLst>
</file>

<file path=ppt/tags/tag1419.xml><?xml version="1.0" encoding="utf-8"?>
<p:tagLst xmlns:p="http://schemas.openxmlformats.org/presentationml/2006/main">
  <p:tag name="AS_UNIQUEID" val="3351"/>
</p:tagLst>
</file>

<file path=ppt/tags/tag142.xml><?xml version="1.0" encoding="utf-8"?>
<p:tagLst xmlns:p="http://schemas.openxmlformats.org/presentationml/2006/main">
  <p:tag name="AS_UNIQUEID" val="6484"/>
</p:tagLst>
</file>

<file path=ppt/tags/tag1420.xml><?xml version="1.0" encoding="utf-8"?>
<p:tagLst xmlns:p="http://schemas.openxmlformats.org/presentationml/2006/main">
  <p:tag name="AS_UNIQUEID" val="3352"/>
  <p:tag name="THINKCELLSHAPEDONOTDELETE" val="thinkcellActiveDocDoNotDelete"/>
</p:tagLst>
</file>

<file path=ppt/tags/tag1421.xml><?xml version="1.0" encoding="utf-8"?>
<p:tagLst xmlns:p="http://schemas.openxmlformats.org/presentationml/2006/main">
  <p:tag name="AS_UNIQUEID" val="3353"/>
  <p:tag name="THINKCELLSHAPEDONOTDELETE" val="tepdg12olfR5a1MIzSWnjDA"/>
</p:tagLst>
</file>

<file path=ppt/tags/tag1422.xml><?xml version="1.0" encoding="utf-8"?>
<p:tagLst xmlns:p="http://schemas.openxmlformats.org/presentationml/2006/main">
  <p:tag name="AS_UNIQUEID" val="3354"/>
</p:tagLst>
</file>

<file path=ppt/tags/tag1423.xml><?xml version="1.0" encoding="utf-8"?>
<p:tagLst xmlns:p="http://schemas.openxmlformats.org/presentationml/2006/main">
  <p:tag name="AS_UNIQUEID" val="3355"/>
</p:tagLst>
</file>

<file path=ppt/tags/tag1424.xml><?xml version="1.0" encoding="utf-8"?>
<p:tagLst xmlns:p="http://schemas.openxmlformats.org/presentationml/2006/main">
  <p:tag name="AS_UNIQUEID" val="3356"/>
</p:tagLst>
</file>

<file path=ppt/tags/tag1425.xml><?xml version="1.0" encoding="utf-8"?>
<p:tagLst xmlns:p="http://schemas.openxmlformats.org/presentationml/2006/main">
  <p:tag name="AS_UNIQUEID" val="3357"/>
</p:tagLst>
</file>

<file path=ppt/tags/tag1426.xml><?xml version="1.0" encoding="utf-8"?>
<p:tagLst xmlns:p="http://schemas.openxmlformats.org/presentationml/2006/main">
  <p:tag name="AS_UNIQUEID" val="3358"/>
</p:tagLst>
</file>

<file path=ppt/tags/tag1427.xml><?xml version="1.0" encoding="utf-8"?>
<p:tagLst xmlns:p="http://schemas.openxmlformats.org/presentationml/2006/main">
  <p:tag name="AS_UNIQUEID" val="3359"/>
</p:tagLst>
</file>

<file path=ppt/tags/tag1428.xml><?xml version="1.0" encoding="utf-8"?>
<p:tagLst xmlns:p="http://schemas.openxmlformats.org/presentationml/2006/main">
  <p:tag name="AS_UNIQUEID" val="3360"/>
</p:tagLst>
</file>

<file path=ppt/tags/tag1429.xml><?xml version="1.0" encoding="utf-8"?>
<p:tagLst xmlns:p="http://schemas.openxmlformats.org/presentationml/2006/main">
  <p:tag name="AS_UNIQUEID" val="3362"/>
</p:tagLst>
</file>

<file path=ppt/tags/tag143.xml><?xml version="1.0" encoding="utf-8"?>
<p:tagLst xmlns:p="http://schemas.openxmlformats.org/presentationml/2006/main">
  <p:tag name="AS_UNIQUEID" val="6485"/>
</p:tagLst>
</file>

<file path=ppt/tags/tag1430.xml><?xml version="1.0" encoding="utf-8"?>
<p:tagLst xmlns:p="http://schemas.openxmlformats.org/presentationml/2006/main">
  <p:tag name="AS_UNIQUEID" val="3363"/>
</p:tagLst>
</file>

<file path=ppt/tags/tag1431.xml><?xml version="1.0" encoding="utf-8"?>
<p:tagLst xmlns:p="http://schemas.openxmlformats.org/presentationml/2006/main">
  <p:tag name="AS_UNIQUEID" val="3364"/>
</p:tagLst>
</file>

<file path=ppt/tags/tag1432.xml><?xml version="1.0" encoding="utf-8"?>
<p:tagLst xmlns:p="http://schemas.openxmlformats.org/presentationml/2006/main">
  <p:tag name="AS_UNIQUEID" val="3365"/>
</p:tagLst>
</file>

<file path=ppt/tags/tag1433.xml><?xml version="1.0" encoding="utf-8"?>
<p:tagLst xmlns:p="http://schemas.openxmlformats.org/presentationml/2006/main">
  <p:tag name="AS_UNIQUEID" val="3366"/>
</p:tagLst>
</file>

<file path=ppt/tags/tag1434.xml><?xml version="1.0" encoding="utf-8"?>
<p:tagLst xmlns:p="http://schemas.openxmlformats.org/presentationml/2006/main">
  <p:tag name="AS_UNIQUEID" val="3367"/>
</p:tagLst>
</file>

<file path=ppt/tags/tag1435.xml><?xml version="1.0" encoding="utf-8"?>
<p:tagLst xmlns:p="http://schemas.openxmlformats.org/presentationml/2006/main">
  <p:tag name="AS_UNIQUEID" val="3368"/>
</p:tagLst>
</file>

<file path=ppt/tags/tag1436.xml><?xml version="1.0" encoding="utf-8"?>
<p:tagLst xmlns:p="http://schemas.openxmlformats.org/presentationml/2006/main">
  <p:tag name="AS_UNIQUEID" val="3369"/>
</p:tagLst>
</file>

<file path=ppt/tags/tag1437.xml><?xml version="1.0" encoding="utf-8"?>
<p:tagLst xmlns:p="http://schemas.openxmlformats.org/presentationml/2006/main">
  <p:tag name="AS_UNIQUEID" val="3370"/>
</p:tagLst>
</file>

<file path=ppt/tags/tag1438.xml><?xml version="1.0" encoding="utf-8"?>
<p:tagLst xmlns:p="http://schemas.openxmlformats.org/presentationml/2006/main">
  <p:tag name="AS_UNIQUEID" val="3371"/>
</p:tagLst>
</file>

<file path=ppt/tags/tag1439.xml><?xml version="1.0" encoding="utf-8"?>
<p:tagLst xmlns:p="http://schemas.openxmlformats.org/presentationml/2006/main">
  <p:tag name="AS_UNIQUEID" val="3372"/>
</p:tagLst>
</file>

<file path=ppt/tags/tag144.xml><?xml version="1.0" encoding="utf-8"?>
<p:tagLst xmlns:p="http://schemas.openxmlformats.org/presentationml/2006/main">
  <p:tag name="AS_UNIQUEID" val="6486"/>
</p:tagLst>
</file>

<file path=ppt/tags/tag1440.xml><?xml version="1.0" encoding="utf-8"?>
<p:tagLst xmlns:p="http://schemas.openxmlformats.org/presentationml/2006/main">
  <p:tag name="AS_UNIQUEID" val="3373"/>
</p:tagLst>
</file>

<file path=ppt/tags/tag1441.xml><?xml version="1.0" encoding="utf-8"?>
<p:tagLst xmlns:p="http://schemas.openxmlformats.org/presentationml/2006/main">
  <p:tag name="AS_UNIQUEID" val="3374"/>
</p:tagLst>
</file>

<file path=ppt/tags/tag1442.xml><?xml version="1.0" encoding="utf-8"?>
<p:tagLst xmlns:p="http://schemas.openxmlformats.org/presentationml/2006/main">
  <p:tag name="AS_UNIQUEID" val="3375"/>
</p:tagLst>
</file>

<file path=ppt/tags/tag1443.xml><?xml version="1.0" encoding="utf-8"?>
<p:tagLst xmlns:p="http://schemas.openxmlformats.org/presentationml/2006/main">
  <p:tag name="AS_UNIQUEID" val="3376"/>
</p:tagLst>
</file>

<file path=ppt/tags/tag1444.xml><?xml version="1.0" encoding="utf-8"?>
<p:tagLst xmlns:p="http://schemas.openxmlformats.org/presentationml/2006/main">
  <p:tag name="AS_UNIQUEID" val="3377"/>
</p:tagLst>
</file>

<file path=ppt/tags/tag1445.xml><?xml version="1.0" encoding="utf-8"?>
<p:tagLst xmlns:p="http://schemas.openxmlformats.org/presentationml/2006/main">
  <p:tag name="AS_UNIQUEID" val="3378"/>
</p:tagLst>
</file>

<file path=ppt/tags/tag1446.xml><?xml version="1.0" encoding="utf-8"?>
<p:tagLst xmlns:p="http://schemas.openxmlformats.org/presentationml/2006/main">
  <p:tag name="AS_UNIQUEID" val="3379"/>
</p:tagLst>
</file>

<file path=ppt/tags/tag1447.xml><?xml version="1.0" encoding="utf-8"?>
<p:tagLst xmlns:p="http://schemas.openxmlformats.org/presentationml/2006/main">
  <p:tag name="AS_UNIQUEID" val="3380"/>
</p:tagLst>
</file>

<file path=ppt/tags/tag1448.xml><?xml version="1.0" encoding="utf-8"?>
<p:tagLst xmlns:p="http://schemas.openxmlformats.org/presentationml/2006/main">
  <p:tag name="AS_UNIQUEID" val="3345"/>
</p:tagLst>
</file>

<file path=ppt/tags/tag1449.xml><?xml version="1.0" encoding="utf-8"?>
<p:tagLst xmlns:p="http://schemas.openxmlformats.org/presentationml/2006/main">
  <p:tag name="AS_UNIQUEID" val="3346"/>
</p:tagLst>
</file>

<file path=ppt/tags/tag145.xml><?xml version="1.0" encoding="utf-8"?>
<p:tagLst xmlns:p="http://schemas.openxmlformats.org/presentationml/2006/main">
  <p:tag name="AS_UNIQUEID" val="6487"/>
</p:tagLst>
</file>

<file path=ppt/tags/tag1450.xml><?xml version="1.0" encoding="utf-8"?>
<p:tagLst xmlns:p="http://schemas.openxmlformats.org/presentationml/2006/main">
  <p:tag name="AS_UNIQUEID" val="3347"/>
</p:tagLst>
</file>

<file path=ppt/tags/tag1451.xml><?xml version="1.0" encoding="utf-8"?>
<p:tagLst xmlns:p="http://schemas.openxmlformats.org/presentationml/2006/main">
  <p:tag name="AS_UNIQUEID" val="3312"/>
</p:tagLst>
</file>

<file path=ppt/tags/tag1452.xml><?xml version="1.0" encoding="utf-8"?>
<p:tagLst xmlns:p="http://schemas.openxmlformats.org/presentationml/2006/main">
  <p:tag name="AS_UNIQUEID" val="3313"/>
</p:tagLst>
</file>

<file path=ppt/tags/tag1453.xml><?xml version="1.0" encoding="utf-8"?>
<p:tagLst xmlns:p="http://schemas.openxmlformats.org/presentationml/2006/main">
  <p:tag name="AS_UNIQUEID" val="3315"/>
</p:tagLst>
</file>

<file path=ppt/tags/tag1454.xml><?xml version="1.0" encoding="utf-8"?>
<p:tagLst xmlns:p="http://schemas.openxmlformats.org/presentationml/2006/main">
  <p:tag name="AS_UNIQUEID" val="3316"/>
  <p:tag name="THINKCELLSHAPEDONOTDELETE" val="thinkcellActiveDocDoNotDelete"/>
</p:tagLst>
</file>

<file path=ppt/tags/tag1455.xml><?xml version="1.0" encoding="utf-8"?>
<p:tagLst xmlns:p="http://schemas.openxmlformats.org/presentationml/2006/main">
  <p:tag name="AS_UNIQUEID" val="3317"/>
  <p:tag name="THINKCELLSHAPEDONOTDELETE" val="tepdg12olfR5a1MIzSWnjDA"/>
</p:tagLst>
</file>

<file path=ppt/tags/tag1456.xml><?xml version="1.0" encoding="utf-8"?>
<p:tagLst xmlns:p="http://schemas.openxmlformats.org/presentationml/2006/main">
  <p:tag name="AS_UNIQUEID" val="3318"/>
</p:tagLst>
</file>

<file path=ppt/tags/tag1457.xml><?xml version="1.0" encoding="utf-8"?>
<p:tagLst xmlns:p="http://schemas.openxmlformats.org/presentationml/2006/main">
  <p:tag name="AS_UNIQUEID" val="3319"/>
</p:tagLst>
</file>

<file path=ppt/tags/tag1458.xml><?xml version="1.0" encoding="utf-8"?>
<p:tagLst xmlns:p="http://schemas.openxmlformats.org/presentationml/2006/main">
  <p:tag name="AS_UNIQUEID" val="3320"/>
</p:tagLst>
</file>

<file path=ppt/tags/tag1459.xml><?xml version="1.0" encoding="utf-8"?>
<p:tagLst xmlns:p="http://schemas.openxmlformats.org/presentationml/2006/main">
  <p:tag name="AS_UNIQUEID" val="3321"/>
</p:tagLst>
</file>

<file path=ppt/tags/tag146.xml><?xml version="1.0" encoding="utf-8"?>
<p:tagLst xmlns:p="http://schemas.openxmlformats.org/presentationml/2006/main">
  <p:tag name="AS_UNIQUEID" val="6488"/>
</p:tagLst>
</file>

<file path=ppt/tags/tag1460.xml><?xml version="1.0" encoding="utf-8"?>
<p:tagLst xmlns:p="http://schemas.openxmlformats.org/presentationml/2006/main">
  <p:tag name="AS_UNIQUEID" val="3322"/>
</p:tagLst>
</file>

<file path=ppt/tags/tag1461.xml><?xml version="1.0" encoding="utf-8"?>
<p:tagLst xmlns:p="http://schemas.openxmlformats.org/presentationml/2006/main">
  <p:tag name="AS_UNIQUEID" val="3323"/>
</p:tagLst>
</file>

<file path=ppt/tags/tag1462.xml><?xml version="1.0" encoding="utf-8"?>
<p:tagLst xmlns:p="http://schemas.openxmlformats.org/presentationml/2006/main">
  <p:tag name="AS_UNIQUEID" val="3324"/>
</p:tagLst>
</file>

<file path=ppt/tags/tag1463.xml><?xml version="1.0" encoding="utf-8"?>
<p:tagLst xmlns:p="http://schemas.openxmlformats.org/presentationml/2006/main">
  <p:tag name="AS_UNIQUEID" val="3326"/>
</p:tagLst>
</file>

<file path=ppt/tags/tag1464.xml><?xml version="1.0" encoding="utf-8"?>
<p:tagLst xmlns:p="http://schemas.openxmlformats.org/presentationml/2006/main">
  <p:tag name="AS_UNIQUEID" val="3327"/>
</p:tagLst>
</file>

<file path=ppt/tags/tag1465.xml><?xml version="1.0" encoding="utf-8"?>
<p:tagLst xmlns:p="http://schemas.openxmlformats.org/presentationml/2006/main">
  <p:tag name="AS_UNIQUEID" val="3328"/>
</p:tagLst>
</file>

<file path=ppt/tags/tag1466.xml><?xml version="1.0" encoding="utf-8"?>
<p:tagLst xmlns:p="http://schemas.openxmlformats.org/presentationml/2006/main">
  <p:tag name="AS_UNIQUEID" val="3329"/>
</p:tagLst>
</file>

<file path=ppt/tags/tag1467.xml><?xml version="1.0" encoding="utf-8"?>
<p:tagLst xmlns:p="http://schemas.openxmlformats.org/presentationml/2006/main">
  <p:tag name="AS_UNIQUEID" val="3330"/>
</p:tagLst>
</file>

<file path=ppt/tags/tag1468.xml><?xml version="1.0" encoding="utf-8"?>
<p:tagLst xmlns:p="http://schemas.openxmlformats.org/presentationml/2006/main">
  <p:tag name="AS_UNIQUEID" val="3331"/>
</p:tagLst>
</file>

<file path=ppt/tags/tag1469.xml><?xml version="1.0" encoding="utf-8"?>
<p:tagLst xmlns:p="http://schemas.openxmlformats.org/presentationml/2006/main">
  <p:tag name="AS_UNIQUEID" val="3332"/>
</p:tagLst>
</file>

<file path=ppt/tags/tag147.xml><?xml version="1.0" encoding="utf-8"?>
<p:tagLst xmlns:p="http://schemas.openxmlformats.org/presentationml/2006/main">
  <p:tag name="AS_UNIQUEID" val="6489"/>
</p:tagLst>
</file>

<file path=ppt/tags/tag1470.xml><?xml version="1.0" encoding="utf-8"?>
<p:tagLst xmlns:p="http://schemas.openxmlformats.org/presentationml/2006/main">
  <p:tag name="AS_UNIQUEID" val="3333"/>
</p:tagLst>
</file>

<file path=ppt/tags/tag1471.xml><?xml version="1.0" encoding="utf-8"?>
<p:tagLst xmlns:p="http://schemas.openxmlformats.org/presentationml/2006/main">
  <p:tag name="AS_UNIQUEID" val="3334"/>
</p:tagLst>
</file>

<file path=ppt/tags/tag1472.xml><?xml version="1.0" encoding="utf-8"?>
<p:tagLst xmlns:p="http://schemas.openxmlformats.org/presentationml/2006/main">
  <p:tag name="AS_UNIQUEID" val="3335"/>
</p:tagLst>
</file>

<file path=ppt/tags/tag1473.xml><?xml version="1.0" encoding="utf-8"?>
<p:tagLst xmlns:p="http://schemas.openxmlformats.org/presentationml/2006/main">
  <p:tag name="AS_UNIQUEID" val="3336"/>
</p:tagLst>
</file>

<file path=ppt/tags/tag1474.xml><?xml version="1.0" encoding="utf-8"?>
<p:tagLst xmlns:p="http://schemas.openxmlformats.org/presentationml/2006/main">
  <p:tag name="AS_UNIQUEID" val="3337"/>
</p:tagLst>
</file>

<file path=ppt/tags/tag1475.xml><?xml version="1.0" encoding="utf-8"?>
<p:tagLst xmlns:p="http://schemas.openxmlformats.org/presentationml/2006/main">
  <p:tag name="AS_UNIQUEID" val="3338"/>
</p:tagLst>
</file>

<file path=ppt/tags/tag1476.xml><?xml version="1.0" encoding="utf-8"?>
<p:tagLst xmlns:p="http://schemas.openxmlformats.org/presentationml/2006/main">
  <p:tag name="AS_UNIQUEID" val="3339"/>
</p:tagLst>
</file>

<file path=ppt/tags/tag1477.xml><?xml version="1.0" encoding="utf-8"?>
<p:tagLst xmlns:p="http://schemas.openxmlformats.org/presentationml/2006/main">
  <p:tag name="AS_UNIQUEID" val="3341"/>
</p:tagLst>
</file>

<file path=ppt/tags/tag1478.xml><?xml version="1.0" encoding="utf-8"?>
<p:tagLst xmlns:p="http://schemas.openxmlformats.org/presentationml/2006/main">
  <p:tag name="AS_UNIQUEID" val="3342"/>
</p:tagLst>
</file>

<file path=ppt/tags/tag1479.xml><?xml version="1.0" encoding="utf-8"?>
<p:tagLst xmlns:p="http://schemas.openxmlformats.org/presentationml/2006/main">
  <p:tag name="AS_UNIQUEID" val="3343"/>
</p:tagLst>
</file>

<file path=ppt/tags/tag148.xml><?xml version="1.0" encoding="utf-8"?>
<p:tagLst xmlns:p="http://schemas.openxmlformats.org/presentationml/2006/main">
  <p:tag name="AS_UNIQUEID" val="6490"/>
</p:tagLst>
</file>

<file path=ppt/tags/tag1480.xml><?xml version="1.0" encoding="utf-8"?>
<p:tagLst xmlns:p="http://schemas.openxmlformats.org/presentationml/2006/main">
  <p:tag name="AS_UNIQUEID" val="3344"/>
</p:tagLst>
</file>

<file path=ppt/tags/tag1481.xml><?xml version="1.0" encoding="utf-8"?>
<p:tagLst xmlns:p="http://schemas.openxmlformats.org/presentationml/2006/main">
  <p:tag name="AS_UNIQUEID" val="3309"/>
</p:tagLst>
</file>

<file path=ppt/tags/tag1482.xml><?xml version="1.0" encoding="utf-8"?>
<p:tagLst xmlns:p="http://schemas.openxmlformats.org/presentationml/2006/main">
  <p:tag name="AS_UNIQUEID" val="3310"/>
</p:tagLst>
</file>

<file path=ppt/tags/tag1483.xml><?xml version="1.0" encoding="utf-8"?>
<p:tagLst xmlns:p="http://schemas.openxmlformats.org/presentationml/2006/main">
  <p:tag name="AS_UNIQUEID" val="3311"/>
</p:tagLst>
</file>

<file path=ppt/tags/tag1484.xml><?xml version="1.0" encoding="utf-8"?>
<p:tagLst xmlns:p="http://schemas.openxmlformats.org/presentationml/2006/main">
  <p:tag name="AS_UNIQUEID" val="3276"/>
</p:tagLst>
</file>

<file path=ppt/tags/tag1485.xml><?xml version="1.0" encoding="utf-8"?>
<p:tagLst xmlns:p="http://schemas.openxmlformats.org/presentationml/2006/main">
  <p:tag name="AS_UNIQUEID" val="3277"/>
</p:tagLst>
</file>

<file path=ppt/tags/tag1486.xml><?xml version="1.0" encoding="utf-8"?>
<p:tagLst xmlns:p="http://schemas.openxmlformats.org/presentationml/2006/main">
  <p:tag name="AS_UNIQUEID" val="3279"/>
</p:tagLst>
</file>

<file path=ppt/tags/tag1487.xml><?xml version="1.0" encoding="utf-8"?>
<p:tagLst xmlns:p="http://schemas.openxmlformats.org/presentationml/2006/main">
  <p:tag name="AS_UNIQUEID" val="3280"/>
  <p:tag name="THINKCELLSHAPEDONOTDELETE" val="thinkcellActiveDocDoNotDelete"/>
</p:tagLst>
</file>

<file path=ppt/tags/tag1488.xml><?xml version="1.0" encoding="utf-8"?>
<p:tagLst xmlns:p="http://schemas.openxmlformats.org/presentationml/2006/main">
  <p:tag name="AS_UNIQUEID" val="3281"/>
  <p:tag name="THINKCELLSHAPEDONOTDELETE" val="tepdg12olfR5a1MIzSWnjDA"/>
</p:tagLst>
</file>

<file path=ppt/tags/tag1489.xml><?xml version="1.0" encoding="utf-8"?>
<p:tagLst xmlns:p="http://schemas.openxmlformats.org/presentationml/2006/main">
  <p:tag name="AS_UNIQUEID" val="3282"/>
</p:tagLst>
</file>

<file path=ppt/tags/tag149.xml><?xml version="1.0" encoding="utf-8"?>
<p:tagLst xmlns:p="http://schemas.openxmlformats.org/presentationml/2006/main">
  <p:tag name="AS_UNIQUEID" val="6491"/>
</p:tagLst>
</file>

<file path=ppt/tags/tag1490.xml><?xml version="1.0" encoding="utf-8"?>
<p:tagLst xmlns:p="http://schemas.openxmlformats.org/presentationml/2006/main">
  <p:tag name="AS_UNIQUEID" val="3283"/>
</p:tagLst>
</file>

<file path=ppt/tags/tag1491.xml><?xml version="1.0" encoding="utf-8"?>
<p:tagLst xmlns:p="http://schemas.openxmlformats.org/presentationml/2006/main">
  <p:tag name="AS_UNIQUEID" val="3284"/>
</p:tagLst>
</file>

<file path=ppt/tags/tag1492.xml><?xml version="1.0" encoding="utf-8"?>
<p:tagLst xmlns:p="http://schemas.openxmlformats.org/presentationml/2006/main">
  <p:tag name="AS_UNIQUEID" val="3285"/>
</p:tagLst>
</file>

<file path=ppt/tags/tag1493.xml><?xml version="1.0" encoding="utf-8"?>
<p:tagLst xmlns:p="http://schemas.openxmlformats.org/presentationml/2006/main">
  <p:tag name="AS_UNIQUEID" val="3286"/>
</p:tagLst>
</file>

<file path=ppt/tags/tag1494.xml><?xml version="1.0" encoding="utf-8"?>
<p:tagLst xmlns:p="http://schemas.openxmlformats.org/presentationml/2006/main">
  <p:tag name="AS_UNIQUEID" val="3287"/>
</p:tagLst>
</file>

<file path=ppt/tags/tag1495.xml><?xml version="1.0" encoding="utf-8"?>
<p:tagLst xmlns:p="http://schemas.openxmlformats.org/presentationml/2006/main">
  <p:tag name="AS_UNIQUEID" val="3288"/>
</p:tagLst>
</file>

<file path=ppt/tags/tag1496.xml><?xml version="1.0" encoding="utf-8"?>
<p:tagLst xmlns:p="http://schemas.openxmlformats.org/presentationml/2006/main">
  <p:tag name="AS_UNIQUEID" val="3290"/>
</p:tagLst>
</file>

<file path=ppt/tags/tag1497.xml><?xml version="1.0" encoding="utf-8"?>
<p:tagLst xmlns:p="http://schemas.openxmlformats.org/presentationml/2006/main">
  <p:tag name="AS_UNIQUEID" val="3291"/>
</p:tagLst>
</file>

<file path=ppt/tags/tag1498.xml><?xml version="1.0" encoding="utf-8"?>
<p:tagLst xmlns:p="http://schemas.openxmlformats.org/presentationml/2006/main">
  <p:tag name="AS_UNIQUEID" val="3292"/>
</p:tagLst>
</file>

<file path=ppt/tags/tag1499.xml><?xml version="1.0" encoding="utf-8"?>
<p:tagLst xmlns:p="http://schemas.openxmlformats.org/presentationml/2006/main">
  <p:tag name="AS_UNIQUEID" val="3293"/>
</p:tagLst>
</file>

<file path=ppt/tags/tag15.xml><?xml version="1.0" encoding="utf-8"?>
<p:tagLst xmlns:p="http://schemas.openxmlformats.org/presentationml/2006/main">
  <p:tag name="AS_UNIQUEID" val="6357"/>
</p:tagLst>
</file>

<file path=ppt/tags/tag150.xml><?xml version="1.0" encoding="utf-8"?>
<p:tagLst xmlns:p="http://schemas.openxmlformats.org/presentationml/2006/main">
  <p:tag name="AS_UNIQUEID" val="6492"/>
</p:tagLst>
</file>

<file path=ppt/tags/tag1500.xml><?xml version="1.0" encoding="utf-8"?>
<p:tagLst xmlns:p="http://schemas.openxmlformats.org/presentationml/2006/main">
  <p:tag name="AS_UNIQUEID" val="3294"/>
</p:tagLst>
</file>

<file path=ppt/tags/tag1501.xml><?xml version="1.0" encoding="utf-8"?>
<p:tagLst xmlns:p="http://schemas.openxmlformats.org/presentationml/2006/main">
  <p:tag name="AS_UNIQUEID" val="3295"/>
</p:tagLst>
</file>

<file path=ppt/tags/tag1502.xml><?xml version="1.0" encoding="utf-8"?>
<p:tagLst xmlns:p="http://schemas.openxmlformats.org/presentationml/2006/main">
  <p:tag name="AS_UNIQUEID" val="3296"/>
</p:tagLst>
</file>

<file path=ppt/tags/tag1503.xml><?xml version="1.0" encoding="utf-8"?>
<p:tagLst xmlns:p="http://schemas.openxmlformats.org/presentationml/2006/main">
  <p:tag name="AS_UNIQUEID" val="3297"/>
</p:tagLst>
</file>

<file path=ppt/tags/tag1504.xml><?xml version="1.0" encoding="utf-8"?>
<p:tagLst xmlns:p="http://schemas.openxmlformats.org/presentationml/2006/main">
  <p:tag name="AS_UNIQUEID" val="3298"/>
</p:tagLst>
</file>

<file path=ppt/tags/tag1505.xml><?xml version="1.0" encoding="utf-8"?>
<p:tagLst xmlns:p="http://schemas.openxmlformats.org/presentationml/2006/main">
  <p:tag name="AS_UNIQUEID" val="3299"/>
</p:tagLst>
</file>

<file path=ppt/tags/tag1506.xml><?xml version="1.0" encoding="utf-8"?>
<p:tagLst xmlns:p="http://schemas.openxmlformats.org/presentationml/2006/main">
  <p:tag name="AS_UNIQUEID" val="3300"/>
</p:tagLst>
</file>

<file path=ppt/tags/tag1507.xml><?xml version="1.0" encoding="utf-8"?>
<p:tagLst xmlns:p="http://schemas.openxmlformats.org/presentationml/2006/main">
  <p:tag name="AS_UNIQUEID" val="3301"/>
</p:tagLst>
</file>

<file path=ppt/tags/tag1508.xml><?xml version="1.0" encoding="utf-8"?>
<p:tagLst xmlns:p="http://schemas.openxmlformats.org/presentationml/2006/main">
  <p:tag name="AS_UNIQUEID" val="3302"/>
</p:tagLst>
</file>

<file path=ppt/tags/tag1509.xml><?xml version="1.0" encoding="utf-8"?>
<p:tagLst xmlns:p="http://schemas.openxmlformats.org/presentationml/2006/main">
  <p:tag name="AS_UNIQUEID" val="3303"/>
</p:tagLst>
</file>

<file path=ppt/tags/tag151.xml><?xml version="1.0" encoding="utf-8"?>
<p:tagLst xmlns:p="http://schemas.openxmlformats.org/presentationml/2006/main">
  <p:tag name="AS_UNIQUEID" val="6493"/>
</p:tagLst>
</file>

<file path=ppt/tags/tag1510.xml><?xml version="1.0" encoding="utf-8"?>
<p:tagLst xmlns:p="http://schemas.openxmlformats.org/presentationml/2006/main">
  <p:tag name="AS_UNIQUEID" val="3304"/>
</p:tagLst>
</file>

<file path=ppt/tags/tag1511.xml><?xml version="1.0" encoding="utf-8"?>
<p:tagLst xmlns:p="http://schemas.openxmlformats.org/presentationml/2006/main">
  <p:tag name="AS_UNIQUEID" val="3305"/>
</p:tagLst>
</file>

<file path=ppt/tags/tag1512.xml><?xml version="1.0" encoding="utf-8"?>
<p:tagLst xmlns:p="http://schemas.openxmlformats.org/presentationml/2006/main">
  <p:tag name="AS_UNIQUEID" val="3306"/>
</p:tagLst>
</file>

<file path=ppt/tags/tag1513.xml><?xml version="1.0" encoding="utf-8"?>
<p:tagLst xmlns:p="http://schemas.openxmlformats.org/presentationml/2006/main">
  <p:tag name="AS_UNIQUEID" val="3307"/>
</p:tagLst>
</file>

<file path=ppt/tags/tag1514.xml><?xml version="1.0" encoding="utf-8"?>
<p:tagLst xmlns:p="http://schemas.openxmlformats.org/presentationml/2006/main">
  <p:tag name="AS_UNIQUEID" val="3308"/>
</p:tagLst>
</file>

<file path=ppt/tags/tag1515.xml><?xml version="1.0" encoding="utf-8"?>
<p:tagLst xmlns:p="http://schemas.openxmlformats.org/presentationml/2006/main">
  <p:tag name="AS_UNIQUEID" val="3273"/>
</p:tagLst>
</file>

<file path=ppt/tags/tag1516.xml><?xml version="1.0" encoding="utf-8"?>
<p:tagLst xmlns:p="http://schemas.openxmlformats.org/presentationml/2006/main">
  <p:tag name="AS_UNIQUEID" val="3274"/>
</p:tagLst>
</file>

<file path=ppt/tags/tag1517.xml><?xml version="1.0" encoding="utf-8"?>
<p:tagLst xmlns:p="http://schemas.openxmlformats.org/presentationml/2006/main">
  <p:tag name="AS_UNIQUEID" val="3275"/>
</p:tagLst>
</file>

<file path=ppt/tags/tag1518.xml><?xml version="1.0" encoding="utf-8"?>
<p:tagLst xmlns:p="http://schemas.openxmlformats.org/presentationml/2006/main">
  <p:tag name="AS_UNIQUEID" val="3240"/>
</p:tagLst>
</file>

<file path=ppt/tags/tag1519.xml><?xml version="1.0" encoding="utf-8"?>
<p:tagLst xmlns:p="http://schemas.openxmlformats.org/presentationml/2006/main">
  <p:tag name="AS_UNIQUEID" val="3241"/>
</p:tagLst>
</file>

<file path=ppt/tags/tag152.xml><?xml version="1.0" encoding="utf-8"?>
<p:tagLst xmlns:p="http://schemas.openxmlformats.org/presentationml/2006/main">
  <p:tag name="AS_UNIQUEID" val="6494"/>
</p:tagLst>
</file>

<file path=ppt/tags/tag1520.xml><?xml version="1.0" encoding="utf-8"?>
<p:tagLst xmlns:p="http://schemas.openxmlformats.org/presentationml/2006/main">
  <p:tag name="AS_UNIQUEID" val="3243"/>
</p:tagLst>
</file>

<file path=ppt/tags/tag1521.xml><?xml version="1.0" encoding="utf-8"?>
<p:tagLst xmlns:p="http://schemas.openxmlformats.org/presentationml/2006/main">
  <p:tag name="AS_UNIQUEID" val="3244"/>
  <p:tag name="THINKCELLSHAPEDONOTDELETE" val="thinkcellActiveDocDoNotDelete"/>
</p:tagLst>
</file>

<file path=ppt/tags/tag1522.xml><?xml version="1.0" encoding="utf-8"?>
<p:tagLst xmlns:p="http://schemas.openxmlformats.org/presentationml/2006/main">
  <p:tag name="AS_UNIQUEID" val="3245"/>
  <p:tag name="THINKCELLSHAPEDONOTDELETE" val="tepdg12olfR5a1MIzSWnjDA"/>
</p:tagLst>
</file>

<file path=ppt/tags/tag1523.xml><?xml version="1.0" encoding="utf-8"?>
<p:tagLst xmlns:p="http://schemas.openxmlformats.org/presentationml/2006/main">
  <p:tag name="AS_UNIQUEID" val="3246"/>
</p:tagLst>
</file>

<file path=ppt/tags/tag1524.xml><?xml version="1.0" encoding="utf-8"?>
<p:tagLst xmlns:p="http://schemas.openxmlformats.org/presentationml/2006/main">
  <p:tag name="AS_UNIQUEID" val="3247"/>
</p:tagLst>
</file>

<file path=ppt/tags/tag1525.xml><?xml version="1.0" encoding="utf-8"?>
<p:tagLst xmlns:p="http://schemas.openxmlformats.org/presentationml/2006/main">
  <p:tag name="AS_UNIQUEID" val="3248"/>
</p:tagLst>
</file>

<file path=ppt/tags/tag1526.xml><?xml version="1.0" encoding="utf-8"?>
<p:tagLst xmlns:p="http://schemas.openxmlformats.org/presentationml/2006/main">
  <p:tag name="AS_UNIQUEID" val="3249"/>
</p:tagLst>
</file>

<file path=ppt/tags/tag1527.xml><?xml version="1.0" encoding="utf-8"?>
<p:tagLst xmlns:p="http://schemas.openxmlformats.org/presentationml/2006/main">
  <p:tag name="AS_UNIQUEID" val="3250"/>
</p:tagLst>
</file>

<file path=ppt/tags/tag1528.xml><?xml version="1.0" encoding="utf-8"?>
<p:tagLst xmlns:p="http://schemas.openxmlformats.org/presentationml/2006/main">
  <p:tag name="AS_UNIQUEID" val="3251"/>
</p:tagLst>
</file>

<file path=ppt/tags/tag1529.xml><?xml version="1.0" encoding="utf-8"?>
<p:tagLst xmlns:p="http://schemas.openxmlformats.org/presentationml/2006/main">
  <p:tag name="AS_UNIQUEID" val="3252"/>
</p:tagLst>
</file>

<file path=ppt/tags/tag153.xml><?xml version="1.0" encoding="utf-8"?>
<p:tagLst xmlns:p="http://schemas.openxmlformats.org/presentationml/2006/main">
  <p:tag name="AS_UNIQUEID" val="6495"/>
</p:tagLst>
</file>

<file path=ppt/tags/tag1530.xml><?xml version="1.0" encoding="utf-8"?>
<p:tagLst xmlns:p="http://schemas.openxmlformats.org/presentationml/2006/main">
  <p:tag name="AS_UNIQUEID" val="3254"/>
</p:tagLst>
</file>

<file path=ppt/tags/tag1531.xml><?xml version="1.0" encoding="utf-8"?>
<p:tagLst xmlns:p="http://schemas.openxmlformats.org/presentationml/2006/main">
  <p:tag name="AS_UNIQUEID" val="3255"/>
</p:tagLst>
</file>

<file path=ppt/tags/tag1532.xml><?xml version="1.0" encoding="utf-8"?>
<p:tagLst xmlns:p="http://schemas.openxmlformats.org/presentationml/2006/main">
  <p:tag name="AS_UNIQUEID" val="3256"/>
</p:tagLst>
</file>

<file path=ppt/tags/tag1533.xml><?xml version="1.0" encoding="utf-8"?>
<p:tagLst xmlns:p="http://schemas.openxmlformats.org/presentationml/2006/main">
  <p:tag name="AS_UNIQUEID" val="3257"/>
</p:tagLst>
</file>

<file path=ppt/tags/tag1534.xml><?xml version="1.0" encoding="utf-8"?>
<p:tagLst xmlns:p="http://schemas.openxmlformats.org/presentationml/2006/main">
  <p:tag name="AS_UNIQUEID" val="3258"/>
</p:tagLst>
</file>

<file path=ppt/tags/tag1535.xml><?xml version="1.0" encoding="utf-8"?>
<p:tagLst xmlns:p="http://schemas.openxmlformats.org/presentationml/2006/main">
  <p:tag name="AS_UNIQUEID" val="3259"/>
</p:tagLst>
</file>

<file path=ppt/tags/tag1536.xml><?xml version="1.0" encoding="utf-8"?>
<p:tagLst xmlns:p="http://schemas.openxmlformats.org/presentationml/2006/main">
  <p:tag name="AS_UNIQUEID" val="3260"/>
</p:tagLst>
</file>

<file path=ppt/tags/tag1537.xml><?xml version="1.0" encoding="utf-8"?>
<p:tagLst xmlns:p="http://schemas.openxmlformats.org/presentationml/2006/main">
  <p:tag name="AS_UNIQUEID" val="3261"/>
</p:tagLst>
</file>

<file path=ppt/tags/tag1538.xml><?xml version="1.0" encoding="utf-8"?>
<p:tagLst xmlns:p="http://schemas.openxmlformats.org/presentationml/2006/main">
  <p:tag name="AS_UNIQUEID" val="3262"/>
</p:tagLst>
</file>

<file path=ppt/tags/tag1539.xml><?xml version="1.0" encoding="utf-8"?>
<p:tagLst xmlns:p="http://schemas.openxmlformats.org/presentationml/2006/main">
  <p:tag name="AS_UNIQUEID" val="3263"/>
</p:tagLst>
</file>

<file path=ppt/tags/tag154.xml><?xml version="1.0" encoding="utf-8"?>
<p:tagLst xmlns:p="http://schemas.openxmlformats.org/presentationml/2006/main">
  <p:tag name="AS_UNIQUEID" val="6496"/>
</p:tagLst>
</file>

<file path=ppt/tags/tag1540.xml><?xml version="1.0" encoding="utf-8"?>
<p:tagLst xmlns:p="http://schemas.openxmlformats.org/presentationml/2006/main">
  <p:tag name="AS_UNIQUEID" val="3264"/>
</p:tagLst>
</file>

<file path=ppt/tags/tag1541.xml><?xml version="1.0" encoding="utf-8"?>
<p:tagLst xmlns:p="http://schemas.openxmlformats.org/presentationml/2006/main">
  <p:tag name="AS_UNIQUEID" val="3265"/>
</p:tagLst>
</file>

<file path=ppt/tags/tag1542.xml><?xml version="1.0" encoding="utf-8"?>
<p:tagLst xmlns:p="http://schemas.openxmlformats.org/presentationml/2006/main">
  <p:tag name="AS_UNIQUEID" val="3266"/>
</p:tagLst>
</file>

<file path=ppt/tags/tag1543.xml><?xml version="1.0" encoding="utf-8"?>
<p:tagLst xmlns:p="http://schemas.openxmlformats.org/presentationml/2006/main">
  <p:tag name="AS_UNIQUEID" val="3267"/>
</p:tagLst>
</file>

<file path=ppt/tags/tag1544.xml><?xml version="1.0" encoding="utf-8"?>
<p:tagLst xmlns:p="http://schemas.openxmlformats.org/presentationml/2006/main">
  <p:tag name="AS_UNIQUEID" val="3268"/>
</p:tagLst>
</file>

<file path=ppt/tags/tag1545.xml><?xml version="1.0" encoding="utf-8"?>
<p:tagLst xmlns:p="http://schemas.openxmlformats.org/presentationml/2006/main">
  <p:tag name="AS_UNIQUEID" val="3269"/>
</p:tagLst>
</file>

<file path=ppt/tags/tag1546.xml><?xml version="1.0" encoding="utf-8"?>
<p:tagLst xmlns:p="http://schemas.openxmlformats.org/presentationml/2006/main">
  <p:tag name="AS_UNIQUEID" val="3270"/>
</p:tagLst>
</file>

<file path=ppt/tags/tag1547.xml><?xml version="1.0" encoding="utf-8"?>
<p:tagLst xmlns:p="http://schemas.openxmlformats.org/presentationml/2006/main">
  <p:tag name="AS_UNIQUEID" val="3271"/>
</p:tagLst>
</file>

<file path=ppt/tags/tag1548.xml><?xml version="1.0" encoding="utf-8"?>
<p:tagLst xmlns:p="http://schemas.openxmlformats.org/presentationml/2006/main">
  <p:tag name="AS_UNIQUEID" val="3272"/>
</p:tagLst>
</file>

<file path=ppt/tags/tag1549.xml><?xml version="1.0" encoding="utf-8"?>
<p:tagLst xmlns:p="http://schemas.openxmlformats.org/presentationml/2006/main">
  <p:tag name="AS_UNIQUEID" val="3237"/>
</p:tagLst>
</file>

<file path=ppt/tags/tag155.xml><?xml version="1.0" encoding="utf-8"?>
<p:tagLst xmlns:p="http://schemas.openxmlformats.org/presentationml/2006/main">
  <p:tag name="AS_UNIQUEID" val="6497"/>
</p:tagLst>
</file>

<file path=ppt/tags/tag1550.xml><?xml version="1.0" encoding="utf-8"?>
<p:tagLst xmlns:p="http://schemas.openxmlformats.org/presentationml/2006/main">
  <p:tag name="AS_UNIQUEID" val="3238"/>
</p:tagLst>
</file>

<file path=ppt/tags/tag1551.xml><?xml version="1.0" encoding="utf-8"?>
<p:tagLst xmlns:p="http://schemas.openxmlformats.org/presentationml/2006/main">
  <p:tag name="AS_UNIQUEID" val="3239"/>
</p:tagLst>
</file>

<file path=ppt/tags/tag1552.xml><?xml version="1.0" encoding="utf-8"?>
<p:tagLst xmlns:p="http://schemas.openxmlformats.org/presentationml/2006/main">
  <p:tag name="AS_UNIQUEID" val="3204"/>
</p:tagLst>
</file>

<file path=ppt/tags/tag1553.xml><?xml version="1.0" encoding="utf-8"?>
<p:tagLst xmlns:p="http://schemas.openxmlformats.org/presentationml/2006/main">
  <p:tag name="AS_UNIQUEID" val="3205"/>
</p:tagLst>
</file>

<file path=ppt/tags/tag1554.xml><?xml version="1.0" encoding="utf-8"?>
<p:tagLst xmlns:p="http://schemas.openxmlformats.org/presentationml/2006/main">
  <p:tag name="AS_UNIQUEID" val="3207"/>
</p:tagLst>
</file>

<file path=ppt/tags/tag1555.xml><?xml version="1.0" encoding="utf-8"?>
<p:tagLst xmlns:p="http://schemas.openxmlformats.org/presentationml/2006/main">
  <p:tag name="AS_UNIQUEID" val="3208"/>
  <p:tag name="THINKCELLSHAPEDONOTDELETE" val="thinkcellActiveDocDoNotDelete"/>
</p:tagLst>
</file>

<file path=ppt/tags/tag1556.xml><?xml version="1.0" encoding="utf-8"?>
<p:tagLst xmlns:p="http://schemas.openxmlformats.org/presentationml/2006/main">
  <p:tag name="AS_UNIQUEID" val="3209"/>
  <p:tag name="THINKCELLSHAPEDONOTDELETE" val="tepdg12olfR5a1MIzSWnjDA"/>
</p:tagLst>
</file>

<file path=ppt/tags/tag1557.xml><?xml version="1.0" encoding="utf-8"?>
<p:tagLst xmlns:p="http://schemas.openxmlformats.org/presentationml/2006/main">
  <p:tag name="AS_UNIQUEID" val="3210"/>
</p:tagLst>
</file>

<file path=ppt/tags/tag1558.xml><?xml version="1.0" encoding="utf-8"?>
<p:tagLst xmlns:p="http://schemas.openxmlformats.org/presentationml/2006/main">
  <p:tag name="AS_UNIQUEID" val="3211"/>
</p:tagLst>
</file>

<file path=ppt/tags/tag1559.xml><?xml version="1.0" encoding="utf-8"?>
<p:tagLst xmlns:p="http://schemas.openxmlformats.org/presentationml/2006/main">
  <p:tag name="AS_UNIQUEID" val="3212"/>
</p:tagLst>
</file>

<file path=ppt/tags/tag156.xml><?xml version="1.0" encoding="utf-8"?>
<p:tagLst xmlns:p="http://schemas.openxmlformats.org/presentationml/2006/main">
  <p:tag name="AS_UNIQUEID" val="6498"/>
</p:tagLst>
</file>

<file path=ppt/tags/tag1560.xml><?xml version="1.0" encoding="utf-8"?>
<p:tagLst xmlns:p="http://schemas.openxmlformats.org/presentationml/2006/main">
  <p:tag name="AS_UNIQUEID" val="3213"/>
</p:tagLst>
</file>

<file path=ppt/tags/tag1561.xml><?xml version="1.0" encoding="utf-8"?>
<p:tagLst xmlns:p="http://schemas.openxmlformats.org/presentationml/2006/main">
  <p:tag name="AS_UNIQUEID" val="3214"/>
</p:tagLst>
</file>

<file path=ppt/tags/tag1562.xml><?xml version="1.0" encoding="utf-8"?>
<p:tagLst xmlns:p="http://schemas.openxmlformats.org/presentationml/2006/main">
  <p:tag name="AS_UNIQUEID" val="3215"/>
</p:tagLst>
</file>

<file path=ppt/tags/tag1563.xml><?xml version="1.0" encoding="utf-8"?>
<p:tagLst xmlns:p="http://schemas.openxmlformats.org/presentationml/2006/main">
  <p:tag name="AS_UNIQUEID" val="3216"/>
</p:tagLst>
</file>

<file path=ppt/tags/tag1564.xml><?xml version="1.0" encoding="utf-8"?>
<p:tagLst xmlns:p="http://schemas.openxmlformats.org/presentationml/2006/main">
  <p:tag name="AS_UNIQUEID" val="3218"/>
</p:tagLst>
</file>

<file path=ppt/tags/tag1565.xml><?xml version="1.0" encoding="utf-8"?>
<p:tagLst xmlns:p="http://schemas.openxmlformats.org/presentationml/2006/main">
  <p:tag name="AS_UNIQUEID" val="3219"/>
</p:tagLst>
</file>

<file path=ppt/tags/tag1566.xml><?xml version="1.0" encoding="utf-8"?>
<p:tagLst xmlns:p="http://schemas.openxmlformats.org/presentationml/2006/main">
  <p:tag name="AS_UNIQUEID" val="3220"/>
</p:tagLst>
</file>

<file path=ppt/tags/tag1567.xml><?xml version="1.0" encoding="utf-8"?>
<p:tagLst xmlns:p="http://schemas.openxmlformats.org/presentationml/2006/main">
  <p:tag name="AS_UNIQUEID" val="3221"/>
</p:tagLst>
</file>

<file path=ppt/tags/tag1568.xml><?xml version="1.0" encoding="utf-8"?>
<p:tagLst xmlns:p="http://schemas.openxmlformats.org/presentationml/2006/main">
  <p:tag name="AS_UNIQUEID" val="3222"/>
</p:tagLst>
</file>

<file path=ppt/tags/tag1569.xml><?xml version="1.0" encoding="utf-8"?>
<p:tagLst xmlns:p="http://schemas.openxmlformats.org/presentationml/2006/main">
  <p:tag name="AS_UNIQUEID" val="3223"/>
</p:tagLst>
</file>

<file path=ppt/tags/tag157.xml><?xml version="1.0" encoding="utf-8"?>
<p:tagLst xmlns:p="http://schemas.openxmlformats.org/presentationml/2006/main">
  <p:tag name="AS_UNIQUEID" val="6499"/>
</p:tagLst>
</file>

<file path=ppt/tags/tag1570.xml><?xml version="1.0" encoding="utf-8"?>
<p:tagLst xmlns:p="http://schemas.openxmlformats.org/presentationml/2006/main">
  <p:tag name="AS_UNIQUEID" val="3224"/>
</p:tagLst>
</file>

<file path=ppt/tags/tag1571.xml><?xml version="1.0" encoding="utf-8"?>
<p:tagLst xmlns:p="http://schemas.openxmlformats.org/presentationml/2006/main">
  <p:tag name="AS_UNIQUEID" val="3225"/>
</p:tagLst>
</file>

<file path=ppt/tags/tag1572.xml><?xml version="1.0" encoding="utf-8"?>
<p:tagLst xmlns:p="http://schemas.openxmlformats.org/presentationml/2006/main">
  <p:tag name="AS_UNIQUEID" val="3226"/>
</p:tagLst>
</file>

<file path=ppt/tags/tag1573.xml><?xml version="1.0" encoding="utf-8"?>
<p:tagLst xmlns:p="http://schemas.openxmlformats.org/presentationml/2006/main">
  <p:tag name="AS_UNIQUEID" val="3227"/>
</p:tagLst>
</file>

<file path=ppt/tags/tag1574.xml><?xml version="1.0" encoding="utf-8"?>
<p:tagLst xmlns:p="http://schemas.openxmlformats.org/presentationml/2006/main">
  <p:tag name="AS_UNIQUEID" val="3228"/>
</p:tagLst>
</file>

<file path=ppt/tags/tag1575.xml><?xml version="1.0" encoding="utf-8"?>
<p:tagLst xmlns:p="http://schemas.openxmlformats.org/presentationml/2006/main">
  <p:tag name="AS_UNIQUEID" val="3229"/>
</p:tagLst>
</file>

<file path=ppt/tags/tag1576.xml><?xml version="1.0" encoding="utf-8"?>
<p:tagLst xmlns:p="http://schemas.openxmlformats.org/presentationml/2006/main">
  <p:tag name="AS_UNIQUEID" val="3230"/>
</p:tagLst>
</file>

<file path=ppt/tags/tag1577.xml><?xml version="1.0" encoding="utf-8"?>
<p:tagLst xmlns:p="http://schemas.openxmlformats.org/presentationml/2006/main">
  <p:tag name="AS_UNIQUEID" val="3231"/>
</p:tagLst>
</file>

<file path=ppt/tags/tag1578.xml><?xml version="1.0" encoding="utf-8"?>
<p:tagLst xmlns:p="http://schemas.openxmlformats.org/presentationml/2006/main">
  <p:tag name="AS_UNIQUEID" val="3232"/>
</p:tagLst>
</file>

<file path=ppt/tags/tag1579.xml><?xml version="1.0" encoding="utf-8"?>
<p:tagLst xmlns:p="http://schemas.openxmlformats.org/presentationml/2006/main">
  <p:tag name="AS_UNIQUEID" val="3233"/>
</p:tagLst>
</file>

<file path=ppt/tags/tag158.xml><?xml version="1.0" encoding="utf-8"?>
<p:tagLst xmlns:p="http://schemas.openxmlformats.org/presentationml/2006/main">
  <p:tag name="AS_UNIQUEID" val="6500"/>
</p:tagLst>
</file>

<file path=ppt/tags/tag1580.xml><?xml version="1.0" encoding="utf-8"?>
<p:tagLst xmlns:p="http://schemas.openxmlformats.org/presentationml/2006/main">
  <p:tag name="AS_UNIQUEID" val="3234"/>
</p:tagLst>
</file>

<file path=ppt/tags/tag1581.xml><?xml version="1.0" encoding="utf-8"?>
<p:tagLst xmlns:p="http://schemas.openxmlformats.org/presentationml/2006/main">
  <p:tag name="AS_UNIQUEID" val="3235"/>
</p:tagLst>
</file>

<file path=ppt/tags/tag1582.xml><?xml version="1.0" encoding="utf-8"?>
<p:tagLst xmlns:p="http://schemas.openxmlformats.org/presentationml/2006/main">
  <p:tag name="AS_UNIQUEID" val="3236"/>
</p:tagLst>
</file>

<file path=ppt/tags/tag1583.xml><?xml version="1.0" encoding="utf-8"?>
<p:tagLst xmlns:p="http://schemas.openxmlformats.org/presentationml/2006/main">
  <p:tag name="AS_UNIQUEID" val="3201"/>
</p:tagLst>
</file>

<file path=ppt/tags/tag1584.xml><?xml version="1.0" encoding="utf-8"?>
<p:tagLst xmlns:p="http://schemas.openxmlformats.org/presentationml/2006/main">
  <p:tag name="AS_UNIQUEID" val="3202"/>
</p:tagLst>
</file>

<file path=ppt/tags/tag1585.xml><?xml version="1.0" encoding="utf-8"?>
<p:tagLst xmlns:p="http://schemas.openxmlformats.org/presentationml/2006/main">
  <p:tag name="AS_UNIQUEID" val="3203"/>
</p:tagLst>
</file>

<file path=ppt/tags/tag1586.xml><?xml version="1.0" encoding="utf-8"?>
<p:tagLst xmlns:p="http://schemas.openxmlformats.org/presentationml/2006/main">
  <p:tag name="AS_UNIQUEID" val="3168"/>
</p:tagLst>
</file>

<file path=ppt/tags/tag1587.xml><?xml version="1.0" encoding="utf-8"?>
<p:tagLst xmlns:p="http://schemas.openxmlformats.org/presentationml/2006/main">
  <p:tag name="AS_UNIQUEID" val="3169"/>
</p:tagLst>
</file>

<file path=ppt/tags/tag1588.xml><?xml version="1.0" encoding="utf-8"?>
<p:tagLst xmlns:p="http://schemas.openxmlformats.org/presentationml/2006/main">
  <p:tag name="AS_UNIQUEID" val="3171"/>
</p:tagLst>
</file>

<file path=ppt/tags/tag1589.xml><?xml version="1.0" encoding="utf-8"?>
<p:tagLst xmlns:p="http://schemas.openxmlformats.org/presentationml/2006/main">
  <p:tag name="AS_UNIQUEID" val="3172"/>
  <p:tag name="THINKCELLSHAPEDONOTDELETE" val="thinkcellActiveDocDoNotDelete"/>
</p:tagLst>
</file>

<file path=ppt/tags/tag159.xml><?xml version="1.0" encoding="utf-8"?>
<p:tagLst xmlns:p="http://schemas.openxmlformats.org/presentationml/2006/main">
  <p:tag name="AS_UNIQUEID" val="6501"/>
</p:tagLst>
</file>

<file path=ppt/tags/tag1590.xml><?xml version="1.0" encoding="utf-8"?>
<p:tagLst xmlns:p="http://schemas.openxmlformats.org/presentationml/2006/main">
  <p:tag name="AS_UNIQUEID" val="3173"/>
  <p:tag name="THINKCELLSHAPEDONOTDELETE" val="tepdg12olfR5a1MIzSWnjDA"/>
</p:tagLst>
</file>

<file path=ppt/tags/tag1591.xml><?xml version="1.0" encoding="utf-8"?>
<p:tagLst xmlns:p="http://schemas.openxmlformats.org/presentationml/2006/main">
  <p:tag name="AS_UNIQUEID" val="3174"/>
</p:tagLst>
</file>

<file path=ppt/tags/tag1592.xml><?xml version="1.0" encoding="utf-8"?>
<p:tagLst xmlns:p="http://schemas.openxmlformats.org/presentationml/2006/main">
  <p:tag name="AS_UNIQUEID" val="3175"/>
</p:tagLst>
</file>

<file path=ppt/tags/tag1593.xml><?xml version="1.0" encoding="utf-8"?>
<p:tagLst xmlns:p="http://schemas.openxmlformats.org/presentationml/2006/main">
  <p:tag name="AS_UNIQUEID" val="3176"/>
</p:tagLst>
</file>

<file path=ppt/tags/tag1594.xml><?xml version="1.0" encoding="utf-8"?>
<p:tagLst xmlns:p="http://schemas.openxmlformats.org/presentationml/2006/main">
  <p:tag name="AS_UNIQUEID" val="3177"/>
</p:tagLst>
</file>

<file path=ppt/tags/tag1595.xml><?xml version="1.0" encoding="utf-8"?>
<p:tagLst xmlns:p="http://schemas.openxmlformats.org/presentationml/2006/main">
  <p:tag name="AS_UNIQUEID" val="3178"/>
</p:tagLst>
</file>

<file path=ppt/tags/tag1596.xml><?xml version="1.0" encoding="utf-8"?>
<p:tagLst xmlns:p="http://schemas.openxmlformats.org/presentationml/2006/main">
  <p:tag name="AS_UNIQUEID" val="3179"/>
</p:tagLst>
</file>

<file path=ppt/tags/tag1597.xml><?xml version="1.0" encoding="utf-8"?>
<p:tagLst xmlns:p="http://schemas.openxmlformats.org/presentationml/2006/main">
  <p:tag name="AS_UNIQUEID" val="3180"/>
</p:tagLst>
</file>

<file path=ppt/tags/tag1598.xml><?xml version="1.0" encoding="utf-8"?>
<p:tagLst xmlns:p="http://schemas.openxmlformats.org/presentationml/2006/main">
  <p:tag name="AS_UNIQUEID" val="3182"/>
</p:tagLst>
</file>

<file path=ppt/tags/tag1599.xml><?xml version="1.0" encoding="utf-8"?>
<p:tagLst xmlns:p="http://schemas.openxmlformats.org/presentationml/2006/main">
  <p:tag name="AS_UNIQUEID" val="3183"/>
</p:tagLst>
</file>

<file path=ppt/tags/tag16.xml><?xml version="1.0" encoding="utf-8"?>
<p:tagLst xmlns:p="http://schemas.openxmlformats.org/presentationml/2006/main">
  <p:tag name="AS_UNIQUEID" val="6358"/>
</p:tagLst>
</file>

<file path=ppt/tags/tag160.xml><?xml version="1.0" encoding="utf-8"?>
<p:tagLst xmlns:p="http://schemas.openxmlformats.org/presentationml/2006/main">
  <p:tag name="AS_UNIQUEID" val="6502"/>
</p:tagLst>
</file>

<file path=ppt/tags/tag1600.xml><?xml version="1.0" encoding="utf-8"?>
<p:tagLst xmlns:p="http://schemas.openxmlformats.org/presentationml/2006/main">
  <p:tag name="AS_UNIQUEID" val="3184"/>
</p:tagLst>
</file>

<file path=ppt/tags/tag1601.xml><?xml version="1.0" encoding="utf-8"?>
<p:tagLst xmlns:p="http://schemas.openxmlformats.org/presentationml/2006/main">
  <p:tag name="AS_UNIQUEID" val="3185"/>
</p:tagLst>
</file>

<file path=ppt/tags/tag1602.xml><?xml version="1.0" encoding="utf-8"?>
<p:tagLst xmlns:p="http://schemas.openxmlformats.org/presentationml/2006/main">
  <p:tag name="AS_UNIQUEID" val="3186"/>
</p:tagLst>
</file>

<file path=ppt/tags/tag1603.xml><?xml version="1.0" encoding="utf-8"?>
<p:tagLst xmlns:p="http://schemas.openxmlformats.org/presentationml/2006/main">
  <p:tag name="AS_UNIQUEID" val="3187"/>
</p:tagLst>
</file>

<file path=ppt/tags/tag1604.xml><?xml version="1.0" encoding="utf-8"?>
<p:tagLst xmlns:p="http://schemas.openxmlformats.org/presentationml/2006/main">
  <p:tag name="AS_UNIQUEID" val="3188"/>
</p:tagLst>
</file>

<file path=ppt/tags/tag1605.xml><?xml version="1.0" encoding="utf-8"?>
<p:tagLst xmlns:p="http://schemas.openxmlformats.org/presentationml/2006/main">
  <p:tag name="AS_UNIQUEID" val="3189"/>
</p:tagLst>
</file>

<file path=ppt/tags/tag1606.xml><?xml version="1.0" encoding="utf-8"?>
<p:tagLst xmlns:p="http://schemas.openxmlformats.org/presentationml/2006/main">
  <p:tag name="AS_UNIQUEID" val="3190"/>
</p:tagLst>
</file>

<file path=ppt/tags/tag1607.xml><?xml version="1.0" encoding="utf-8"?>
<p:tagLst xmlns:p="http://schemas.openxmlformats.org/presentationml/2006/main">
  <p:tag name="AS_UNIQUEID" val="3191"/>
</p:tagLst>
</file>

<file path=ppt/tags/tag1608.xml><?xml version="1.0" encoding="utf-8"?>
<p:tagLst xmlns:p="http://schemas.openxmlformats.org/presentationml/2006/main">
  <p:tag name="AS_UNIQUEID" val="3192"/>
</p:tagLst>
</file>

<file path=ppt/tags/tag1609.xml><?xml version="1.0" encoding="utf-8"?>
<p:tagLst xmlns:p="http://schemas.openxmlformats.org/presentationml/2006/main">
  <p:tag name="AS_UNIQUEID" val="3193"/>
</p:tagLst>
</file>

<file path=ppt/tags/tag161.xml><?xml version="1.0" encoding="utf-8"?>
<p:tagLst xmlns:p="http://schemas.openxmlformats.org/presentationml/2006/main">
  <p:tag name="AS_UNIQUEID" val="6503"/>
</p:tagLst>
</file>

<file path=ppt/tags/tag1610.xml><?xml version="1.0" encoding="utf-8"?>
<p:tagLst xmlns:p="http://schemas.openxmlformats.org/presentationml/2006/main">
  <p:tag name="AS_UNIQUEID" val="3194"/>
</p:tagLst>
</file>

<file path=ppt/tags/tag1611.xml><?xml version="1.0" encoding="utf-8"?>
<p:tagLst xmlns:p="http://schemas.openxmlformats.org/presentationml/2006/main">
  <p:tag name="AS_UNIQUEID" val="3195"/>
</p:tagLst>
</file>

<file path=ppt/tags/tag1612.xml><?xml version="1.0" encoding="utf-8"?>
<p:tagLst xmlns:p="http://schemas.openxmlformats.org/presentationml/2006/main">
  <p:tag name="AS_UNIQUEID" val="3196"/>
</p:tagLst>
</file>

<file path=ppt/tags/tag1613.xml><?xml version="1.0" encoding="utf-8"?>
<p:tagLst xmlns:p="http://schemas.openxmlformats.org/presentationml/2006/main">
  <p:tag name="AS_UNIQUEID" val="3197"/>
</p:tagLst>
</file>

<file path=ppt/tags/tag1614.xml><?xml version="1.0" encoding="utf-8"?>
<p:tagLst xmlns:p="http://schemas.openxmlformats.org/presentationml/2006/main">
  <p:tag name="AS_UNIQUEID" val="3198"/>
</p:tagLst>
</file>

<file path=ppt/tags/tag1615.xml><?xml version="1.0" encoding="utf-8"?>
<p:tagLst xmlns:p="http://schemas.openxmlformats.org/presentationml/2006/main">
  <p:tag name="AS_UNIQUEID" val="3199"/>
</p:tagLst>
</file>

<file path=ppt/tags/tag1616.xml><?xml version="1.0" encoding="utf-8"?>
<p:tagLst xmlns:p="http://schemas.openxmlformats.org/presentationml/2006/main">
  <p:tag name="AS_UNIQUEID" val="3200"/>
</p:tagLst>
</file>

<file path=ppt/tags/tag1617.xml><?xml version="1.0" encoding="utf-8"?>
<p:tagLst xmlns:p="http://schemas.openxmlformats.org/presentationml/2006/main">
  <p:tag name="AS_UNIQUEID" val="3165"/>
</p:tagLst>
</file>

<file path=ppt/tags/tag1618.xml><?xml version="1.0" encoding="utf-8"?>
<p:tagLst xmlns:p="http://schemas.openxmlformats.org/presentationml/2006/main">
  <p:tag name="AS_UNIQUEID" val="3166"/>
</p:tagLst>
</file>

<file path=ppt/tags/tag1619.xml><?xml version="1.0" encoding="utf-8"?>
<p:tagLst xmlns:p="http://schemas.openxmlformats.org/presentationml/2006/main">
  <p:tag name="AS_UNIQUEID" val="3167"/>
</p:tagLst>
</file>

<file path=ppt/tags/tag162.xml><?xml version="1.0" encoding="utf-8"?>
<p:tagLst xmlns:p="http://schemas.openxmlformats.org/presentationml/2006/main">
  <p:tag name="AS_UNIQUEID" val="6504"/>
</p:tagLst>
</file>

<file path=ppt/tags/tag1620.xml><?xml version="1.0" encoding="utf-8"?>
<p:tagLst xmlns:p="http://schemas.openxmlformats.org/presentationml/2006/main">
  <p:tag name="AS_UNIQUEID" val="3132"/>
</p:tagLst>
</file>

<file path=ppt/tags/tag1621.xml><?xml version="1.0" encoding="utf-8"?>
<p:tagLst xmlns:p="http://schemas.openxmlformats.org/presentationml/2006/main">
  <p:tag name="AS_UNIQUEID" val="3133"/>
</p:tagLst>
</file>

<file path=ppt/tags/tag1622.xml><?xml version="1.0" encoding="utf-8"?>
<p:tagLst xmlns:p="http://schemas.openxmlformats.org/presentationml/2006/main">
  <p:tag name="AS_UNIQUEID" val="3135"/>
</p:tagLst>
</file>

<file path=ppt/tags/tag1623.xml><?xml version="1.0" encoding="utf-8"?>
<p:tagLst xmlns:p="http://schemas.openxmlformats.org/presentationml/2006/main">
  <p:tag name="AS_UNIQUEID" val="3136"/>
  <p:tag name="THINKCELLSHAPEDONOTDELETE" val="thinkcellActiveDocDoNotDelete"/>
</p:tagLst>
</file>

<file path=ppt/tags/tag1624.xml><?xml version="1.0" encoding="utf-8"?>
<p:tagLst xmlns:p="http://schemas.openxmlformats.org/presentationml/2006/main">
  <p:tag name="AS_UNIQUEID" val="3137"/>
  <p:tag name="THINKCELLSHAPEDONOTDELETE" val="tepdg12olfR5a1MIzSWnjDA"/>
</p:tagLst>
</file>

<file path=ppt/tags/tag1625.xml><?xml version="1.0" encoding="utf-8"?>
<p:tagLst xmlns:p="http://schemas.openxmlformats.org/presentationml/2006/main">
  <p:tag name="AS_UNIQUEID" val="3138"/>
</p:tagLst>
</file>

<file path=ppt/tags/tag1626.xml><?xml version="1.0" encoding="utf-8"?>
<p:tagLst xmlns:p="http://schemas.openxmlformats.org/presentationml/2006/main">
  <p:tag name="AS_UNIQUEID" val="3139"/>
</p:tagLst>
</file>

<file path=ppt/tags/tag1627.xml><?xml version="1.0" encoding="utf-8"?>
<p:tagLst xmlns:p="http://schemas.openxmlformats.org/presentationml/2006/main">
  <p:tag name="AS_UNIQUEID" val="3140"/>
</p:tagLst>
</file>

<file path=ppt/tags/tag1628.xml><?xml version="1.0" encoding="utf-8"?>
<p:tagLst xmlns:p="http://schemas.openxmlformats.org/presentationml/2006/main">
  <p:tag name="AS_UNIQUEID" val="3141"/>
</p:tagLst>
</file>

<file path=ppt/tags/tag1629.xml><?xml version="1.0" encoding="utf-8"?>
<p:tagLst xmlns:p="http://schemas.openxmlformats.org/presentationml/2006/main">
  <p:tag name="AS_UNIQUEID" val="3142"/>
</p:tagLst>
</file>

<file path=ppt/tags/tag163.xml><?xml version="1.0" encoding="utf-8"?>
<p:tagLst xmlns:p="http://schemas.openxmlformats.org/presentationml/2006/main">
  <p:tag name="AS_UNIQUEID" val="6505"/>
</p:tagLst>
</file>

<file path=ppt/tags/tag1630.xml><?xml version="1.0" encoding="utf-8"?>
<p:tagLst xmlns:p="http://schemas.openxmlformats.org/presentationml/2006/main">
  <p:tag name="AS_UNIQUEID" val="3143"/>
</p:tagLst>
</file>

<file path=ppt/tags/tag1631.xml><?xml version="1.0" encoding="utf-8"?>
<p:tagLst xmlns:p="http://schemas.openxmlformats.org/presentationml/2006/main">
  <p:tag name="AS_UNIQUEID" val="3144"/>
</p:tagLst>
</file>

<file path=ppt/tags/tag1632.xml><?xml version="1.0" encoding="utf-8"?>
<p:tagLst xmlns:p="http://schemas.openxmlformats.org/presentationml/2006/main">
  <p:tag name="AS_UNIQUEID" val="3146"/>
</p:tagLst>
</file>

<file path=ppt/tags/tag1633.xml><?xml version="1.0" encoding="utf-8"?>
<p:tagLst xmlns:p="http://schemas.openxmlformats.org/presentationml/2006/main">
  <p:tag name="AS_UNIQUEID" val="3147"/>
</p:tagLst>
</file>

<file path=ppt/tags/tag1634.xml><?xml version="1.0" encoding="utf-8"?>
<p:tagLst xmlns:p="http://schemas.openxmlformats.org/presentationml/2006/main">
  <p:tag name="AS_UNIQUEID" val="3148"/>
</p:tagLst>
</file>

<file path=ppt/tags/tag1635.xml><?xml version="1.0" encoding="utf-8"?>
<p:tagLst xmlns:p="http://schemas.openxmlformats.org/presentationml/2006/main">
  <p:tag name="AS_UNIQUEID" val="3149"/>
</p:tagLst>
</file>

<file path=ppt/tags/tag1636.xml><?xml version="1.0" encoding="utf-8"?>
<p:tagLst xmlns:p="http://schemas.openxmlformats.org/presentationml/2006/main">
  <p:tag name="AS_UNIQUEID" val="3150"/>
</p:tagLst>
</file>

<file path=ppt/tags/tag1637.xml><?xml version="1.0" encoding="utf-8"?>
<p:tagLst xmlns:p="http://schemas.openxmlformats.org/presentationml/2006/main">
  <p:tag name="AS_UNIQUEID" val="3151"/>
</p:tagLst>
</file>

<file path=ppt/tags/tag1638.xml><?xml version="1.0" encoding="utf-8"?>
<p:tagLst xmlns:p="http://schemas.openxmlformats.org/presentationml/2006/main">
  <p:tag name="AS_UNIQUEID" val="3152"/>
</p:tagLst>
</file>

<file path=ppt/tags/tag1639.xml><?xml version="1.0" encoding="utf-8"?>
<p:tagLst xmlns:p="http://schemas.openxmlformats.org/presentationml/2006/main">
  <p:tag name="AS_UNIQUEID" val="3153"/>
</p:tagLst>
</file>

<file path=ppt/tags/tag164.xml><?xml version="1.0" encoding="utf-8"?>
<p:tagLst xmlns:p="http://schemas.openxmlformats.org/presentationml/2006/main">
  <p:tag name="AS_UNIQUEID" val="6506"/>
</p:tagLst>
</file>

<file path=ppt/tags/tag1640.xml><?xml version="1.0" encoding="utf-8"?>
<p:tagLst xmlns:p="http://schemas.openxmlformats.org/presentationml/2006/main">
  <p:tag name="AS_UNIQUEID" val="3154"/>
</p:tagLst>
</file>

<file path=ppt/tags/tag1641.xml><?xml version="1.0" encoding="utf-8"?>
<p:tagLst xmlns:p="http://schemas.openxmlformats.org/presentationml/2006/main">
  <p:tag name="AS_UNIQUEID" val="3155"/>
</p:tagLst>
</file>

<file path=ppt/tags/tag1642.xml><?xml version="1.0" encoding="utf-8"?>
<p:tagLst xmlns:p="http://schemas.openxmlformats.org/presentationml/2006/main">
  <p:tag name="AS_UNIQUEID" val="3156"/>
</p:tagLst>
</file>

<file path=ppt/tags/tag1643.xml><?xml version="1.0" encoding="utf-8"?>
<p:tagLst xmlns:p="http://schemas.openxmlformats.org/presentationml/2006/main">
  <p:tag name="AS_UNIQUEID" val="3157"/>
</p:tagLst>
</file>

<file path=ppt/tags/tag1644.xml><?xml version="1.0" encoding="utf-8"?>
<p:tagLst xmlns:p="http://schemas.openxmlformats.org/presentationml/2006/main">
  <p:tag name="AS_UNIQUEID" val="3158"/>
</p:tagLst>
</file>

<file path=ppt/tags/tag1645.xml><?xml version="1.0" encoding="utf-8"?>
<p:tagLst xmlns:p="http://schemas.openxmlformats.org/presentationml/2006/main">
  <p:tag name="AS_UNIQUEID" val="3159"/>
</p:tagLst>
</file>

<file path=ppt/tags/tag1646.xml><?xml version="1.0" encoding="utf-8"?>
<p:tagLst xmlns:p="http://schemas.openxmlformats.org/presentationml/2006/main">
  <p:tag name="AS_UNIQUEID" val="3160"/>
</p:tagLst>
</file>

<file path=ppt/tags/tag1647.xml><?xml version="1.0" encoding="utf-8"?>
<p:tagLst xmlns:p="http://schemas.openxmlformats.org/presentationml/2006/main">
  <p:tag name="AS_UNIQUEID" val="3161"/>
</p:tagLst>
</file>

<file path=ppt/tags/tag1648.xml><?xml version="1.0" encoding="utf-8"?>
<p:tagLst xmlns:p="http://schemas.openxmlformats.org/presentationml/2006/main">
  <p:tag name="AS_UNIQUEID" val="3162"/>
</p:tagLst>
</file>

<file path=ppt/tags/tag1649.xml><?xml version="1.0" encoding="utf-8"?>
<p:tagLst xmlns:p="http://schemas.openxmlformats.org/presentationml/2006/main">
  <p:tag name="AS_UNIQUEID" val="3163"/>
</p:tagLst>
</file>

<file path=ppt/tags/tag165.xml><?xml version="1.0" encoding="utf-8"?>
<p:tagLst xmlns:p="http://schemas.openxmlformats.org/presentationml/2006/main">
  <p:tag name="AS_UNIQUEID" val="6507"/>
</p:tagLst>
</file>

<file path=ppt/tags/tag1650.xml><?xml version="1.0" encoding="utf-8"?>
<p:tagLst xmlns:p="http://schemas.openxmlformats.org/presentationml/2006/main">
  <p:tag name="AS_UNIQUEID" val="3164"/>
</p:tagLst>
</file>

<file path=ppt/tags/tag1651.xml><?xml version="1.0" encoding="utf-8"?>
<p:tagLst xmlns:p="http://schemas.openxmlformats.org/presentationml/2006/main">
  <p:tag name="AS_UNIQUEID" val="7150"/>
</p:tagLst>
</file>

<file path=ppt/tags/tag1652.xml><?xml version="1.0" encoding="utf-8"?>
<p:tagLst xmlns:p="http://schemas.openxmlformats.org/presentationml/2006/main">
  <p:tag name="AS_UNIQUEID" val="7151"/>
</p:tagLst>
</file>

<file path=ppt/tags/tag1653.xml><?xml version="1.0" encoding="utf-8"?>
<p:tagLst xmlns:p="http://schemas.openxmlformats.org/presentationml/2006/main">
  <p:tag name="AS_UNIQUEID" val="7152"/>
</p:tagLst>
</file>

<file path=ppt/tags/tag1654.xml><?xml version="1.0" encoding="utf-8"?>
<p:tagLst xmlns:p="http://schemas.openxmlformats.org/presentationml/2006/main">
  <p:tag name="AS_UNIQUEID" val="7153"/>
</p:tagLst>
</file>

<file path=ppt/tags/tag1655.xml><?xml version="1.0" encoding="utf-8"?>
<p:tagLst xmlns:p="http://schemas.openxmlformats.org/presentationml/2006/main">
  <p:tag name="AS_UNIQUEID" val="7154"/>
  <p:tag name="THINKCELLSHAPEDONOTDELETE" val="thinkcellActiveDocDoNotDelete"/>
</p:tagLst>
</file>

<file path=ppt/tags/tag1656.xml><?xml version="1.0" encoding="utf-8"?>
<p:tagLst xmlns:p="http://schemas.openxmlformats.org/presentationml/2006/main">
  <p:tag name="AS_UNIQUEID" val="7155"/>
  <p:tag name="THINKCELLSHAPEDONOTDELETE" val="tbra1MbaPcV4bPOvD6sVydw"/>
</p:tagLst>
</file>

<file path=ppt/tags/tag1657.xml><?xml version="1.0" encoding="utf-8"?>
<p:tagLst xmlns:p="http://schemas.openxmlformats.org/presentationml/2006/main">
  <p:tag name="AS_UNIQUEID" val="7156"/>
</p:tagLst>
</file>

<file path=ppt/tags/tag1658.xml><?xml version="1.0" encoding="utf-8"?>
<p:tagLst xmlns:p="http://schemas.openxmlformats.org/presentationml/2006/main">
  <p:tag name="AS_UNIQUEID" val="4569"/>
</p:tagLst>
</file>

<file path=ppt/tags/tag1659.xml><?xml version="1.0" encoding="utf-8"?>
<p:tagLst xmlns:p="http://schemas.openxmlformats.org/presentationml/2006/main">
  <p:tag name="AS_UNIQUEID" val="4570"/>
</p:tagLst>
</file>

<file path=ppt/tags/tag166.xml><?xml version="1.0" encoding="utf-8"?>
<p:tagLst xmlns:p="http://schemas.openxmlformats.org/presentationml/2006/main">
  <p:tag name="AS_UNIQUEID" val="6508"/>
</p:tagLst>
</file>

<file path=ppt/tags/tag1660.xml><?xml version="1.0" encoding="utf-8"?>
<p:tagLst xmlns:p="http://schemas.openxmlformats.org/presentationml/2006/main">
  <p:tag name="AS_UNIQUEID" val="4571"/>
</p:tagLst>
</file>

<file path=ppt/tags/tag1661.xml><?xml version="1.0" encoding="utf-8"?>
<p:tagLst xmlns:p="http://schemas.openxmlformats.org/presentationml/2006/main">
  <p:tag name="AS_UNIQUEID" val="4536"/>
</p:tagLst>
</file>

<file path=ppt/tags/tag1662.xml><?xml version="1.0" encoding="utf-8"?>
<p:tagLst xmlns:p="http://schemas.openxmlformats.org/presentationml/2006/main">
  <p:tag name="AS_UNIQUEID" val="4537"/>
</p:tagLst>
</file>

<file path=ppt/tags/tag1663.xml><?xml version="1.0" encoding="utf-8"?>
<p:tagLst xmlns:p="http://schemas.openxmlformats.org/presentationml/2006/main">
  <p:tag name="AS_UNIQUEID" val="4539"/>
  <p:tag name="THINKCELLSHAPEDONOTDELETE" val="thinkcellActiveDocDoNotDelete"/>
</p:tagLst>
</file>

<file path=ppt/tags/tag1664.xml><?xml version="1.0" encoding="utf-8"?>
<p:tagLst xmlns:p="http://schemas.openxmlformats.org/presentationml/2006/main">
  <p:tag name="AS_UNIQUEID" val="4540"/>
  <p:tag name="THINKCELLSHAPEDONOTDELETE" val="tepdg12olfR5a1MIzSWnjDA"/>
</p:tagLst>
</file>

<file path=ppt/tags/tag1665.xml><?xml version="1.0" encoding="utf-8"?>
<p:tagLst xmlns:p="http://schemas.openxmlformats.org/presentationml/2006/main">
  <p:tag name="AS_UNIQUEID" val="4541"/>
</p:tagLst>
</file>

<file path=ppt/tags/tag1666.xml><?xml version="1.0" encoding="utf-8"?>
<p:tagLst xmlns:p="http://schemas.openxmlformats.org/presentationml/2006/main">
  <p:tag name="AS_UNIQUEID" val="4542"/>
</p:tagLst>
</file>

<file path=ppt/tags/tag1667.xml><?xml version="1.0" encoding="utf-8"?>
<p:tagLst xmlns:p="http://schemas.openxmlformats.org/presentationml/2006/main">
  <p:tag name="AS_UNIQUEID" val="4543"/>
</p:tagLst>
</file>

<file path=ppt/tags/tag1668.xml><?xml version="1.0" encoding="utf-8"?>
<p:tagLst xmlns:p="http://schemas.openxmlformats.org/presentationml/2006/main">
  <p:tag name="AS_UNIQUEID" val="4544"/>
</p:tagLst>
</file>

<file path=ppt/tags/tag1669.xml><?xml version="1.0" encoding="utf-8"?>
<p:tagLst xmlns:p="http://schemas.openxmlformats.org/presentationml/2006/main">
  <p:tag name="AS_UNIQUEID" val="4545"/>
</p:tagLst>
</file>

<file path=ppt/tags/tag167.xml><?xml version="1.0" encoding="utf-8"?>
<p:tagLst xmlns:p="http://schemas.openxmlformats.org/presentationml/2006/main">
  <p:tag name="AS_UNIQUEID" val="6509"/>
</p:tagLst>
</file>

<file path=ppt/tags/tag1670.xml><?xml version="1.0" encoding="utf-8"?>
<p:tagLst xmlns:p="http://schemas.openxmlformats.org/presentationml/2006/main">
  <p:tag name="AS_UNIQUEID" val="4547"/>
</p:tagLst>
</file>

<file path=ppt/tags/tag1671.xml><?xml version="1.0" encoding="utf-8"?>
<p:tagLst xmlns:p="http://schemas.openxmlformats.org/presentationml/2006/main">
  <p:tag name="AS_UNIQUEID" val="4548"/>
</p:tagLst>
</file>

<file path=ppt/tags/tag1672.xml><?xml version="1.0" encoding="utf-8"?>
<p:tagLst xmlns:p="http://schemas.openxmlformats.org/presentationml/2006/main">
  <p:tag name="AS_UNIQUEID" val="4549"/>
</p:tagLst>
</file>

<file path=ppt/tags/tag1673.xml><?xml version="1.0" encoding="utf-8"?>
<p:tagLst xmlns:p="http://schemas.openxmlformats.org/presentationml/2006/main">
  <p:tag name="AS_UNIQUEID" val="4550"/>
</p:tagLst>
</file>

<file path=ppt/tags/tag1674.xml><?xml version="1.0" encoding="utf-8"?>
<p:tagLst xmlns:p="http://schemas.openxmlformats.org/presentationml/2006/main">
  <p:tag name="AS_UNIQUEID" val="4551"/>
</p:tagLst>
</file>

<file path=ppt/tags/tag1675.xml><?xml version="1.0" encoding="utf-8"?>
<p:tagLst xmlns:p="http://schemas.openxmlformats.org/presentationml/2006/main">
  <p:tag name="AS_UNIQUEID" val="4552"/>
</p:tagLst>
</file>

<file path=ppt/tags/tag1676.xml><?xml version="1.0" encoding="utf-8"?>
<p:tagLst xmlns:p="http://schemas.openxmlformats.org/presentationml/2006/main">
  <p:tag name="AS_UNIQUEID" val="4553"/>
</p:tagLst>
</file>

<file path=ppt/tags/tag1677.xml><?xml version="1.0" encoding="utf-8"?>
<p:tagLst xmlns:p="http://schemas.openxmlformats.org/presentationml/2006/main">
  <p:tag name="AS_UNIQUEID" val="4554"/>
</p:tagLst>
</file>

<file path=ppt/tags/tag1678.xml><?xml version="1.0" encoding="utf-8"?>
<p:tagLst xmlns:p="http://schemas.openxmlformats.org/presentationml/2006/main">
  <p:tag name="AS_UNIQUEID" val="4555"/>
</p:tagLst>
</file>

<file path=ppt/tags/tag1679.xml><?xml version="1.0" encoding="utf-8"?>
<p:tagLst xmlns:p="http://schemas.openxmlformats.org/presentationml/2006/main">
  <p:tag name="AS_UNIQUEID" val="4556"/>
</p:tagLst>
</file>

<file path=ppt/tags/tag168.xml><?xml version="1.0" encoding="utf-8"?>
<p:tagLst xmlns:p="http://schemas.openxmlformats.org/presentationml/2006/main">
  <p:tag name="AS_UNIQUEID" val="6510"/>
</p:tagLst>
</file>

<file path=ppt/tags/tag1680.xml><?xml version="1.0" encoding="utf-8"?>
<p:tagLst xmlns:p="http://schemas.openxmlformats.org/presentationml/2006/main">
  <p:tag name="AS_UNIQUEID" val="4557"/>
</p:tagLst>
</file>

<file path=ppt/tags/tag1681.xml><?xml version="1.0" encoding="utf-8"?>
<p:tagLst xmlns:p="http://schemas.openxmlformats.org/presentationml/2006/main">
  <p:tag name="AS_UNIQUEID" val="4558"/>
</p:tagLst>
</file>

<file path=ppt/tags/tag1682.xml><?xml version="1.0" encoding="utf-8"?>
<p:tagLst xmlns:p="http://schemas.openxmlformats.org/presentationml/2006/main">
  <p:tag name="AS_UNIQUEID" val="4559"/>
</p:tagLst>
</file>

<file path=ppt/tags/tag1683.xml><?xml version="1.0" encoding="utf-8"?>
<p:tagLst xmlns:p="http://schemas.openxmlformats.org/presentationml/2006/main">
  <p:tag name="AS_UNIQUEID" val="4560"/>
</p:tagLst>
</file>

<file path=ppt/tags/tag1684.xml><?xml version="1.0" encoding="utf-8"?>
<p:tagLst xmlns:p="http://schemas.openxmlformats.org/presentationml/2006/main">
  <p:tag name="AS_UNIQUEID" val="4561"/>
</p:tagLst>
</file>

<file path=ppt/tags/tag1685.xml><?xml version="1.0" encoding="utf-8"?>
<p:tagLst xmlns:p="http://schemas.openxmlformats.org/presentationml/2006/main">
  <p:tag name="AS_UNIQUEID" val="4562"/>
</p:tagLst>
</file>

<file path=ppt/tags/tag1686.xml><?xml version="1.0" encoding="utf-8"?>
<p:tagLst xmlns:p="http://schemas.openxmlformats.org/presentationml/2006/main">
  <p:tag name="AS_UNIQUEID" val="4563"/>
</p:tagLst>
</file>

<file path=ppt/tags/tag1687.xml><?xml version="1.0" encoding="utf-8"?>
<p:tagLst xmlns:p="http://schemas.openxmlformats.org/presentationml/2006/main">
  <p:tag name="AS_UNIQUEID" val="4564"/>
</p:tagLst>
</file>

<file path=ppt/tags/tag1688.xml><?xml version="1.0" encoding="utf-8"?>
<p:tagLst xmlns:p="http://schemas.openxmlformats.org/presentationml/2006/main">
  <p:tag name="AS_UNIQUEID" val="4565"/>
</p:tagLst>
</file>

<file path=ppt/tags/tag1689.xml><?xml version="1.0" encoding="utf-8"?>
<p:tagLst xmlns:p="http://schemas.openxmlformats.org/presentationml/2006/main">
  <p:tag name="AS_UNIQUEID" val="4566"/>
</p:tagLst>
</file>

<file path=ppt/tags/tag169.xml><?xml version="1.0" encoding="utf-8"?>
<p:tagLst xmlns:p="http://schemas.openxmlformats.org/presentationml/2006/main">
  <p:tag name="AS_UNIQUEID" val="6511"/>
</p:tagLst>
</file>

<file path=ppt/tags/tag1690.xml><?xml version="1.0" encoding="utf-8"?>
<p:tagLst xmlns:p="http://schemas.openxmlformats.org/presentationml/2006/main">
  <p:tag name="AS_UNIQUEID" val="4567"/>
</p:tagLst>
</file>

<file path=ppt/tags/tag1691.xml><?xml version="1.0" encoding="utf-8"?>
<p:tagLst xmlns:p="http://schemas.openxmlformats.org/presentationml/2006/main">
  <p:tag name="AS_UNIQUEID" val="4568"/>
</p:tagLst>
</file>

<file path=ppt/tags/tag1692.xml><?xml version="1.0" encoding="utf-8"?>
<p:tagLst xmlns:p="http://schemas.openxmlformats.org/presentationml/2006/main">
  <p:tag name="AS_UNIQUEID" val="4533"/>
</p:tagLst>
</file>

<file path=ppt/tags/tag1693.xml><?xml version="1.0" encoding="utf-8"?>
<p:tagLst xmlns:p="http://schemas.openxmlformats.org/presentationml/2006/main">
  <p:tag name="AS_UNIQUEID" val="4534"/>
</p:tagLst>
</file>

<file path=ppt/tags/tag1694.xml><?xml version="1.0" encoding="utf-8"?>
<p:tagLst xmlns:p="http://schemas.openxmlformats.org/presentationml/2006/main">
  <p:tag name="AS_UNIQUEID" val="4535"/>
</p:tagLst>
</file>

<file path=ppt/tags/tag1695.xml><?xml version="1.0" encoding="utf-8"?>
<p:tagLst xmlns:p="http://schemas.openxmlformats.org/presentationml/2006/main">
  <p:tag name="AS_UNIQUEID" val="4500"/>
</p:tagLst>
</file>

<file path=ppt/tags/tag1696.xml><?xml version="1.0" encoding="utf-8"?>
<p:tagLst xmlns:p="http://schemas.openxmlformats.org/presentationml/2006/main">
  <p:tag name="AS_UNIQUEID" val="4501"/>
</p:tagLst>
</file>

<file path=ppt/tags/tag1697.xml><?xml version="1.0" encoding="utf-8"?>
<p:tagLst xmlns:p="http://schemas.openxmlformats.org/presentationml/2006/main">
  <p:tag name="AS_UNIQUEID" val="4503"/>
  <p:tag name="THINKCELLSHAPEDONOTDELETE" val="thinkcellActiveDocDoNotDelete"/>
</p:tagLst>
</file>

<file path=ppt/tags/tag1698.xml><?xml version="1.0" encoding="utf-8"?>
<p:tagLst xmlns:p="http://schemas.openxmlformats.org/presentationml/2006/main">
  <p:tag name="AS_UNIQUEID" val="4504"/>
  <p:tag name="THINKCELLSHAPEDONOTDELETE" val="tepdg12olfR5a1MIzSWnjDA"/>
</p:tagLst>
</file>

<file path=ppt/tags/tag1699.xml><?xml version="1.0" encoding="utf-8"?>
<p:tagLst xmlns:p="http://schemas.openxmlformats.org/presentationml/2006/main">
  <p:tag name="AS_UNIQUEID" val="4505"/>
</p:tagLst>
</file>

<file path=ppt/tags/tag17.xml><?xml version="1.0" encoding="utf-8"?>
<p:tagLst xmlns:p="http://schemas.openxmlformats.org/presentationml/2006/main">
  <p:tag name="AS_UNIQUEID" val="6359"/>
</p:tagLst>
</file>

<file path=ppt/tags/tag170.xml><?xml version="1.0" encoding="utf-8"?>
<p:tagLst xmlns:p="http://schemas.openxmlformats.org/presentationml/2006/main">
  <p:tag name="AS_UNIQUEID" val="6512"/>
</p:tagLst>
</file>

<file path=ppt/tags/tag1700.xml><?xml version="1.0" encoding="utf-8"?>
<p:tagLst xmlns:p="http://schemas.openxmlformats.org/presentationml/2006/main">
  <p:tag name="AS_UNIQUEID" val="4506"/>
</p:tagLst>
</file>

<file path=ppt/tags/tag1701.xml><?xml version="1.0" encoding="utf-8"?>
<p:tagLst xmlns:p="http://schemas.openxmlformats.org/presentationml/2006/main">
  <p:tag name="AS_UNIQUEID" val="4507"/>
</p:tagLst>
</file>

<file path=ppt/tags/tag1702.xml><?xml version="1.0" encoding="utf-8"?>
<p:tagLst xmlns:p="http://schemas.openxmlformats.org/presentationml/2006/main">
  <p:tag name="AS_UNIQUEID" val="4508"/>
</p:tagLst>
</file>

<file path=ppt/tags/tag1703.xml><?xml version="1.0" encoding="utf-8"?>
<p:tagLst xmlns:p="http://schemas.openxmlformats.org/presentationml/2006/main">
  <p:tag name="AS_UNIQUEID" val="4509"/>
</p:tagLst>
</file>

<file path=ppt/tags/tag1704.xml><?xml version="1.0" encoding="utf-8"?>
<p:tagLst xmlns:p="http://schemas.openxmlformats.org/presentationml/2006/main">
  <p:tag name="AS_UNIQUEID" val="4511"/>
</p:tagLst>
</file>

<file path=ppt/tags/tag1705.xml><?xml version="1.0" encoding="utf-8"?>
<p:tagLst xmlns:p="http://schemas.openxmlformats.org/presentationml/2006/main">
  <p:tag name="AS_UNIQUEID" val="4512"/>
</p:tagLst>
</file>

<file path=ppt/tags/tag1706.xml><?xml version="1.0" encoding="utf-8"?>
<p:tagLst xmlns:p="http://schemas.openxmlformats.org/presentationml/2006/main">
  <p:tag name="AS_UNIQUEID" val="4513"/>
</p:tagLst>
</file>

<file path=ppt/tags/tag1707.xml><?xml version="1.0" encoding="utf-8"?>
<p:tagLst xmlns:p="http://schemas.openxmlformats.org/presentationml/2006/main">
  <p:tag name="AS_UNIQUEID" val="4514"/>
</p:tagLst>
</file>

<file path=ppt/tags/tag1708.xml><?xml version="1.0" encoding="utf-8"?>
<p:tagLst xmlns:p="http://schemas.openxmlformats.org/presentationml/2006/main">
  <p:tag name="AS_UNIQUEID" val="4515"/>
</p:tagLst>
</file>

<file path=ppt/tags/tag1709.xml><?xml version="1.0" encoding="utf-8"?>
<p:tagLst xmlns:p="http://schemas.openxmlformats.org/presentationml/2006/main">
  <p:tag name="AS_UNIQUEID" val="4516"/>
</p:tagLst>
</file>

<file path=ppt/tags/tag171.xml><?xml version="1.0" encoding="utf-8"?>
<p:tagLst xmlns:p="http://schemas.openxmlformats.org/presentationml/2006/main">
  <p:tag name="AS_UNIQUEID" val="6513"/>
</p:tagLst>
</file>

<file path=ppt/tags/tag1710.xml><?xml version="1.0" encoding="utf-8"?>
<p:tagLst xmlns:p="http://schemas.openxmlformats.org/presentationml/2006/main">
  <p:tag name="AS_UNIQUEID" val="4517"/>
</p:tagLst>
</file>

<file path=ppt/tags/tag1711.xml><?xml version="1.0" encoding="utf-8"?>
<p:tagLst xmlns:p="http://schemas.openxmlformats.org/presentationml/2006/main">
  <p:tag name="AS_UNIQUEID" val="4518"/>
</p:tagLst>
</file>

<file path=ppt/tags/tag1712.xml><?xml version="1.0" encoding="utf-8"?>
<p:tagLst xmlns:p="http://schemas.openxmlformats.org/presentationml/2006/main">
  <p:tag name="AS_UNIQUEID" val="4519"/>
</p:tagLst>
</file>

<file path=ppt/tags/tag1713.xml><?xml version="1.0" encoding="utf-8"?>
<p:tagLst xmlns:p="http://schemas.openxmlformats.org/presentationml/2006/main">
  <p:tag name="AS_UNIQUEID" val="4520"/>
</p:tagLst>
</file>

<file path=ppt/tags/tag1714.xml><?xml version="1.0" encoding="utf-8"?>
<p:tagLst xmlns:p="http://schemas.openxmlformats.org/presentationml/2006/main">
  <p:tag name="AS_UNIQUEID" val="4521"/>
</p:tagLst>
</file>

<file path=ppt/tags/tag1715.xml><?xml version="1.0" encoding="utf-8"?>
<p:tagLst xmlns:p="http://schemas.openxmlformats.org/presentationml/2006/main">
  <p:tag name="AS_UNIQUEID" val="4522"/>
</p:tagLst>
</file>

<file path=ppt/tags/tag1716.xml><?xml version="1.0" encoding="utf-8"?>
<p:tagLst xmlns:p="http://schemas.openxmlformats.org/presentationml/2006/main">
  <p:tag name="AS_UNIQUEID" val="4523"/>
</p:tagLst>
</file>

<file path=ppt/tags/tag1717.xml><?xml version="1.0" encoding="utf-8"?>
<p:tagLst xmlns:p="http://schemas.openxmlformats.org/presentationml/2006/main">
  <p:tag name="AS_UNIQUEID" val="4524"/>
</p:tagLst>
</file>

<file path=ppt/tags/tag1718.xml><?xml version="1.0" encoding="utf-8"?>
<p:tagLst xmlns:p="http://schemas.openxmlformats.org/presentationml/2006/main">
  <p:tag name="AS_UNIQUEID" val="4525"/>
</p:tagLst>
</file>

<file path=ppt/tags/tag1719.xml><?xml version="1.0" encoding="utf-8"?>
<p:tagLst xmlns:p="http://schemas.openxmlformats.org/presentationml/2006/main">
  <p:tag name="AS_UNIQUEID" val="4526"/>
</p:tagLst>
</file>

<file path=ppt/tags/tag172.xml><?xml version="1.0" encoding="utf-8"?>
<p:tagLst xmlns:p="http://schemas.openxmlformats.org/presentationml/2006/main">
  <p:tag name="AS_UNIQUEID" val="6514"/>
</p:tagLst>
</file>

<file path=ppt/tags/tag1720.xml><?xml version="1.0" encoding="utf-8"?>
<p:tagLst xmlns:p="http://schemas.openxmlformats.org/presentationml/2006/main">
  <p:tag name="AS_UNIQUEID" val="4527"/>
</p:tagLst>
</file>

<file path=ppt/tags/tag1721.xml><?xml version="1.0" encoding="utf-8"?>
<p:tagLst xmlns:p="http://schemas.openxmlformats.org/presentationml/2006/main">
  <p:tag name="AS_UNIQUEID" val="4528"/>
</p:tagLst>
</file>

<file path=ppt/tags/tag1722.xml><?xml version="1.0" encoding="utf-8"?>
<p:tagLst xmlns:p="http://schemas.openxmlformats.org/presentationml/2006/main">
  <p:tag name="AS_UNIQUEID" val="4529"/>
</p:tagLst>
</file>

<file path=ppt/tags/tag1723.xml><?xml version="1.0" encoding="utf-8"?>
<p:tagLst xmlns:p="http://schemas.openxmlformats.org/presentationml/2006/main">
  <p:tag name="AS_UNIQUEID" val="4530"/>
</p:tagLst>
</file>

<file path=ppt/tags/tag1724.xml><?xml version="1.0" encoding="utf-8"?>
<p:tagLst xmlns:p="http://schemas.openxmlformats.org/presentationml/2006/main">
  <p:tag name="AS_UNIQUEID" val="4531"/>
</p:tagLst>
</file>

<file path=ppt/tags/tag1725.xml><?xml version="1.0" encoding="utf-8"?>
<p:tagLst xmlns:p="http://schemas.openxmlformats.org/presentationml/2006/main">
  <p:tag name="AS_UNIQUEID" val="4532"/>
</p:tagLst>
</file>

<file path=ppt/tags/tag1726.xml><?xml version="1.0" encoding="utf-8"?>
<p:tagLst xmlns:p="http://schemas.openxmlformats.org/presentationml/2006/main">
  <p:tag name="AS_UNIQUEID" val="4497"/>
</p:tagLst>
</file>

<file path=ppt/tags/tag1727.xml><?xml version="1.0" encoding="utf-8"?>
<p:tagLst xmlns:p="http://schemas.openxmlformats.org/presentationml/2006/main">
  <p:tag name="AS_UNIQUEID" val="4498"/>
</p:tagLst>
</file>

<file path=ppt/tags/tag1728.xml><?xml version="1.0" encoding="utf-8"?>
<p:tagLst xmlns:p="http://schemas.openxmlformats.org/presentationml/2006/main">
  <p:tag name="AS_UNIQUEID" val="4499"/>
</p:tagLst>
</file>

<file path=ppt/tags/tag1729.xml><?xml version="1.0" encoding="utf-8"?>
<p:tagLst xmlns:p="http://schemas.openxmlformats.org/presentationml/2006/main">
  <p:tag name="AS_UNIQUEID" val="4464"/>
</p:tagLst>
</file>

<file path=ppt/tags/tag173.xml><?xml version="1.0" encoding="utf-8"?>
<p:tagLst xmlns:p="http://schemas.openxmlformats.org/presentationml/2006/main">
  <p:tag name="AS_UNIQUEID" val="6515"/>
</p:tagLst>
</file>

<file path=ppt/tags/tag1730.xml><?xml version="1.0" encoding="utf-8"?>
<p:tagLst xmlns:p="http://schemas.openxmlformats.org/presentationml/2006/main">
  <p:tag name="AS_UNIQUEID" val="4465"/>
</p:tagLst>
</file>

<file path=ppt/tags/tag1731.xml><?xml version="1.0" encoding="utf-8"?>
<p:tagLst xmlns:p="http://schemas.openxmlformats.org/presentationml/2006/main">
  <p:tag name="AS_UNIQUEID" val="4467"/>
  <p:tag name="THINKCELLSHAPEDONOTDELETE" val="thinkcellActiveDocDoNotDelete"/>
</p:tagLst>
</file>

<file path=ppt/tags/tag1732.xml><?xml version="1.0" encoding="utf-8"?>
<p:tagLst xmlns:p="http://schemas.openxmlformats.org/presentationml/2006/main">
  <p:tag name="AS_UNIQUEID" val="4468"/>
  <p:tag name="THINKCELLSHAPEDONOTDELETE" val="tepdg12olfR5a1MIzSWnjDA"/>
</p:tagLst>
</file>

<file path=ppt/tags/tag1733.xml><?xml version="1.0" encoding="utf-8"?>
<p:tagLst xmlns:p="http://schemas.openxmlformats.org/presentationml/2006/main">
  <p:tag name="AS_UNIQUEID" val="4469"/>
</p:tagLst>
</file>

<file path=ppt/tags/tag1734.xml><?xml version="1.0" encoding="utf-8"?>
<p:tagLst xmlns:p="http://schemas.openxmlformats.org/presentationml/2006/main">
  <p:tag name="AS_UNIQUEID" val="4470"/>
</p:tagLst>
</file>

<file path=ppt/tags/tag1735.xml><?xml version="1.0" encoding="utf-8"?>
<p:tagLst xmlns:p="http://schemas.openxmlformats.org/presentationml/2006/main">
  <p:tag name="AS_UNIQUEID" val="4471"/>
</p:tagLst>
</file>

<file path=ppt/tags/tag1736.xml><?xml version="1.0" encoding="utf-8"?>
<p:tagLst xmlns:p="http://schemas.openxmlformats.org/presentationml/2006/main">
  <p:tag name="AS_UNIQUEID" val="4472"/>
</p:tagLst>
</file>

<file path=ppt/tags/tag1737.xml><?xml version="1.0" encoding="utf-8"?>
<p:tagLst xmlns:p="http://schemas.openxmlformats.org/presentationml/2006/main">
  <p:tag name="AS_UNIQUEID" val="4473"/>
</p:tagLst>
</file>

<file path=ppt/tags/tag1738.xml><?xml version="1.0" encoding="utf-8"?>
<p:tagLst xmlns:p="http://schemas.openxmlformats.org/presentationml/2006/main">
  <p:tag name="AS_UNIQUEID" val="4475"/>
</p:tagLst>
</file>

<file path=ppt/tags/tag1739.xml><?xml version="1.0" encoding="utf-8"?>
<p:tagLst xmlns:p="http://schemas.openxmlformats.org/presentationml/2006/main">
  <p:tag name="AS_UNIQUEID" val="4476"/>
</p:tagLst>
</file>

<file path=ppt/tags/tag174.xml><?xml version="1.0" encoding="utf-8"?>
<p:tagLst xmlns:p="http://schemas.openxmlformats.org/presentationml/2006/main">
  <p:tag name="AS_UNIQUEID" val="6516"/>
</p:tagLst>
</file>

<file path=ppt/tags/tag1740.xml><?xml version="1.0" encoding="utf-8"?>
<p:tagLst xmlns:p="http://schemas.openxmlformats.org/presentationml/2006/main">
  <p:tag name="AS_UNIQUEID" val="4477"/>
</p:tagLst>
</file>

<file path=ppt/tags/tag1741.xml><?xml version="1.0" encoding="utf-8"?>
<p:tagLst xmlns:p="http://schemas.openxmlformats.org/presentationml/2006/main">
  <p:tag name="AS_UNIQUEID" val="4478"/>
</p:tagLst>
</file>

<file path=ppt/tags/tag1742.xml><?xml version="1.0" encoding="utf-8"?>
<p:tagLst xmlns:p="http://schemas.openxmlformats.org/presentationml/2006/main">
  <p:tag name="AS_UNIQUEID" val="4479"/>
</p:tagLst>
</file>

<file path=ppt/tags/tag1743.xml><?xml version="1.0" encoding="utf-8"?>
<p:tagLst xmlns:p="http://schemas.openxmlformats.org/presentationml/2006/main">
  <p:tag name="AS_UNIQUEID" val="4480"/>
</p:tagLst>
</file>

<file path=ppt/tags/tag1744.xml><?xml version="1.0" encoding="utf-8"?>
<p:tagLst xmlns:p="http://schemas.openxmlformats.org/presentationml/2006/main">
  <p:tag name="AS_UNIQUEID" val="4481"/>
</p:tagLst>
</file>

<file path=ppt/tags/tag1745.xml><?xml version="1.0" encoding="utf-8"?>
<p:tagLst xmlns:p="http://schemas.openxmlformats.org/presentationml/2006/main">
  <p:tag name="AS_UNIQUEID" val="4482"/>
</p:tagLst>
</file>

<file path=ppt/tags/tag1746.xml><?xml version="1.0" encoding="utf-8"?>
<p:tagLst xmlns:p="http://schemas.openxmlformats.org/presentationml/2006/main">
  <p:tag name="AS_UNIQUEID" val="4483"/>
</p:tagLst>
</file>

<file path=ppt/tags/tag1747.xml><?xml version="1.0" encoding="utf-8"?>
<p:tagLst xmlns:p="http://schemas.openxmlformats.org/presentationml/2006/main">
  <p:tag name="AS_UNIQUEID" val="4484"/>
</p:tagLst>
</file>

<file path=ppt/tags/tag1748.xml><?xml version="1.0" encoding="utf-8"?>
<p:tagLst xmlns:p="http://schemas.openxmlformats.org/presentationml/2006/main">
  <p:tag name="AS_UNIQUEID" val="4485"/>
</p:tagLst>
</file>

<file path=ppt/tags/tag1749.xml><?xml version="1.0" encoding="utf-8"?>
<p:tagLst xmlns:p="http://schemas.openxmlformats.org/presentationml/2006/main">
  <p:tag name="AS_UNIQUEID" val="4486"/>
</p:tagLst>
</file>

<file path=ppt/tags/tag175.xml><?xml version="1.0" encoding="utf-8"?>
<p:tagLst xmlns:p="http://schemas.openxmlformats.org/presentationml/2006/main">
  <p:tag name="AS_UNIQUEID" val="6517"/>
</p:tagLst>
</file>

<file path=ppt/tags/tag1750.xml><?xml version="1.0" encoding="utf-8"?>
<p:tagLst xmlns:p="http://schemas.openxmlformats.org/presentationml/2006/main">
  <p:tag name="AS_UNIQUEID" val="4487"/>
</p:tagLst>
</file>

<file path=ppt/tags/tag1751.xml><?xml version="1.0" encoding="utf-8"?>
<p:tagLst xmlns:p="http://schemas.openxmlformats.org/presentationml/2006/main">
  <p:tag name="AS_UNIQUEID" val="4488"/>
</p:tagLst>
</file>

<file path=ppt/tags/tag1752.xml><?xml version="1.0" encoding="utf-8"?>
<p:tagLst xmlns:p="http://schemas.openxmlformats.org/presentationml/2006/main">
  <p:tag name="AS_UNIQUEID" val="4489"/>
</p:tagLst>
</file>

<file path=ppt/tags/tag1753.xml><?xml version="1.0" encoding="utf-8"?>
<p:tagLst xmlns:p="http://schemas.openxmlformats.org/presentationml/2006/main">
  <p:tag name="AS_UNIQUEID" val="4490"/>
</p:tagLst>
</file>

<file path=ppt/tags/tag1754.xml><?xml version="1.0" encoding="utf-8"?>
<p:tagLst xmlns:p="http://schemas.openxmlformats.org/presentationml/2006/main">
  <p:tag name="AS_UNIQUEID" val="4491"/>
</p:tagLst>
</file>

<file path=ppt/tags/tag1755.xml><?xml version="1.0" encoding="utf-8"?>
<p:tagLst xmlns:p="http://schemas.openxmlformats.org/presentationml/2006/main">
  <p:tag name="AS_UNIQUEID" val="4492"/>
</p:tagLst>
</file>

<file path=ppt/tags/tag1756.xml><?xml version="1.0" encoding="utf-8"?>
<p:tagLst xmlns:p="http://schemas.openxmlformats.org/presentationml/2006/main">
  <p:tag name="AS_UNIQUEID" val="4493"/>
</p:tagLst>
</file>

<file path=ppt/tags/tag1757.xml><?xml version="1.0" encoding="utf-8"?>
<p:tagLst xmlns:p="http://schemas.openxmlformats.org/presentationml/2006/main">
  <p:tag name="AS_UNIQUEID" val="4494"/>
</p:tagLst>
</file>

<file path=ppt/tags/tag1758.xml><?xml version="1.0" encoding="utf-8"?>
<p:tagLst xmlns:p="http://schemas.openxmlformats.org/presentationml/2006/main">
  <p:tag name="AS_UNIQUEID" val="4495"/>
</p:tagLst>
</file>

<file path=ppt/tags/tag1759.xml><?xml version="1.0" encoding="utf-8"?>
<p:tagLst xmlns:p="http://schemas.openxmlformats.org/presentationml/2006/main">
  <p:tag name="AS_UNIQUEID" val="4496"/>
</p:tagLst>
</file>

<file path=ppt/tags/tag176.xml><?xml version="1.0" encoding="utf-8"?>
<p:tagLst xmlns:p="http://schemas.openxmlformats.org/presentationml/2006/main">
  <p:tag name="AS_UNIQUEID" val="6518"/>
</p:tagLst>
</file>

<file path=ppt/tags/tag1760.xml><?xml version="1.0" encoding="utf-8"?>
<p:tagLst xmlns:p="http://schemas.openxmlformats.org/presentationml/2006/main">
  <p:tag name="AS_UNIQUEID" val="4461"/>
</p:tagLst>
</file>

<file path=ppt/tags/tag1761.xml><?xml version="1.0" encoding="utf-8"?>
<p:tagLst xmlns:p="http://schemas.openxmlformats.org/presentationml/2006/main">
  <p:tag name="AS_UNIQUEID" val="4462"/>
</p:tagLst>
</file>

<file path=ppt/tags/tag1762.xml><?xml version="1.0" encoding="utf-8"?>
<p:tagLst xmlns:p="http://schemas.openxmlformats.org/presentationml/2006/main">
  <p:tag name="AS_UNIQUEID" val="4463"/>
</p:tagLst>
</file>

<file path=ppt/tags/tag1763.xml><?xml version="1.0" encoding="utf-8"?>
<p:tagLst xmlns:p="http://schemas.openxmlformats.org/presentationml/2006/main">
  <p:tag name="AS_UNIQUEID" val="4428"/>
</p:tagLst>
</file>

<file path=ppt/tags/tag1764.xml><?xml version="1.0" encoding="utf-8"?>
<p:tagLst xmlns:p="http://schemas.openxmlformats.org/presentationml/2006/main">
  <p:tag name="AS_UNIQUEID" val="4429"/>
</p:tagLst>
</file>

<file path=ppt/tags/tag1765.xml><?xml version="1.0" encoding="utf-8"?>
<p:tagLst xmlns:p="http://schemas.openxmlformats.org/presentationml/2006/main">
  <p:tag name="AS_UNIQUEID" val="4431"/>
  <p:tag name="THINKCELLSHAPEDONOTDELETE" val="thinkcellActiveDocDoNotDelete"/>
</p:tagLst>
</file>

<file path=ppt/tags/tag1766.xml><?xml version="1.0" encoding="utf-8"?>
<p:tagLst xmlns:p="http://schemas.openxmlformats.org/presentationml/2006/main">
  <p:tag name="AS_UNIQUEID" val="4432"/>
  <p:tag name="THINKCELLSHAPEDONOTDELETE" val="tepdg12olfR5a1MIzSWnjDA"/>
</p:tagLst>
</file>

<file path=ppt/tags/tag1767.xml><?xml version="1.0" encoding="utf-8"?>
<p:tagLst xmlns:p="http://schemas.openxmlformats.org/presentationml/2006/main">
  <p:tag name="AS_UNIQUEID" val="4433"/>
</p:tagLst>
</file>

<file path=ppt/tags/tag1768.xml><?xml version="1.0" encoding="utf-8"?>
<p:tagLst xmlns:p="http://schemas.openxmlformats.org/presentationml/2006/main">
  <p:tag name="AS_UNIQUEID" val="4434"/>
</p:tagLst>
</file>

<file path=ppt/tags/tag1769.xml><?xml version="1.0" encoding="utf-8"?>
<p:tagLst xmlns:p="http://schemas.openxmlformats.org/presentationml/2006/main">
  <p:tag name="AS_UNIQUEID" val="4435"/>
</p:tagLst>
</file>

<file path=ppt/tags/tag177.xml><?xml version="1.0" encoding="utf-8"?>
<p:tagLst xmlns:p="http://schemas.openxmlformats.org/presentationml/2006/main">
  <p:tag name="AS_UNIQUEID" val="6519"/>
</p:tagLst>
</file>

<file path=ppt/tags/tag1770.xml><?xml version="1.0" encoding="utf-8"?>
<p:tagLst xmlns:p="http://schemas.openxmlformats.org/presentationml/2006/main">
  <p:tag name="AS_UNIQUEID" val="4436"/>
</p:tagLst>
</file>

<file path=ppt/tags/tag1771.xml><?xml version="1.0" encoding="utf-8"?>
<p:tagLst xmlns:p="http://schemas.openxmlformats.org/presentationml/2006/main">
  <p:tag name="AS_UNIQUEID" val="4437"/>
</p:tagLst>
</file>

<file path=ppt/tags/tag1772.xml><?xml version="1.0" encoding="utf-8"?>
<p:tagLst xmlns:p="http://schemas.openxmlformats.org/presentationml/2006/main">
  <p:tag name="AS_UNIQUEID" val="4439"/>
</p:tagLst>
</file>

<file path=ppt/tags/tag1773.xml><?xml version="1.0" encoding="utf-8"?>
<p:tagLst xmlns:p="http://schemas.openxmlformats.org/presentationml/2006/main">
  <p:tag name="AS_UNIQUEID" val="4440"/>
</p:tagLst>
</file>

<file path=ppt/tags/tag1774.xml><?xml version="1.0" encoding="utf-8"?>
<p:tagLst xmlns:p="http://schemas.openxmlformats.org/presentationml/2006/main">
  <p:tag name="AS_UNIQUEID" val="4441"/>
</p:tagLst>
</file>

<file path=ppt/tags/tag1775.xml><?xml version="1.0" encoding="utf-8"?>
<p:tagLst xmlns:p="http://schemas.openxmlformats.org/presentationml/2006/main">
  <p:tag name="AS_UNIQUEID" val="4442"/>
</p:tagLst>
</file>

<file path=ppt/tags/tag1776.xml><?xml version="1.0" encoding="utf-8"?>
<p:tagLst xmlns:p="http://schemas.openxmlformats.org/presentationml/2006/main">
  <p:tag name="AS_UNIQUEID" val="4443"/>
</p:tagLst>
</file>

<file path=ppt/tags/tag1777.xml><?xml version="1.0" encoding="utf-8"?>
<p:tagLst xmlns:p="http://schemas.openxmlformats.org/presentationml/2006/main">
  <p:tag name="AS_UNIQUEID" val="4444"/>
</p:tagLst>
</file>

<file path=ppt/tags/tag1778.xml><?xml version="1.0" encoding="utf-8"?>
<p:tagLst xmlns:p="http://schemas.openxmlformats.org/presentationml/2006/main">
  <p:tag name="AS_UNIQUEID" val="4445"/>
</p:tagLst>
</file>

<file path=ppt/tags/tag1779.xml><?xml version="1.0" encoding="utf-8"?>
<p:tagLst xmlns:p="http://schemas.openxmlformats.org/presentationml/2006/main">
  <p:tag name="AS_UNIQUEID" val="4446"/>
</p:tagLst>
</file>

<file path=ppt/tags/tag178.xml><?xml version="1.0" encoding="utf-8"?>
<p:tagLst xmlns:p="http://schemas.openxmlformats.org/presentationml/2006/main">
  <p:tag name="AS_UNIQUEID" val="6520"/>
</p:tagLst>
</file>

<file path=ppt/tags/tag1780.xml><?xml version="1.0" encoding="utf-8"?>
<p:tagLst xmlns:p="http://schemas.openxmlformats.org/presentationml/2006/main">
  <p:tag name="AS_UNIQUEID" val="4447"/>
</p:tagLst>
</file>

<file path=ppt/tags/tag1781.xml><?xml version="1.0" encoding="utf-8"?>
<p:tagLst xmlns:p="http://schemas.openxmlformats.org/presentationml/2006/main">
  <p:tag name="AS_UNIQUEID" val="4448"/>
</p:tagLst>
</file>

<file path=ppt/tags/tag1782.xml><?xml version="1.0" encoding="utf-8"?>
<p:tagLst xmlns:p="http://schemas.openxmlformats.org/presentationml/2006/main">
  <p:tag name="AS_UNIQUEID" val="4449"/>
</p:tagLst>
</file>

<file path=ppt/tags/tag1783.xml><?xml version="1.0" encoding="utf-8"?>
<p:tagLst xmlns:p="http://schemas.openxmlformats.org/presentationml/2006/main">
  <p:tag name="AS_UNIQUEID" val="4450"/>
</p:tagLst>
</file>

<file path=ppt/tags/tag1784.xml><?xml version="1.0" encoding="utf-8"?>
<p:tagLst xmlns:p="http://schemas.openxmlformats.org/presentationml/2006/main">
  <p:tag name="AS_UNIQUEID" val="4451"/>
</p:tagLst>
</file>

<file path=ppt/tags/tag1785.xml><?xml version="1.0" encoding="utf-8"?>
<p:tagLst xmlns:p="http://schemas.openxmlformats.org/presentationml/2006/main">
  <p:tag name="AS_UNIQUEID" val="4452"/>
</p:tagLst>
</file>

<file path=ppt/tags/tag1786.xml><?xml version="1.0" encoding="utf-8"?>
<p:tagLst xmlns:p="http://schemas.openxmlformats.org/presentationml/2006/main">
  <p:tag name="AS_UNIQUEID" val="4453"/>
</p:tagLst>
</file>

<file path=ppt/tags/tag1787.xml><?xml version="1.0" encoding="utf-8"?>
<p:tagLst xmlns:p="http://schemas.openxmlformats.org/presentationml/2006/main">
  <p:tag name="AS_UNIQUEID" val="4454"/>
</p:tagLst>
</file>

<file path=ppt/tags/tag1788.xml><?xml version="1.0" encoding="utf-8"?>
<p:tagLst xmlns:p="http://schemas.openxmlformats.org/presentationml/2006/main">
  <p:tag name="AS_UNIQUEID" val="4455"/>
</p:tagLst>
</file>

<file path=ppt/tags/tag1789.xml><?xml version="1.0" encoding="utf-8"?>
<p:tagLst xmlns:p="http://schemas.openxmlformats.org/presentationml/2006/main">
  <p:tag name="AS_UNIQUEID" val="4456"/>
</p:tagLst>
</file>

<file path=ppt/tags/tag179.xml><?xml version="1.0" encoding="utf-8"?>
<p:tagLst xmlns:p="http://schemas.openxmlformats.org/presentationml/2006/main">
  <p:tag name="AS_UNIQUEID" val="6521"/>
</p:tagLst>
</file>

<file path=ppt/tags/tag1790.xml><?xml version="1.0" encoding="utf-8"?>
<p:tagLst xmlns:p="http://schemas.openxmlformats.org/presentationml/2006/main">
  <p:tag name="AS_UNIQUEID" val="4457"/>
</p:tagLst>
</file>

<file path=ppt/tags/tag1791.xml><?xml version="1.0" encoding="utf-8"?>
<p:tagLst xmlns:p="http://schemas.openxmlformats.org/presentationml/2006/main">
  <p:tag name="AS_UNIQUEID" val="4458"/>
</p:tagLst>
</file>

<file path=ppt/tags/tag1792.xml><?xml version="1.0" encoding="utf-8"?>
<p:tagLst xmlns:p="http://schemas.openxmlformats.org/presentationml/2006/main">
  <p:tag name="AS_UNIQUEID" val="4459"/>
</p:tagLst>
</file>

<file path=ppt/tags/tag1793.xml><?xml version="1.0" encoding="utf-8"?>
<p:tagLst xmlns:p="http://schemas.openxmlformats.org/presentationml/2006/main">
  <p:tag name="AS_UNIQUEID" val="4460"/>
</p:tagLst>
</file>

<file path=ppt/tags/tag1794.xml><?xml version="1.0" encoding="utf-8"?>
<p:tagLst xmlns:p="http://schemas.openxmlformats.org/presentationml/2006/main">
  <p:tag name="AS_UNIQUEID" val="4425"/>
</p:tagLst>
</file>

<file path=ppt/tags/tag1795.xml><?xml version="1.0" encoding="utf-8"?>
<p:tagLst xmlns:p="http://schemas.openxmlformats.org/presentationml/2006/main">
  <p:tag name="AS_UNIQUEID" val="4426"/>
</p:tagLst>
</file>

<file path=ppt/tags/tag1796.xml><?xml version="1.0" encoding="utf-8"?>
<p:tagLst xmlns:p="http://schemas.openxmlformats.org/presentationml/2006/main">
  <p:tag name="AS_UNIQUEID" val="4427"/>
</p:tagLst>
</file>

<file path=ppt/tags/tag1797.xml><?xml version="1.0" encoding="utf-8"?>
<p:tagLst xmlns:p="http://schemas.openxmlformats.org/presentationml/2006/main">
  <p:tag name="AS_UNIQUEID" val="4392"/>
</p:tagLst>
</file>

<file path=ppt/tags/tag1798.xml><?xml version="1.0" encoding="utf-8"?>
<p:tagLst xmlns:p="http://schemas.openxmlformats.org/presentationml/2006/main">
  <p:tag name="AS_UNIQUEID" val="4393"/>
</p:tagLst>
</file>

<file path=ppt/tags/tag1799.xml><?xml version="1.0" encoding="utf-8"?>
<p:tagLst xmlns:p="http://schemas.openxmlformats.org/presentationml/2006/main">
  <p:tag name="AS_UNIQUEID" val="4395"/>
  <p:tag name="THINKCELLSHAPEDONOTDELETE" val="thinkcellActiveDocDoNotDelete"/>
</p:tagLst>
</file>

<file path=ppt/tags/tag18.xml><?xml version="1.0" encoding="utf-8"?>
<p:tagLst xmlns:p="http://schemas.openxmlformats.org/presentationml/2006/main">
  <p:tag name="AS_UNIQUEID" val="6360"/>
</p:tagLst>
</file>

<file path=ppt/tags/tag180.xml><?xml version="1.0" encoding="utf-8"?>
<p:tagLst xmlns:p="http://schemas.openxmlformats.org/presentationml/2006/main">
  <p:tag name="AS_UNIQUEID" val="6522"/>
</p:tagLst>
</file>

<file path=ppt/tags/tag1800.xml><?xml version="1.0" encoding="utf-8"?>
<p:tagLst xmlns:p="http://schemas.openxmlformats.org/presentationml/2006/main">
  <p:tag name="AS_UNIQUEID" val="4396"/>
  <p:tag name="THINKCELLSHAPEDONOTDELETE" val="tepdg12olfR5a1MIzSWnjDA"/>
</p:tagLst>
</file>

<file path=ppt/tags/tag1801.xml><?xml version="1.0" encoding="utf-8"?>
<p:tagLst xmlns:p="http://schemas.openxmlformats.org/presentationml/2006/main">
  <p:tag name="AS_UNIQUEID" val="4397"/>
</p:tagLst>
</file>

<file path=ppt/tags/tag1802.xml><?xml version="1.0" encoding="utf-8"?>
<p:tagLst xmlns:p="http://schemas.openxmlformats.org/presentationml/2006/main">
  <p:tag name="AS_UNIQUEID" val="4398"/>
</p:tagLst>
</file>

<file path=ppt/tags/tag1803.xml><?xml version="1.0" encoding="utf-8"?>
<p:tagLst xmlns:p="http://schemas.openxmlformats.org/presentationml/2006/main">
  <p:tag name="AS_UNIQUEID" val="4399"/>
</p:tagLst>
</file>

<file path=ppt/tags/tag1804.xml><?xml version="1.0" encoding="utf-8"?>
<p:tagLst xmlns:p="http://schemas.openxmlformats.org/presentationml/2006/main">
  <p:tag name="AS_UNIQUEID" val="4400"/>
</p:tagLst>
</file>

<file path=ppt/tags/tag1805.xml><?xml version="1.0" encoding="utf-8"?>
<p:tagLst xmlns:p="http://schemas.openxmlformats.org/presentationml/2006/main">
  <p:tag name="AS_UNIQUEID" val="4401"/>
</p:tagLst>
</file>

<file path=ppt/tags/tag1806.xml><?xml version="1.0" encoding="utf-8"?>
<p:tagLst xmlns:p="http://schemas.openxmlformats.org/presentationml/2006/main">
  <p:tag name="AS_UNIQUEID" val="4403"/>
</p:tagLst>
</file>

<file path=ppt/tags/tag1807.xml><?xml version="1.0" encoding="utf-8"?>
<p:tagLst xmlns:p="http://schemas.openxmlformats.org/presentationml/2006/main">
  <p:tag name="AS_UNIQUEID" val="4404"/>
</p:tagLst>
</file>

<file path=ppt/tags/tag1808.xml><?xml version="1.0" encoding="utf-8"?>
<p:tagLst xmlns:p="http://schemas.openxmlformats.org/presentationml/2006/main">
  <p:tag name="AS_UNIQUEID" val="4405"/>
</p:tagLst>
</file>

<file path=ppt/tags/tag1809.xml><?xml version="1.0" encoding="utf-8"?>
<p:tagLst xmlns:p="http://schemas.openxmlformats.org/presentationml/2006/main">
  <p:tag name="AS_UNIQUEID" val="4406"/>
</p:tagLst>
</file>

<file path=ppt/tags/tag181.xml><?xml version="1.0" encoding="utf-8"?>
<p:tagLst xmlns:p="http://schemas.openxmlformats.org/presentationml/2006/main">
  <p:tag name="AS_UNIQUEID" val="6523"/>
</p:tagLst>
</file>

<file path=ppt/tags/tag1810.xml><?xml version="1.0" encoding="utf-8"?>
<p:tagLst xmlns:p="http://schemas.openxmlformats.org/presentationml/2006/main">
  <p:tag name="AS_UNIQUEID" val="4407"/>
</p:tagLst>
</file>

<file path=ppt/tags/tag1811.xml><?xml version="1.0" encoding="utf-8"?>
<p:tagLst xmlns:p="http://schemas.openxmlformats.org/presentationml/2006/main">
  <p:tag name="AS_UNIQUEID" val="4408"/>
</p:tagLst>
</file>

<file path=ppt/tags/tag1812.xml><?xml version="1.0" encoding="utf-8"?>
<p:tagLst xmlns:p="http://schemas.openxmlformats.org/presentationml/2006/main">
  <p:tag name="AS_UNIQUEID" val="4409"/>
</p:tagLst>
</file>

<file path=ppt/tags/tag1813.xml><?xml version="1.0" encoding="utf-8"?>
<p:tagLst xmlns:p="http://schemas.openxmlformats.org/presentationml/2006/main">
  <p:tag name="AS_UNIQUEID" val="4410"/>
</p:tagLst>
</file>

<file path=ppt/tags/tag1814.xml><?xml version="1.0" encoding="utf-8"?>
<p:tagLst xmlns:p="http://schemas.openxmlformats.org/presentationml/2006/main">
  <p:tag name="AS_UNIQUEID" val="4411"/>
</p:tagLst>
</file>

<file path=ppt/tags/tag1815.xml><?xml version="1.0" encoding="utf-8"?>
<p:tagLst xmlns:p="http://schemas.openxmlformats.org/presentationml/2006/main">
  <p:tag name="AS_UNIQUEID" val="4412"/>
</p:tagLst>
</file>

<file path=ppt/tags/tag1816.xml><?xml version="1.0" encoding="utf-8"?>
<p:tagLst xmlns:p="http://schemas.openxmlformats.org/presentationml/2006/main">
  <p:tag name="AS_UNIQUEID" val="4413"/>
</p:tagLst>
</file>

<file path=ppt/tags/tag1817.xml><?xml version="1.0" encoding="utf-8"?>
<p:tagLst xmlns:p="http://schemas.openxmlformats.org/presentationml/2006/main">
  <p:tag name="AS_UNIQUEID" val="4414"/>
</p:tagLst>
</file>

<file path=ppt/tags/tag1818.xml><?xml version="1.0" encoding="utf-8"?>
<p:tagLst xmlns:p="http://schemas.openxmlformats.org/presentationml/2006/main">
  <p:tag name="AS_UNIQUEID" val="4415"/>
</p:tagLst>
</file>

<file path=ppt/tags/tag1819.xml><?xml version="1.0" encoding="utf-8"?>
<p:tagLst xmlns:p="http://schemas.openxmlformats.org/presentationml/2006/main">
  <p:tag name="AS_UNIQUEID" val="4416"/>
</p:tagLst>
</file>

<file path=ppt/tags/tag182.xml><?xml version="1.0" encoding="utf-8"?>
<p:tagLst xmlns:p="http://schemas.openxmlformats.org/presentationml/2006/main">
  <p:tag name="AS_UNIQUEID" val="6524"/>
</p:tagLst>
</file>

<file path=ppt/tags/tag1820.xml><?xml version="1.0" encoding="utf-8"?>
<p:tagLst xmlns:p="http://schemas.openxmlformats.org/presentationml/2006/main">
  <p:tag name="AS_UNIQUEID" val="4417"/>
</p:tagLst>
</file>

<file path=ppt/tags/tag1821.xml><?xml version="1.0" encoding="utf-8"?>
<p:tagLst xmlns:p="http://schemas.openxmlformats.org/presentationml/2006/main">
  <p:tag name="AS_UNIQUEID" val="4418"/>
</p:tagLst>
</file>

<file path=ppt/tags/tag1822.xml><?xml version="1.0" encoding="utf-8"?>
<p:tagLst xmlns:p="http://schemas.openxmlformats.org/presentationml/2006/main">
  <p:tag name="AS_UNIQUEID" val="4419"/>
</p:tagLst>
</file>

<file path=ppt/tags/tag1823.xml><?xml version="1.0" encoding="utf-8"?>
<p:tagLst xmlns:p="http://schemas.openxmlformats.org/presentationml/2006/main">
  <p:tag name="AS_UNIQUEID" val="4420"/>
</p:tagLst>
</file>

<file path=ppt/tags/tag1824.xml><?xml version="1.0" encoding="utf-8"?>
<p:tagLst xmlns:p="http://schemas.openxmlformats.org/presentationml/2006/main">
  <p:tag name="AS_UNIQUEID" val="4421"/>
</p:tagLst>
</file>

<file path=ppt/tags/tag1825.xml><?xml version="1.0" encoding="utf-8"?>
<p:tagLst xmlns:p="http://schemas.openxmlformats.org/presentationml/2006/main">
  <p:tag name="AS_UNIQUEID" val="4422"/>
</p:tagLst>
</file>

<file path=ppt/tags/tag1826.xml><?xml version="1.0" encoding="utf-8"?>
<p:tagLst xmlns:p="http://schemas.openxmlformats.org/presentationml/2006/main">
  <p:tag name="AS_UNIQUEID" val="4423"/>
</p:tagLst>
</file>

<file path=ppt/tags/tag1827.xml><?xml version="1.0" encoding="utf-8"?>
<p:tagLst xmlns:p="http://schemas.openxmlformats.org/presentationml/2006/main">
  <p:tag name="AS_UNIQUEID" val="4424"/>
</p:tagLst>
</file>

<file path=ppt/tags/tag1828.xml><?xml version="1.0" encoding="utf-8"?>
<p:tagLst xmlns:p="http://schemas.openxmlformats.org/presentationml/2006/main">
  <p:tag name="AS_UNIQUEID" val="4389"/>
</p:tagLst>
</file>

<file path=ppt/tags/tag1829.xml><?xml version="1.0" encoding="utf-8"?>
<p:tagLst xmlns:p="http://schemas.openxmlformats.org/presentationml/2006/main">
  <p:tag name="AS_UNIQUEID" val="4390"/>
</p:tagLst>
</file>

<file path=ppt/tags/tag183.xml><?xml version="1.0" encoding="utf-8"?>
<p:tagLst xmlns:p="http://schemas.openxmlformats.org/presentationml/2006/main">
  <p:tag name="AS_UNIQUEID" val="6525"/>
</p:tagLst>
</file>

<file path=ppt/tags/tag1830.xml><?xml version="1.0" encoding="utf-8"?>
<p:tagLst xmlns:p="http://schemas.openxmlformats.org/presentationml/2006/main">
  <p:tag name="AS_UNIQUEID" val="4391"/>
</p:tagLst>
</file>

<file path=ppt/tags/tag1831.xml><?xml version="1.0" encoding="utf-8"?>
<p:tagLst xmlns:p="http://schemas.openxmlformats.org/presentationml/2006/main">
  <p:tag name="AS_UNIQUEID" val="4356"/>
</p:tagLst>
</file>

<file path=ppt/tags/tag1832.xml><?xml version="1.0" encoding="utf-8"?>
<p:tagLst xmlns:p="http://schemas.openxmlformats.org/presentationml/2006/main">
  <p:tag name="AS_UNIQUEID" val="4357"/>
</p:tagLst>
</file>

<file path=ppt/tags/tag1833.xml><?xml version="1.0" encoding="utf-8"?>
<p:tagLst xmlns:p="http://schemas.openxmlformats.org/presentationml/2006/main">
  <p:tag name="AS_UNIQUEID" val="4359"/>
  <p:tag name="THINKCELLSHAPEDONOTDELETE" val="thinkcellActiveDocDoNotDelete"/>
</p:tagLst>
</file>

<file path=ppt/tags/tag1834.xml><?xml version="1.0" encoding="utf-8"?>
<p:tagLst xmlns:p="http://schemas.openxmlformats.org/presentationml/2006/main">
  <p:tag name="AS_UNIQUEID" val="4360"/>
  <p:tag name="THINKCELLSHAPEDONOTDELETE" val="tepdg12olfR5a1MIzSWnjDA"/>
</p:tagLst>
</file>

<file path=ppt/tags/tag1835.xml><?xml version="1.0" encoding="utf-8"?>
<p:tagLst xmlns:p="http://schemas.openxmlformats.org/presentationml/2006/main">
  <p:tag name="AS_UNIQUEID" val="4361"/>
</p:tagLst>
</file>

<file path=ppt/tags/tag1836.xml><?xml version="1.0" encoding="utf-8"?>
<p:tagLst xmlns:p="http://schemas.openxmlformats.org/presentationml/2006/main">
  <p:tag name="AS_UNIQUEID" val="4362"/>
</p:tagLst>
</file>

<file path=ppt/tags/tag1837.xml><?xml version="1.0" encoding="utf-8"?>
<p:tagLst xmlns:p="http://schemas.openxmlformats.org/presentationml/2006/main">
  <p:tag name="AS_UNIQUEID" val="4363"/>
</p:tagLst>
</file>

<file path=ppt/tags/tag1838.xml><?xml version="1.0" encoding="utf-8"?>
<p:tagLst xmlns:p="http://schemas.openxmlformats.org/presentationml/2006/main">
  <p:tag name="AS_UNIQUEID" val="4364"/>
</p:tagLst>
</file>

<file path=ppt/tags/tag1839.xml><?xml version="1.0" encoding="utf-8"?>
<p:tagLst xmlns:p="http://schemas.openxmlformats.org/presentationml/2006/main">
  <p:tag name="AS_UNIQUEID" val="4365"/>
</p:tagLst>
</file>

<file path=ppt/tags/tag184.xml><?xml version="1.0" encoding="utf-8"?>
<p:tagLst xmlns:p="http://schemas.openxmlformats.org/presentationml/2006/main">
  <p:tag name="AS_UNIQUEID" val="6526"/>
</p:tagLst>
</file>

<file path=ppt/tags/tag1840.xml><?xml version="1.0" encoding="utf-8"?>
<p:tagLst xmlns:p="http://schemas.openxmlformats.org/presentationml/2006/main">
  <p:tag name="AS_UNIQUEID" val="4367"/>
</p:tagLst>
</file>

<file path=ppt/tags/tag1841.xml><?xml version="1.0" encoding="utf-8"?>
<p:tagLst xmlns:p="http://schemas.openxmlformats.org/presentationml/2006/main">
  <p:tag name="AS_UNIQUEID" val="4368"/>
</p:tagLst>
</file>

<file path=ppt/tags/tag1842.xml><?xml version="1.0" encoding="utf-8"?>
<p:tagLst xmlns:p="http://schemas.openxmlformats.org/presentationml/2006/main">
  <p:tag name="AS_UNIQUEID" val="4369"/>
</p:tagLst>
</file>

<file path=ppt/tags/tag1843.xml><?xml version="1.0" encoding="utf-8"?>
<p:tagLst xmlns:p="http://schemas.openxmlformats.org/presentationml/2006/main">
  <p:tag name="AS_UNIQUEID" val="4370"/>
</p:tagLst>
</file>

<file path=ppt/tags/tag1844.xml><?xml version="1.0" encoding="utf-8"?>
<p:tagLst xmlns:p="http://schemas.openxmlformats.org/presentationml/2006/main">
  <p:tag name="AS_UNIQUEID" val="4371"/>
</p:tagLst>
</file>

<file path=ppt/tags/tag1845.xml><?xml version="1.0" encoding="utf-8"?>
<p:tagLst xmlns:p="http://schemas.openxmlformats.org/presentationml/2006/main">
  <p:tag name="AS_UNIQUEID" val="4372"/>
</p:tagLst>
</file>

<file path=ppt/tags/tag1846.xml><?xml version="1.0" encoding="utf-8"?>
<p:tagLst xmlns:p="http://schemas.openxmlformats.org/presentationml/2006/main">
  <p:tag name="AS_UNIQUEID" val="4373"/>
</p:tagLst>
</file>

<file path=ppt/tags/tag1847.xml><?xml version="1.0" encoding="utf-8"?>
<p:tagLst xmlns:p="http://schemas.openxmlformats.org/presentationml/2006/main">
  <p:tag name="AS_UNIQUEID" val="4374"/>
</p:tagLst>
</file>

<file path=ppt/tags/tag1848.xml><?xml version="1.0" encoding="utf-8"?>
<p:tagLst xmlns:p="http://schemas.openxmlformats.org/presentationml/2006/main">
  <p:tag name="AS_UNIQUEID" val="4375"/>
</p:tagLst>
</file>

<file path=ppt/tags/tag1849.xml><?xml version="1.0" encoding="utf-8"?>
<p:tagLst xmlns:p="http://schemas.openxmlformats.org/presentationml/2006/main">
  <p:tag name="AS_UNIQUEID" val="4376"/>
</p:tagLst>
</file>

<file path=ppt/tags/tag185.xml><?xml version="1.0" encoding="utf-8"?>
<p:tagLst xmlns:p="http://schemas.openxmlformats.org/presentationml/2006/main">
  <p:tag name="AS_UNIQUEID" val="6527"/>
</p:tagLst>
</file>

<file path=ppt/tags/tag1850.xml><?xml version="1.0" encoding="utf-8"?>
<p:tagLst xmlns:p="http://schemas.openxmlformats.org/presentationml/2006/main">
  <p:tag name="AS_UNIQUEID" val="4377"/>
</p:tagLst>
</file>

<file path=ppt/tags/tag1851.xml><?xml version="1.0" encoding="utf-8"?>
<p:tagLst xmlns:p="http://schemas.openxmlformats.org/presentationml/2006/main">
  <p:tag name="AS_UNIQUEID" val="4378"/>
</p:tagLst>
</file>

<file path=ppt/tags/tag1852.xml><?xml version="1.0" encoding="utf-8"?>
<p:tagLst xmlns:p="http://schemas.openxmlformats.org/presentationml/2006/main">
  <p:tag name="AS_UNIQUEID" val="4379"/>
</p:tagLst>
</file>

<file path=ppt/tags/tag1853.xml><?xml version="1.0" encoding="utf-8"?>
<p:tagLst xmlns:p="http://schemas.openxmlformats.org/presentationml/2006/main">
  <p:tag name="AS_UNIQUEID" val="4380"/>
</p:tagLst>
</file>

<file path=ppt/tags/tag1854.xml><?xml version="1.0" encoding="utf-8"?>
<p:tagLst xmlns:p="http://schemas.openxmlformats.org/presentationml/2006/main">
  <p:tag name="AS_UNIQUEID" val="4381"/>
</p:tagLst>
</file>

<file path=ppt/tags/tag1855.xml><?xml version="1.0" encoding="utf-8"?>
<p:tagLst xmlns:p="http://schemas.openxmlformats.org/presentationml/2006/main">
  <p:tag name="AS_UNIQUEID" val="4382"/>
</p:tagLst>
</file>

<file path=ppt/tags/tag1856.xml><?xml version="1.0" encoding="utf-8"?>
<p:tagLst xmlns:p="http://schemas.openxmlformats.org/presentationml/2006/main">
  <p:tag name="AS_UNIQUEID" val="4383"/>
</p:tagLst>
</file>

<file path=ppt/tags/tag1857.xml><?xml version="1.0" encoding="utf-8"?>
<p:tagLst xmlns:p="http://schemas.openxmlformats.org/presentationml/2006/main">
  <p:tag name="AS_UNIQUEID" val="4385"/>
</p:tagLst>
</file>

<file path=ppt/tags/tag1858.xml><?xml version="1.0" encoding="utf-8"?>
<p:tagLst xmlns:p="http://schemas.openxmlformats.org/presentationml/2006/main">
  <p:tag name="AS_UNIQUEID" val="4386"/>
</p:tagLst>
</file>

<file path=ppt/tags/tag1859.xml><?xml version="1.0" encoding="utf-8"?>
<p:tagLst xmlns:p="http://schemas.openxmlformats.org/presentationml/2006/main">
  <p:tag name="AS_UNIQUEID" val="4387"/>
</p:tagLst>
</file>

<file path=ppt/tags/tag186.xml><?xml version="1.0" encoding="utf-8"?>
<p:tagLst xmlns:p="http://schemas.openxmlformats.org/presentationml/2006/main">
  <p:tag name="AS_UNIQUEID" val="6528"/>
</p:tagLst>
</file>

<file path=ppt/tags/tag1860.xml><?xml version="1.0" encoding="utf-8"?>
<p:tagLst xmlns:p="http://schemas.openxmlformats.org/presentationml/2006/main">
  <p:tag name="AS_UNIQUEID" val="4388"/>
</p:tagLst>
</file>

<file path=ppt/tags/tag1861.xml><?xml version="1.0" encoding="utf-8"?>
<p:tagLst xmlns:p="http://schemas.openxmlformats.org/presentationml/2006/main">
  <p:tag name="AS_UNIQUEID" val="4353"/>
</p:tagLst>
</file>

<file path=ppt/tags/tag1862.xml><?xml version="1.0" encoding="utf-8"?>
<p:tagLst xmlns:p="http://schemas.openxmlformats.org/presentationml/2006/main">
  <p:tag name="AS_UNIQUEID" val="4354"/>
</p:tagLst>
</file>

<file path=ppt/tags/tag1863.xml><?xml version="1.0" encoding="utf-8"?>
<p:tagLst xmlns:p="http://schemas.openxmlformats.org/presentationml/2006/main">
  <p:tag name="AS_UNIQUEID" val="4355"/>
</p:tagLst>
</file>

<file path=ppt/tags/tag1864.xml><?xml version="1.0" encoding="utf-8"?>
<p:tagLst xmlns:p="http://schemas.openxmlformats.org/presentationml/2006/main">
  <p:tag name="AS_UNIQUEID" val="4320"/>
</p:tagLst>
</file>

<file path=ppt/tags/tag1865.xml><?xml version="1.0" encoding="utf-8"?>
<p:tagLst xmlns:p="http://schemas.openxmlformats.org/presentationml/2006/main">
  <p:tag name="AS_UNIQUEID" val="4321"/>
</p:tagLst>
</file>

<file path=ppt/tags/tag1866.xml><?xml version="1.0" encoding="utf-8"?>
<p:tagLst xmlns:p="http://schemas.openxmlformats.org/presentationml/2006/main">
  <p:tag name="AS_UNIQUEID" val="4323"/>
  <p:tag name="THINKCELLSHAPEDONOTDELETE" val="thinkcellActiveDocDoNotDelete"/>
</p:tagLst>
</file>

<file path=ppt/tags/tag1867.xml><?xml version="1.0" encoding="utf-8"?>
<p:tagLst xmlns:p="http://schemas.openxmlformats.org/presentationml/2006/main">
  <p:tag name="AS_UNIQUEID" val="4324"/>
  <p:tag name="THINKCELLSHAPEDONOTDELETE" val="tepdg12olfR5a1MIzSWnjDA"/>
</p:tagLst>
</file>

<file path=ppt/tags/tag1868.xml><?xml version="1.0" encoding="utf-8"?>
<p:tagLst xmlns:p="http://schemas.openxmlformats.org/presentationml/2006/main">
  <p:tag name="AS_UNIQUEID" val="4325"/>
</p:tagLst>
</file>

<file path=ppt/tags/tag1869.xml><?xml version="1.0" encoding="utf-8"?>
<p:tagLst xmlns:p="http://schemas.openxmlformats.org/presentationml/2006/main">
  <p:tag name="AS_UNIQUEID" val="4326"/>
</p:tagLst>
</file>

<file path=ppt/tags/tag187.xml><?xml version="1.0" encoding="utf-8"?>
<p:tagLst xmlns:p="http://schemas.openxmlformats.org/presentationml/2006/main">
  <p:tag name="AS_UNIQUEID" val="6529"/>
</p:tagLst>
</file>

<file path=ppt/tags/tag1870.xml><?xml version="1.0" encoding="utf-8"?>
<p:tagLst xmlns:p="http://schemas.openxmlformats.org/presentationml/2006/main">
  <p:tag name="AS_UNIQUEID" val="4327"/>
</p:tagLst>
</file>

<file path=ppt/tags/tag1871.xml><?xml version="1.0" encoding="utf-8"?>
<p:tagLst xmlns:p="http://schemas.openxmlformats.org/presentationml/2006/main">
  <p:tag name="AS_UNIQUEID" val="4328"/>
</p:tagLst>
</file>

<file path=ppt/tags/tag1872.xml><?xml version="1.0" encoding="utf-8"?>
<p:tagLst xmlns:p="http://schemas.openxmlformats.org/presentationml/2006/main">
  <p:tag name="AS_UNIQUEID" val="4329"/>
</p:tagLst>
</file>

<file path=ppt/tags/tag1873.xml><?xml version="1.0" encoding="utf-8"?>
<p:tagLst xmlns:p="http://schemas.openxmlformats.org/presentationml/2006/main">
  <p:tag name="AS_UNIQUEID" val="4331"/>
</p:tagLst>
</file>

<file path=ppt/tags/tag1874.xml><?xml version="1.0" encoding="utf-8"?>
<p:tagLst xmlns:p="http://schemas.openxmlformats.org/presentationml/2006/main">
  <p:tag name="AS_UNIQUEID" val="4332"/>
</p:tagLst>
</file>

<file path=ppt/tags/tag1875.xml><?xml version="1.0" encoding="utf-8"?>
<p:tagLst xmlns:p="http://schemas.openxmlformats.org/presentationml/2006/main">
  <p:tag name="AS_UNIQUEID" val="4333"/>
</p:tagLst>
</file>

<file path=ppt/tags/tag1876.xml><?xml version="1.0" encoding="utf-8"?>
<p:tagLst xmlns:p="http://schemas.openxmlformats.org/presentationml/2006/main">
  <p:tag name="AS_UNIQUEID" val="4334"/>
</p:tagLst>
</file>

<file path=ppt/tags/tag1877.xml><?xml version="1.0" encoding="utf-8"?>
<p:tagLst xmlns:p="http://schemas.openxmlformats.org/presentationml/2006/main">
  <p:tag name="AS_UNIQUEID" val="4335"/>
</p:tagLst>
</file>

<file path=ppt/tags/tag1878.xml><?xml version="1.0" encoding="utf-8"?>
<p:tagLst xmlns:p="http://schemas.openxmlformats.org/presentationml/2006/main">
  <p:tag name="AS_UNIQUEID" val="4336"/>
</p:tagLst>
</file>

<file path=ppt/tags/tag1879.xml><?xml version="1.0" encoding="utf-8"?>
<p:tagLst xmlns:p="http://schemas.openxmlformats.org/presentationml/2006/main">
  <p:tag name="AS_UNIQUEID" val="4337"/>
</p:tagLst>
</file>

<file path=ppt/tags/tag188.xml><?xml version="1.0" encoding="utf-8"?>
<p:tagLst xmlns:p="http://schemas.openxmlformats.org/presentationml/2006/main">
  <p:tag name="AS_UNIQUEID" val="6530"/>
</p:tagLst>
</file>

<file path=ppt/tags/tag1880.xml><?xml version="1.0" encoding="utf-8"?>
<p:tagLst xmlns:p="http://schemas.openxmlformats.org/presentationml/2006/main">
  <p:tag name="AS_UNIQUEID" val="4338"/>
</p:tagLst>
</file>

<file path=ppt/tags/tag1881.xml><?xml version="1.0" encoding="utf-8"?>
<p:tagLst xmlns:p="http://schemas.openxmlformats.org/presentationml/2006/main">
  <p:tag name="AS_UNIQUEID" val="4339"/>
</p:tagLst>
</file>

<file path=ppt/tags/tag1882.xml><?xml version="1.0" encoding="utf-8"?>
<p:tagLst xmlns:p="http://schemas.openxmlformats.org/presentationml/2006/main">
  <p:tag name="AS_UNIQUEID" val="4340"/>
</p:tagLst>
</file>

<file path=ppt/tags/tag1883.xml><?xml version="1.0" encoding="utf-8"?>
<p:tagLst xmlns:p="http://schemas.openxmlformats.org/presentationml/2006/main">
  <p:tag name="AS_UNIQUEID" val="4341"/>
</p:tagLst>
</file>

<file path=ppt/tags/tag1884.xml><?xml version="1.0" encoding="utf-8"?>
<p:tagLst xmlns:p="http://schemas.openxmlformats.org/presentationml/2006/main">
  <p:tag name="AS_UNIQUEID" val="4342"/>
</p:tagLst>
</file>

<file path=ppt/tags/tag1885.xml><?xml version="1.0" encoding="utf-8"?>
<p:tagLst xmlns:p="http://schemas.openxmlformats.org/presentationml/2006/main">
  <p:tag name="AS_UNIQUEID" val="4343"/>
</p:tagLst>
</file>

<file path=ppt/tags/tag1886.xml><?xml version="1.0" encoding="utf-8"?>
<p:tagLst xmlns:p="http://schemas.openxmlformats.org/presentationml/2006/main">
  <p:tag name="AS_UNIQUEID" val="4344"/>
</p:tagLst>
</file>

<file path=ppt/tags/tag1887.xml><?xml version="1.0" encoding="utf-8"?>
<p:tagLst xmlns:p="http://schemas.openxmlformats.org/presentationml/2006/main">
  <p:tag name="AS_UNIQUEID" val="4345"/>
</p:tagLst>
</file>

<file path=ppt/tags/tag1888.xml><?xml version="1.0" encoding="utf-8"?>
<p:tagLst xmlns:p="http://schemas.openxmlformats.org/presentationml/2006/main">
  <p:tag name="AS_UNIQUEID" val="4346"/>
</p:tagLst>
</file>

<file path=ppt/tags/tag1889.xml><?xml version="1.0" encoding="utf-8"?>
<p:tagLst xmlns:p="http://schemas.openxmlformats.org/presentationml/2006/main">
  <p:tag name="AS_UNIQUEID" val="4347"/>
</p:tagLst>
</file>

<file path=ppt/tags/tag189.xml><?xml version="1.0" encoding="utf-8"?>
<p:tagLst xmlns:p="http://schemas.openxmlformats.org/presentationml/2006/main">
  <p:tag name="AS_UNIQUEID" val="6531"/>
</p:tagLst>
</file>

<file path=ppt/tags/tag1890.xml><?xml version="1.0" encoding="utf-8"?>
<p:tagLst xmlns:p="http://schemas.openxmlformats.org/presentationml/2006/main">
  <p:tag name="AS_UNIQUEID" val="4349"/>
</p:tagLst>
</file>

<file path=ppt/tags/tag1891.xml><?xml version="1.0" encoding="utf-8"?>
<p:tagLst xmlns:p="http://schemas.openxmlformats.org/presentationml/2006/main">
  <p:tag name="AS_UNIQUEID" val="4350"/>
</p:tagLst>
</file>

<file path=ppt/tags/tag1892.xml><?xml version="1.0" encoding="utf-8"?>
<p:tagLst xmlns:p="http://schemas.openxmlformats.org/presentationml/2006/main">
  <p:tag name="AS_UNIQUEID" val="4351"/>
</p:tagLst>
</file>

<file path=ppt/tags/tag1893.xml><?xml version="1.0" encoding="utf-8"?>
<p:tagLst xmlns:p="http://schemas.openxmlformats.org/presentationml/2006/main">
  <p:tag name="AS_UNIQUEID" val="4352"/>
</p:tagLst>
</file>

<file path=ppt/tags/tag1894.xml><?xml version="1.0" encoding="utf-8"?>
<p:tagLst xmlns:p="http://schemas.openxmlformats.org/presentationml/2006/main">
  <p:tag name="AS_UNIQUEID" val="4317"/>
</p:tagLst>
</file>

<file path=ppt/tags/tag1895.xml><?xml version="1.0" encoding="utf-8"?>
<p:tagLst xmlns:p="http://schemas.openxmlformats.org/presentationml/2006/main">
  <p:tag name="AS_UNIQUEID" val="4318"/>
</p:tagLst>
</file>

<file path=ppt/tags/tag1896.xml><?xml version="1.0" encoding="utf-8"?>
<p:tagLst xmlns:p="http://schemas.openxmlformats.org/presentationml/2006/main">
  <p:tag name="AS_UNIQUEID" val="4319"/>
</p:tagLst>
</file>

<file path=ppt/tags/tag1897.xml><?xml version="1.0" encoding="utf-8"?>
<p:tagLst xmlns:p="http://schemas.openxmlformats.org/presentationml/2006/main">
  <p:tag name="AS_UNIQUEID" val="4284"/>
</p:tagLst>
</file>

<file path=ppt/tags/tag1898.xml><?xml version="1.0" encoding="utf-8"?>
<p:tagLst xmlns:p="http://schemas.openxmlformats.org/presentationml/2006/main">
  <p:tag name="AS_UNIQUEID" val="4285"/>
</p:tagLst>
</file>

<file path=ppt/tags/tag1899.xml><?xml version="1.0" encoding="utf-8"?>
<p:tagLst xmlns:p="http://schemas.openxmlformats.org/presentationml/2006/main">
  <p:tag name="AS_UNIQUEID" val="4287"/>
  <p:tag name="THINKCELLSHAPEDONOTDELETE" val="thinkcellActiveDocDoNotDelete"/>
</p:tagLst>
</file>

<file path=ppt/tags/tag19.xml><?xml version="1.0" encoding="utf-8"?>
<p:tagLst xmlns:p="http://schemas.openxmlformats.org/presentationml/2006/main">
  <p:tag name="AS_UNIQUEID" val="6361"/>
</p:tagLst>
</file>

<file path=ppt/tags/tag190.xml><?xml version="1.0" encoding="utf-8"?>
<p:tagLst xmlns:p="http://schemas.openxmlformats.org/presentationml/2006/main">
  <p:tag name="AS_UNIQUEID" val="6532"/>
</p:tagLst>
</file>

<file path=ppt/tags/tag1900.xml><?xml version="1.0" encoding="utf-8"?>
<p:tagLst xmlns:p="http://schemas.openxmlformats.org/presentationml/2006/main">
  <p:tag name="AS_UNIQUEID" val="4288"/>
  <p:tag name="THINKCELLSHAPEDONOTDELETE" val="tepdg12olfR5a1MIzSWnjDA"/>
</p:tagLst>
</file>

<file path=ppt/tags/tag1901.xml><?xml version="1.0" encoding="utf-8"?>
<p:tagLst xmlns:p="http://schemas.openxmlformats.org/presentationml/2006/main">
  <p:tag name="AS_UNIQUEID" val="4289"/>
</p:tagLst>
</file>

<file path=ppt/tags/tag1902.xml><?xml version="1.0" encoding="utf-8"?>
<p:tagLst xmlns:p="http://schemas.openxmlformats.org/presentationml/2006/main">
  <p:tag name="AS_UNIQUEID" val="4290"/>
</p:tagLst>
</file>

<file path=ppt/tags/tag1903.xml><?xml version="1.0" encoding="utf-8"?>
<p:tagLst xmlns:p="http://schemas.openxmlformats.org/presentationml/2006/main">
  <p:tag name="AS_UNIQUEID" val="4291"/>
</p:tagLst>
</file>

<file path=ppt/tags/tag1904.xml><?xml version="1.0" encoding="utf-8"?>
<p:tagLst xmlns:p="http://schemas.openxmlformats.org/presentationml/2006/main">
  <p:tag name="AS_UNIQUEID" val="4292"/>
</p:tagLst>
</file>

<file path=ppt/tags/tag1905.xml><?xml version="1.0" encoding="utf-8"?>
<p:tagLst xmlns:p="http://schemas.openxmlformats.org/presentationml/2006/main">
  <p:tag name="AS_UNIQUEID" val="4293"/>
</p:tagLst>
</file>

<file path=ppt/tags/tag1906.xml><?xml version="1.0" encoding="utf-8"?>
<p:tagLst xmlns:p="http://schemas.openxmlformats.org/presentationml/2006/main">
  <p:tag name="AS_UNIQUEID" val="4295"/>
</p:tagLst>
</file>

<file path=ppt/tags/tag1907.xml><?xml version="1.0" encoding="utf-8"?>
<p:tagLst xmlns:p="http://schemas.openxmlformats.org/presentationml/2006/main">
  <p:tag name="AS_UNIQUEID" val="4296"/>
</p:tagLst>
</file>

<file path=ppt/tags/tag1908.xml><?xml version="1.0" encoding="utf-8"?>
<p:tagLst xmlns:p="http://schemas.openxmlformats.org/presentationml/2006/main">
  <p:tag name="AS_UNIQUEID" val="4297"/>
</p:tagLst>
</file>

<file path=ppt/tags/tag1909.xml><?xml version="1.0" encoding="utf-8"?>
<p:tagLst xmlns:p="http://schemas.openxmlformats.org/presentationml/2006/main">
  <p:tag name="AS_UNIQUEID" val="4298"/>
</p:tagLst>
</file>

<file path=ppt/tags/tag191.xml><?xml version="1.0" encoding="utf-8"?>
<p:tagLst xmlns:p="http://schemas.openxmlformats.org/presentationml/2006/main">
  <p:tag name="AS_UNIQUEID" val="6533"/>
</p:tagLst>
</file>

<file path=ppt/tags/tag1910.xml><?xml version="1.0" encoding="utf-8"?>
<p:tagLst xmlns:p="http://schemas.openxmlformats.org/presentationml/2006/main">
  <p:tag name="AS_UNIQUEID" val="4299"/>
</p:tagLst>
</file>

<file path=ppt/tags/tag1911.xml><?xml version="1.0" encoding="utf-8"?>
<p:tagLst xmlns:p="http://schemas.openxmlformats.org/presentationml/2006/main">
  <p:tag name="AS_UNIQUEID" val="4300"/>
</p:tagLst>
</file>

<file path=ppt/tags/tag1912.xml><?xml version="1.0" encoding="utf-8"?>
<p:tagLst xmlns:p="http://schemas.openxmlformats.org/presentationml/2006/main">
  <p:tag name="AS_UNIQUEID" val="4301"/>
</p:tagLst>
</file>

<file path=ppt/tags/tag1913.xml><?xml version="1.0" encoding="utf-8"?>
<p:tagLst xmlns:p="http://schemas.openxmlformats.org/presentationml/2006/main">
  <p:tag name="AS_UNIQUEID" val="4302"/>
</p:tagLst>
</file>

<file path=ppt/tags/tag1914.xml><?xml version="1.0" encoding="utf-8"?>
<p:tagLst xmlns:p="http://schemas.openxmlformats.org/presentationml/2006/main">
  <p:tag name="AS_UNIQUEID" val="4303"/>
</p:tagLst>
</file>

<file path=ppt/tags/tag1915.xml><?xml version="1.0" encoding="utf-8"?>
<p:tagLst xmlns:p="http://schemas.openxmlformats.org/presentationml/2006/main">
  <p:tag name="AS_UNIQUEID" val="4304"/>
</p:tagLst>
</file>

<file path=ppt/tags/tag1916.xml><?xml version="1.0" encoding="utf-8"?>
<p:tagLst xmlns:p="http://schemas.openxmlformats.org/presentationml/2006/main">
  <p:tag name="AS_UNIQUEID" val="4305"/>
</p:tagLst>
</file>

<file path=ppt/tags/tag1917.xml><?xml version="1.0" encoding="utf-8"?>
<p:tagLst xmlns:p="http://schemas.openxmlformats.org/presentationml/2006/main">
  <p:tag name="AS_UNIQUEID" val="4306"/>
</p:tagLst>
</file>

<file path=ppt/tags/tag1918.xml><?xml version="1.0" encoding="utf-8"?>
<p:tagLst xmlns:p="http://schemas.openxmlformats.org/presentationml/2006/main">
  <p:tag name="AS_UNIQUEID" val="4307"/>
</p:tagLst>
</file>

<file path=ppt/tags/tag1919.xml><?xml version="1.0" encoding="utf-8"?>
<p:tagLst xmlns:p="http://schemas.openxmlformats.org/presentationml/2006/main">
  <p:tag name="AS_UNIQUEID" val="4308"/>
</p:tagLst>
</file>

<file path=ppt/tags/tag192.xml><?xml version="1.0" encoding="utf-8"?>
<p:tagLst xmlns:p="http://schemas.openxmlformats.org/presentationml/2006/main">
  <p:tag name="AS_UNIQUEID" val="6534"/>
</p:tagLst>
</file>

<file path=ppt/tags/tag1920.xml><?xml version="1.0" encoding="utf-8"?>
<p:tagLst xmlns:p="http://schemas.openxmlformats.org/presentationml/2006/main">
  <p:tag name="AS_UNIQUEID" val="4309"/>
</p:tagLst>
</file>

<file path=ppt/tags/tag1921.xml><?xml version="1.0" encoding="utf-8"?>
<p:tagLst xmlns:p="http://schemas.openxmlformats.org/presentationml/2006/main">
  <p:tag name="AS_UNIQUEID" val="4310"/>
</p:tagLst>
</file>

<file path=ppt/tags/tag1922.xml><?xml version="1.0" encoding="utf-8"?>
<p:tagLst xmlns:p="http://schemas.openxmlformats.org/presentationml/2006/main">
  <p:tag name="AS_UNIQUEID" val="4311"/>
</p:tagLst>
</file>

<file path=ppt/tags/tag1923.xml><?xml version="1.0" encoding="utf-8"?>
<p:tagLst xmlns:p="http://schemas.openxmlformats.org/presentationml/2006/main">
  <p:tag name="AS_UNIQUEID" val="4312"/>
</p:tagLst>
</file>

<file path=ppt/tags/tag1924.xml><?xml version="1.0" encoding="utf-8"?>
<p:tagLst xmlns:p="http://schemas.openxmlformats.org/presentationml/2006/main">
  <p:tag name="AS_UNIQUEID" val="4313"/>
</p:tagLst>
</file>

<file path=ppt/tags/tag1925.xml><?xml version="1.0" encoding="utf-8"?>
<p:tagLst xmlns:p="http://schemas.openxmlformats.org/presentationml/2006/main">
  <p:tag name="AS_UNIQUEID" val="4314"/>
</p:tagLst>
</file>

<file path=ppt/tags/tag1926.xml><?xml version="1.0" encoding="utf-8"?>
<p:tagLst xmlns:p="http://schemas.openxmlformats.org/presentationml/2006/main">
  <p:tag name="AS_UNIQUEID" val="4315"/>
</p:tagLst>
</file>

<file path=ppt/tags/tag1927.xml><?xml version="1.0" encoding="utf-8"?>
<p:tagLst xmlns:p="http://schemas.openxmlformats.org/presentationml/2006/main">
  <p:tag name="AS_UNIQUEID" val="4316"/>
</p:tagLst>
</file>

<file path=ppt/tags/tag1928.xml><?xml version="1.0" encoding="utf-8"?>
<p:tagLst xmlns:p="http://schemas.openxmlformats.org/presentationml/2006/main">
  <p:tag name="AS_UNIQUEID" val="4281"/>
</p:tagLst>
</file>

<file path=ppt/tags/tag1929.xml><?xml version="1.0" encoding="utf-8"?>
<p:tagLst xmlns:p="http://schemas.openxmlformats.org/presentationml/2006/main">
  <p:tag name="AS_UNIQUEID" val="4282"/>
</p:tagLst>
</file>

<file path=ppt/tags/tag193.xml><?xml version="1.0" encoding="utf-8"?>
<p:tagLst xmlns:p="http://schemas.openxmlformats.org/presentationml/2006/main">
  <p:tag name="AS_UNIQUEID" val="6535"/>
</p:tagLst>
</file>

<file path=ppt/tags/tag1930.xml><?xml version="1.0" encoding="utf-8"?>
<p:tagLst xmlns:p="http://schemas.openxmlformats.org/presentationml/2006/main">
  <p:tag name="AS_UNIQUEID" val="4283"/>
</p:tagLst>
</file>

<file path=ppt/tags/tag1931.xml><?xml version="1.0" encoding="utf-8"?>
<p:tagLst xmlns:p="http://schemas.openxmlformats.org/presentationml/2006/main">
  <p:tag name="AS_UNIQUEID" val="4248"/>
</p:tagLst>
</file>

<file path=ppt/tags/tag1932.xml><?xml version="1.0" encoding="utf-8"?>
<p:tagLst xmlns:p="http://schemas.openxmlformats.org/presentationml/2006/main">
  <p:tag name="AS_UNIQUEID" val="4249"/>
</p:tagLst>
</file>

<file path=ppt/tags/tag1933.xml><?xml version="1.0" encoding="utf-8"?>
<p:tagLst xmlns:p="http://schemas.openxmlformats.org/presentationml/2006/main">
  <p:tag name="AS_UNIQUEID" val="4251"/>
  <p:tag name="THINKCELLSHAPEDONOTDELETE" val="thinkcellActiveDocDoNotDelete"/>
</p:tagLst>
</file>

<file path=ppt/tags/tag1934.xml><?xml version="1.0" encoding="utf-8"?>
<p:tagLst xmlns:p="http://schemas.openxmlformats.org/presentationml/2006/main">
  <p:tag name="AS_UNIQUEID" val="4252"/>
  <p:tag name="THINKCELLSHAPEDONOTDELETE" val="tepdg12olfR5a1MIzSWnjDA"/>
</p:tagLst>
</file>

<file path=ppt/tags/tag1935.xml><?xml version="1.0" encoding="utf-8"?>
<p:tagLst xmlns:p="http://schemas.openxmlformats.org/presentationml/2006/main">
  <p:tag name="AS_UNIQUEID" val="4253"/>
</p:tagLst>
</file>

<file path=ppt/tags/tag1936.xml><?xml version="1.0" encoding="utf-8"?>
<p:tagLst xmlns:p="http://schemas.openxmlformats.org/presentationml/2006/main">
  <p:tag name="AS_UNIQUEID" val="4254"/>
</p:tagLst>
</file>

<file path=ppt/tags/tag1937.xml><?xml version="1.0" encoding="utf-8"?>
<p:tagLst xmlns:p="http://schemas.openxmlformats.org/presentationml/2006/main">
  <p:tag name="AS_UNIQUEID" val="4255"/>
</p:tagLst>
</file>

<file path=ppt/tags/tag1938.xml><?xml version="1.0" encoding="utf-8"?>
<p:tagLst xmlns:p="http://schemas.openxmlformats.org/presentationml/2006/main">
  <p:tag name="AS_UNIQUEID" val="4256"/>
</p:tagLst>
</file>

<file path=ppt/tags/tag1939.xml><?xml version="1.0" encoding="utf-8"?>
<p:tagLst xmlns:p="http://schemas.openxmlformats.org/presentationml/2006/main">
  <p:tag name="AS_UNIQUEID" val="4257"/>
</p:tagLst>
</file>

<file path=ppt/tags/tag194.xml><?xml version="1.0" encoding="utf-8"?>
<p:tagLst xmlns:p="http://schemas.openxmlformats.org/presentationml/2006/main">
  <p:tag name="AS_UNIQUEID" val="6536"/>
</p:tagLst>
</file>

<file path=ppt/tags/tag1940.xml><?xml version="1.0" encoding="utf-8"?>
<p:tagLst xmlns:p="http://schemas.openxmlformats.org/presentationml/2006/main">
  <p:tag name="AS_UNIQUEID" val="4259"/>
</p:tagLst>
</file>

<file path=ppt/tags/tag1941.xml><?xml version="1.0" encoding="utf-8"?>
<p:tagLst xmlns:p="http://schemas.openxmlformats.org/presentationml/2006/main">
  <p:tag name="AS_UNIQUEID" val="4260"/>
</p:tagLst>
</file>

<file path=ppt/tags/tag1942.xml><?xml version="1.0" encoding="utf-8"?>
<p:tagLst xmlns:p="http://schemas.openxmlformats.org/presentationml/2006/main">
  <p:tag name="AS_UNIQUEID" val="4261"/>
</p:tagLst>
</file>

<file path=ppt/tags/tag1943.xml><?xml version="1.0" encoding="utf-8"?>
<p:tagLst xmlns:p="http://schemas.openxmlformats.org/presentationml/2006/main">
  <p:tag name="AS_UNIQUEID" val="4262"/>
</p:tagLst>
</file>

<file path=ppt/tags/tag1944.xml><?xml version="1.0" encoding="utf-8"?>
<p:tagLst xmlns:p="http://schemas.openxmlformats.org/presentationml/2006/main">
  <p:tag name="AS_UNIQUEID" val="4263"/>
</p:tagLst>
</file>

<file path=ppt/tags/tag1945.xml><?xml version="1.0" encoding="utf-8"?>
<p:tagLst xmlns:p="http://schemas.openxmlformats.org/presentationml/2006/main">
  <p:tag name="AS_UNIQUEID" val="4264"/>
</p:tagLst>
</file>

<file path=ppt/tags/tag1946.xml><?xml version="1.0" encoding="utf-8"?>
<p:tagLst xmlns:p="http://schemas.openxmlformats.org/presentationml/2006/main">
  <p:tag name="AS_UNIQUEID" val="4265"/>
</p:tagLst>
</file>

<file path=ppt/tags/tag1947.xml><?xml version="1.0" encoding="utf-8"?>
<p:tagLst xmlns:p="http://schemas.openxmlformats.org/presentationml/2006/main">
  <p:tag name="AS_UNIQUEID" val="4266"/>
</p:tagLst>
</file>

<file path=ppt/tags/tag1948.xml><?xml version="1.0" encoding="utf-8"?>
<p:tagLst xmlns:p="http://schemas.openxmlformats.org/presentationml/2006/main">
  <p:tag name="AS_UNIQUEID" val="4267"/>
</p:tagLst>
</file>

<file path=ppt/tags/tag1949.xml><?xml version="1.0" encoding="utf-8"?>
<p:tagLst xmlns:p="http://schemas.openxmlformats.org/presentationml/2006/main">
  <p:tag name="AS_UNIQUEID" val="4268"/>
</p:tagLst>
</file>

<file path=ppt/tags/tag195.xml><?xml version="1.0" encoding="utf-8"?>
<p:tagLst xmlns:p="http://schemas.openxmlformats.org/presentationml/2006/main">
  <p:tag name="AS_UNIQUEID" val="6537"/>
</p:tagLst>
</file>

<file path=ppt/tags/tag1950.xml><?xml version="1.0" encoding="utf-8"?>
<p:tagLst xmlns:p="http://schemas.openxmlformats.org/presentationml/2006/main">
  <p:tag name="AS_UNIQUEID" val="4269"/>
</p:tagLst>
</file>

<file path=ppt/tags/tag1951.xml><?xml version="1.0" encoding="utf-8"?>
<p:tagLst xmlns:p="http://schemas.openxmlformats.org/presentationml/2006/main">
  <p:tag name="AS_UNIQUEID" val="4270"/>
</p:tagLst>
</file>

<file path=ppt/tags/tag1952.xml><?xml version="1.0" encoding="utf-8"?>
<p:tagLst xmlns:p="http://schemas.openxmlformats.org/presentationml/2006/main">
  <p:tag name="AS_UNIQUEID" val="4271"/>
</p:tagLst>
</file>

<file path=ppt/tags/tag1953.xml><?xml version="1.0" encoding="utf-8"?>
<p:tagLst xmlns:p="http://schemas.openxmlformats.org/presentationml/2006/main">
  <p:tag name="AS_UNIQUEID" val="4272"/>
</p:tagLst>
</file>

<file path=ppt/tags/tag1954.xml><?xml version="1.0" encoding="utf-8"?>
<p:tagLst xmlns:p="http://schemas.openxmlformats.org/presentationml/2006/main">
  <p:tag name="AS_UNIQUEID" val="4273"/>
</p:tagLst>
</file>

<file path=ppt/tags/tag1955.xml><?xml version="1.0" encoding="utf-8"?>
<p:tagLst xmlns:p="http://schemas.openxmlformats.org/presentationml/2006/main">
  <p:tag name="AS_UNIQUEID" val="4274"/>
</p:tagLst>
</file>

<file path=ppt/tags/tag1956.xml><?xml version="1.0" encoding="utf-8"?>
<p:tagLst xmlns:p="http://schemas.openxmlformats.org/presentationml/2006/main">
  <p:tag name="AS_UNIQUEID" val="4275"/>
</p:tagLst>
</file>

<file path=ppt/tags/tag1957.xml><?xml version="1.0" encoding="utf-8"?>
<p:tagLst xmlns:p="http://schemas.openxmlformats.org/presentationml/2006/main">
  <p:tag name="AS_UNIQUEID" val="4276"/>
</p:tagLst>
</file>

<file path=ppt/tags/tag1958.xml><?xml version="1.0" encoding="utf-8"?>
<p:tagLst xmlns:p="http://schemas.openxmlformats.org/presentationml/2006/main">
  <p:tag name="AS_UNIQUEID" val="4277"/>
</p:tagLst>
</file>

<file path=ppt/tags/tag1959.xml><?xml version="1.0" encoding="utf-8"?>
<p:tagLst xmlns:p="http://schemas.openxmlformats.org/presentationml/2006/main">
  <p:tag name="AS_UNIQUEID" val="4278"/>
</p:tagLst>
</file>

<file path=ppt/tags/tag196.xml><?xml version="1.0" encoding="utf-8"?>
<p:tagLst xmlns:p="http://schemas.openxmlformats.org/presentationml/2006/main">
  <p:tag name="AS_UNIQUEID" val="6538"/>
</p:tagLst>
</file>

<file path=ppt/tags/tag1960.xml><?xml version="1.0" encoding="utf-8"?>
<p:tagLst xmlns:p="http://schemas.openxmlformats.org/presentationml/2006/main">
  <p:tag name="AS_UNIQUEID" val="4279"/>
</p:tagLst>
</file>

<file path=ppt/tags/tag1961.xml><?xml version="1.0" encoding="utf-8"?>
<p:tagLst xmlns:p="http://schemas.openxmlformats.org/presentationml/2006/main">
  <p:tag name="AS_UNIQUEID" val="4280"/>
</p:tagLst>
</file>

<file path=ppt/tags/tag1962.xml><?xml version="1.0" encoding="utf-8"?>
<p:tagLst xmlns:p="http://schemas.openxmlformats.org/presentationml/2006/main">
  <p:tag name="AS_UNIQUEID" val="4245"/>
</p:tagLst>
</file>

<file path=ppt/tags/tag1963.xml><?xml version="1.0" encoding="utf-8"?>
<p:tagLst xmlns:p="http://schemas.openxmlformats.org/presentationml/2006/main">
  <p:tag name="AS_UNIQUEID" val="4246"/>
</p:tagLst>
</file>

<file path=ppt/tags/tag1964.xml><?xml version="1.0" encoding="utf-8"?>
<p:tagLst xmlns:p="http://schemas.openxmlformats.org/presentationml/2006/main">
  <p:tag name="AS_UNIQUEID" val="4247"/>
</p:tagLst>
</file>

<file path=ppt/tags/tag1965.xml><?xml version="1.0" encoding="utf-8"?>
<p:tagLst xmlns:p="http://schemas.openxmlformats.org/presentationml/2006/main">
  <p:tag name="AS_UNIQUEID" val="4212"/>
</p:tagLst>
</file>

<file path=ppt/tags/tag1966.xml><?xml version="1.0" encoding="utf-8"?>
<p:tagLst xmlns:p="http://schemas.openxmlformats.org/presentationml/2006/main">
  <p:tag name="AS_UNIQUEID" val="4213"/>
</p:tagLst>
</file>

<file path=ppt/tags/tag1967.xml><?xml version="1.0" encoding="utf-8"?>
<p:tagLst xmlns:p="http://schemas.openxmlformats.org/presentationml/2006/main">
  <p:tag name="AS_UNIQUEID" val="4215"/>
  <p:tag name="THINKCELLSHAPEDONOTDELETE" val="thinkcellActiveDocDoNotDelete"/>
</p:tagLst>
</file>

<file path=ppt/tags/tag1968.xml><?xml version="1.0" encoding="utf-8"?>
<p:tagLst xmlns:p="http://schemas.openxmlformats.org/presentationml/2006/main">
  <p:tag name="AS_UNIQUEID" val="4216"/>
  <p:tag name="THINKCELLSHAPEDONOTDELETE" val="tepdg12olfR5a1MIzSWnjDA"/>
</p:tagLst>
</file>

<file path=ppt/tags/tag1969.xml><?xml version="1.0" encoding="utf-8"?>
<p:tagLst xmlns:p="http://schemas.openxmlformats.org/presentationml/2006/main">
  <p:tag name="AS_UNIQUEID" val="4217"/>
</p:tagLst>
</file>

<file path=ppt/tags/tag197.xml><?xml version="1.0" encoding="utf-8"?>
<p:tagLst xmlns:p="http://schemas.openxmlformats.org/presentationml/2006/main">
  <p:tag name="AS_UNIQUEID" val="6539"/>
</p:tagLst>
</file>

<file path=ppt/tags/tag1970.xml><?xml version="1.0" encoding="utf-8"?>
<p:tagLst xmlns:p="http://schemas.openxmlformats.org/presentationml/2006/main">
  <p:tag name="AS_UNIQUEID" val="4218"/>
</p:tagLst>
</file>

<file path=ppt/tags/tag1971.xml><?xml version="1.0" encoding="utf-8"?>
<p:tagLst xmlns:p="http://schemas.openxmlformats.org/presentationml/2006/main">
  <p:tag name="AS_UNIQUEID" val="4219"/>
</p:tagLst>
</file>

<file path=ppt/tags/tag1972.xml><?xml version="1.0" encoding="utf-8"?>
<p:tagLst xmlns:p="http://schemas.openxmlformats.org/presentationml/2006/main">
  <p:tag name="AS_UNIQUEID" val="4220"/>
</p:tagLst>
</file>

<file path=ppt/tags/tag1973.xml><?xml version="1.0" encoding="utf-8"?>
<p:tagLst xmlns:p="http://schemas.openxmlformats.org/presentationml/2006/main">
  <p:tag name="AS_UNIQUEID" val="4221"/>
</p:tagLst>
</file>

<file path=ppt/tags/tag1974.xml><?xml version="1.0" encoding="utf-8"?>
<p:tagLst xmlns:p="http://schemas.openxmlformats.org/presentationml/2006/main">
  <p:tag name="AS_UNIQUEID" val="4223"/>
</p:tagLst>
</file>

<file path=ppt/tags/tag1975.xml><?xml version="1.0" encoding="utf-8"?>
<p:tagLst xmlns:p="http://schemas.openxmlformats.org/presentationml/2006/main">
  <p:tag name="AS_UNIQUEID" val="4224"/>
</p:tagLst>
</file>

<file path=ppt/tags/tag1976.xml><?xml version="1.0" encoding="utf-8"?>
<p:tagLst xmlns:p="http://schemas.openxmlformats.org/presentationml/2006/main">
  <p:tag name="AS_UNIQUEID" val="4225"/>
</p:tagLst>
</file>

<file path=ppt/tags/tag1977.xml><?xml version="1.0" encoding="utf-8"?>
<p:tagLst xmlns:p="http://schemas.openxmlformats.org/presentationml/2006/main">
  <p:tag name="AS_UNIQUEID" val="4226"/>
</p:tagLst>
</file>

<file path=ppt/tags/tag1978.xml><?xml version="1.0" encoding="utf-8"?>
<p:tagLst xmlns:p="http://schemas.openxmlformats.org/presentationml/2006/main">
  <p:tag name="AS_UNIQUEID" val="4227"/>
</p:tagLst>
</file>

<file path=ppt/tags/tag1979.xml><?xml version="1.0" encoding="utf-8"?>
<p:tagLst xmlns:p="http://schemas.openxmlformats.org/presentationml/2006/main">
  <p:tag name="AS_UNIQUEID" val="4228"/>
</p:tagLst>
</file>

<file path=ppt/tags/tag198.xml><?xml version="1.0" encoding="utf-8"?>
<p:tagLst xmlns:p="http://schemas.openxmlformats.org/presentationml/2006/main">
  <p:tag name="AS_UNIQUEID" val="6540"/>
</p:tagLst>
</file>

<file path=ppt/tags/tag1980.xml><?xml version="1.0" encoding="utf-8"?>
<p:tagLst xmlns:p="http://schemas.openxmlformats.org/presentationml/2006/main">
  <p:tag name="AS_UNIQUEID" val="4229"/>
</p:tagLst>
</file>

<file path=ppt/tags/tag1981.xml><?xml version="1.0" encoding="utf-8"?>
<p:tagLst xmlns:p="http://schemas.openxmlformats.org/presentationml/2006/main">
  <p:tag name="AS_UNIQUEID" val="4230"/>
</p:tagLst>
</file>

<file path=ppt/tags/tag1982.xml><?xml version="1.0" encoding="utf-8"?>
<p:tagLst xmlns:p="http://schemas.openxmlformats.org/presentationml/2006/main">
  <p:tag name="AS_UNIQUEID" val="4231"/>
</p:tagLst>
</file>

<file path=ppt/tags/tag1983.xml><?xml version="1.0" encoding="utf-8"?>
<p:tagLst xmlns:p="http://schemas.openxmlformats.org/presentationml/2006/main">
  <p:tag name="AS_UNIQUEID" val="4232"/>
</p:tagLst>
</file>

<file path=ppt/tags/tag1984.xml><?xml version="1.0" encoding="utf-8"?>
<p:tagLst xmlns:p="http://schemas.openxmlformats.org/presentationml/2006/main">
  <p:tag name="AS_UNIQUEID" val="4233"/>
</p:tagLst>
</file>

<file path=ppt/tags/tag1985.xml><?xml version="1.0" encoding="utf-8"?>
<p:tagLst xmlns:p="http://schemas.openxmlformats.org/presentationml/2006/main">
  <p:tag name="AS_UNIQUEID" val="4234"/>
</p:tagLst>
</file>

<file path=ppt/tags/tag1986.xml><?xml version="1.0" encoding="utf-8"?>
<p:tagLst xmlns:p="http://schemas.openxmlformats.org/presentationml/2006/main">
  <p:tag name="AS_UNIQUEID" val="4235"/>
</p:tagLst>
</file>

<file path=ppt/tags/tag1987.xml><?xml version="1.0" encoding="utf-8"?>
<p:tagLst xmlns:p="http://schemas.openxmlformats.org/presentationml/2006/main">
  <p:tag name="AS_UNIQUEID" val="4236"/>
</p:tagLst>
</file>

<file path=ppt/tags/tag1988.xml><?xml version="1.0" encoding="utf-8"?>
<p:tagLst xmlns:p="http://schemas.openxmlformats.org/presentationml/2006/main">
  <p:tag name="AS_UNIQUEID" val="4237"/>
</p:tagLst>
</file>

<file path=ppt/tags/tag1989.xml><?xml version="1.0" encoding="utf-8"?>
<p:tagLst xmlns:p="http://schemas.openxmlformats.org/presentationml/2006/main">
  <p:tag name="AS_UNIQUEID" val="4238"/>
</p:tagLst>
</file>

<file path=ppt/tags/tag199.xml><?xml version="1.0" encoding="utf-8"?>
<p:tagLst xmlns:p="http://schemas.openxmlformats.org/presentationml/2006/main">
  <p:tag name="AS_UNIQUEID" val="6541"/>
</p:tagLst>
</file>

<file path=ppt/tags/tag1990.xml><?xml version="1.0" encoding="utf-8"?>
<p:tagLst xmlns:p="http://schemas.openxmlformats.org/presentationml/2006/main">
  <p:tag name="AS_UNIQUEID" val="4239"/>
</p:tagLst>
</file>

<file path=ppt/tags/tag1991.xml><?xml version="1.0" encoding="utf-8"?>
<p:tagLst xmlns:p="http://schemas.openxmlformats.org/presentationml/2006/main">
  <p:tag name="AS_UNIQUEID" val="4241"/>
</p:tagLst>
</file>

<file path=ppt/tags/tag1992.xml><?xml version="1.0" encoding="utf-8"?>
<p:tagLst xmlns:p="http://schemas.openxmlformats.org/presentationml/2006/main">
  <p:tag name="AS_UNIQUEID" val="4242"/>
</p:tagLst>
</file>

<file path=ppt/tags/tag1993.xml><?xml version="1.0" encoding="utf-8"?>
<p:tagLst xmlns:p="http://schemas.openxmlformats.org/presentationml/2006/main">
  <p:tag name="AS_UNIQUEID" val="4243"/>
</p:tagLst>
</file>

<file path=ppt/tags/tag1994.xml><?xml version="1.0" encoding="utf-8"?>
<p:tagLst xmlns:p="http://schemas.openxmlformats.org/presentationml/2006/main">
  <p:tag name="AS_UNIQUEID" val="4244"/>
</p:tagLst>
</file>

<file path=ppt/tags/tag1995.xml><?xml version="1.0" encoding="utf-8"?>
<p:tagLst xmlns:p="http://schemas.openxmlformats.org/presentationml/2006/main">
  <p:tag name="AS_UNIQUEID" val="4209"/>
</p:tagLst>
</file>

<file path=ppt/tags/tag1996.xml><?xml version="1.0" encoding="utf-8"?>
<p:tagLst xmlns:p="http://schemas.openxmlformats.org/presentationml/2006/main">
  <p:tag name="AS_UNIQUEID" val="4210"/>
</p:tagLst>
</file>

<file path=ppt/tags/tag1997.xml><?xml version="1.0" encoding="utf-8"?>
<p:tagLst xmlns:p="http://schemas.openxmlformats.org/presentationml/2006/main">
  <p:tag name="AS_UNIQUEID" val="4211"/>
</p:tagLst>
</file>

<file path=ppt/tags/tag1998.xml><?xml version="1.0" encoding="utf-8"?>
<p:tagLst xmlns:p="http://schemas.openxmlformats.org/presentationml/2006/main">
  <p:tag name="AS_UNIQUEID" val="4176"/>
</p:tagLst>
</file>

<file path=ppt/tags/tag1999.xml><?xml version="1.0" encoding="utf-8"?>
<p:tagLst xmlns:p="http://schemas.openxmlformats.org/presentationml/2006/main">
  <p:tag name="AS_UNIQUEID" val="4177"/>
</p:tagLst>
</file>

<file path=ppt/tags/tag2.xml><?xml version="1.0" encoding="utf-8"?>
<p:tagLst xmlns:p="http://schemas.openxmlformats.org/presentationml/2006/main">
  <p:tag name="AS_UNIQUEID" val="6344"/>
</p:tagLst>
</file>

<file path=ppt/tags/tag20.xml><?xml version="1.0" encoding="utf-8"?>
<p:tagLst xmlns:p="http://schemas.openxmlformats.org/presentationml/2006/main">
  <p:tag name="AS_UNIQUEID" val="6362"/>
</p:tagLst>
</file>

<file path=ppt/tags/tag200.xml><?xml version="1.0" encoding="utf-8"?>
<p:tagLst xmlns:p="http://schemas.openxmlformats.org/presentationml/2006/main">
  <p:tag name="AS_UNIQUEID" val="6542"/>
</p:tagLst>
</file>

<file path=ppt/tags/tag2000.xml><?xml version="1.0" encoding="utf-8"?>
<p:tagLst xmlns:p="http://schemas.openxmlformats.org/presentationml/2006/main">
  <p:tag name="AS_UNIQUEID" val="4179"/>
  <p:tag name="THINKCELLSHAPEDONOTDELETE" val="thinkcellActiveDocDoNotDelete"/>
</p:tagLst>
</file>

<file path=ppt/tags/tag2001.xml><?xml version="1.0" encoding="utf-8"?>
<p:tagLst xmlns:p="http://schemas.openxmlformats.org/presentationml/2006/main">
  <p:tag name="AS_UNIQUEID" val="4180"/>
  <p:tag name="THINKCELLSHAPEDONOTDELETE" val="tepdg12olfR5a1MIzSWnjDA"/>
</p:tagLst>
</file>

<file path=ppt/tags/tag2002.xml><?xml version="1.0" encoding="utf-8"?>
<p:tagLst xmlns:p="http://schemas.openxmlformats.org/presentationml/2006/main">
  <p:tag name="AS_UNIQUEID" val="4181"/>
</p:tagLst>
</file>

<file path=ppt/tags/tag2003.xml><?xml version="1.0" encoding="utf-8"?>
<p:tagLst xmlns:p="http://schemas.openxmlformats.org/presentationml/2006/main">
  <p:tag name="AS_UNIQUEID" val="4182"/>
</p:tagLst>
</file>

<file path=ppt/tags/tag2004.xml><?xml version="1.0" encoding="utf-8"?>
<p:tagLst xmlns:p="http://schemas.openxmlformats.org/presentationml/2006/main">
  <p:tag name="AS_UNIQUEID" val="4183"/>
</p:tagLst>
</file>

<file path=ppt/tags/tag2005.xml><?xml version="1.0" encoding="utf-8"?>
<p:tagLst xmlns:p="http://schemas.openxmlformats.org/presentationml/2006/main">
  <p:tag name="AS_UNIQUEID" val="4184"/>
</p:tagLst>
</file>

<file path=ppt/tags/tag2006.xml><?xml version="1.0" encoding="utf-8"?>
<p:tagLst xmlns:p="http://schemas.openxmlformats.org/presentationml/2006/main">
  <p:tag name="AS_UNIQUEID" val="4185"/>
</p:tagLst>
</file>

<file path=ppt/tags/tag2007.xml><?xml version="1.0" encoding="utf-8"?>
<p:tagLst xmlns:p="http://schemas.openxmlformats.org/presentationml/2006/main">
  <p:tag name="AS_UNIQUEID" val="4187"/>
</p:tagLst>
</file>

<file path=ppt/tags/tag2008.xml><?xml version="1.0" encoding="utf-8"?>
<p:tagLst xmlns:p="http://schemas.openxmlformats.org/presentationml/2006/main">
  <p:tag name="AS_UNIQUEID" val="4188"/>
</p:tagLst>
</file>

<file path=ppt/tags/tag2009.xml><?xml version="1.0" encoding="utf-8"?>
<p:tagLst xmlns:p="http://schemas.openxmlformats.org/presentationml/2006/main">
  <p:tag name="AS_UNIQUEID" val="4189"/>
</p:tagLst>
</file>

<file path=ppt/tags/tag201.xml><?xml version="1.0" encoding="utf-8"?>
<p:tagLst xmlns:p="http://schemas.openxmlformats.org/presentationml/2006/main">
  <p:tag name="AS_UNIQUEID" val="6543"/>
</p:tagLst>
</file>

<file path=ppt/tags/tag2010.xml><?xml version="1.0" encoding="utf-8"?>
<p:tagLst xmlns:p="http://schemas.openxmlformats.org/presentationml/2006/main">
  <p:tag name="AS_UNIQUEID" val="4190"/>
</p:tagLst>
</file>

<file path=ppt/tags/tag2011.xml><?xml version="1.0" encoding="utf-8"?>
<p:tagLst xmlns:p="http://schemas.openxmlformats.org/presentationml/2006/main">
  <p:tag name="AS_UNIQUEID" val="4191"/>
</p:tagLst>
</file>

<file path=ppt/tags/tag2012.xml><?xml version="1.0" encoding="utf-8"?>
<p:tagLst xmlns:p="http://schemas.openxmlformats.org/presentationml/2006/main">
  <p:tag name="AS_UNIQUEID" val="4192"/>
</p:tagLst>
</file>

<file path=ppt/tags/tag2013.xml><?xml version="1.0" encoding="utf-8"?>
<p:tagLst xmlns:p="http://schemas.openxmlformats.org/presentationml/2006/main">
  <p:tag name="AS_UNIQUEID" val="4193"/>
</p:tagLst>
</file>

<file path=ppt/tags/tag2014.xml><?xml version="1.0" encoding="utf-8"?>
<p:tagLst xmlns:p="http://schemas.openxmlformats.org/presentationml/2006/main">
  <p:tag name="AS_UNIQUEID" val="4194"/>
</p:tagLst>
</file>

<file path=ppt/tags/tag2015.xml><?xml version="1.0" encoding="utf-8"?>
<p:tagLst xmlns:p="http://schemas.openxmlformats.org/presentationml/2006/main">
  <p:tag name="AS_UNIQUEID" val="4195"/>
</p:tagLst>
</file>

<file path=ppt/tags/tag2016.xml><?xml version="1.0" encoding="utf-8"?>
<p:tagLst xmlns:p="http://schemas.openxmlformats.org/presentationml/2006/main">
  <p:tag name="AS_UNIQUEID" val="4196"/>
</p:tagLst>
</file>

<file path=ppt/tags/tag2017.xml><?xml version="1.0" encoding="utf-8"?>
<p:tagLst xmlns:p="http://schemas.openxmlformats.org/presentationml/2006/main">
  <p:tag name="AS_UNIQUEID" val="4197"/>
</p:tagLst>
</file>

<file path=ppt/tags/tag2018.xml><?xml version="1.0" encoding="utf-8"?>
<p:tagLst xmlns:p="http://schemas.openxmlformats.org/presentationml/2006/main">
  <p:tag name="AS_UNIQUEID" val="4198"/>
</p:tagLst>
</file>

<file path=ppt/tags/tag2019.xml><?xml version="1.0" encoding="utf-8"?>
<p:tagLst xmlns:p="http://schemas.openxmlformats.org/presentationml/2006/main">
  <p:tag name="AS_UNIQUEID" val="4199"/>
</p:tagLst>
</file>

<file path=ppt/tags/tag202.xml><?xml version="1.0" encoding="utf-8"?>
<p:tagLst xmlns:p="http://schemas.openxmlformats.org/presentationml/2006/main">
  <p:tag name="AS_UNIQUEID" val="6544"/>
</p:tagLst>
</file>

<file path=ppt/tags/tag2020.xml><?xml version="1.0" encoding="utf-8"?>
<p:tagLst xmlns:p="http://schemas.openxmlformats.org/presentationml/2006/main">
  <p:tag name="AS_UNIQUEID" val="4200"/>
</p:tagLst>
</file>

<file path=ppt/tags/tag2021.xml><?xml version="1.0" encoding="utf-8"?>
<p:tagLst xmlns:p="http://schemas.openxmlformats.org/presentationml/2006/main">
  <p:tag name="AS_UNIQUEID" val="4201"/>
</p:tagLst>
</file>

<file path=ppt/tags/tag2022.xml><?xml version="1.0" encoding="utf-8"?>
<p:tagLst xmlns:p="http://schemas.openxmlformats.org/presentationml/2006/main">
  <p:tag name="AS_UNIQUEID" val="4202"/>
</p:tagLst>
</file>

<file path=ppt/tags/tag2023.xml><?xml version="1.0" encoding="utf-8"?>
<p:tagLst xmlns:p="http://schemas.openxmlformats.org/presentationml/2006/main">
  <p:tag name="AS_UNIQUEID" val="4203"/>
</p:tagLst>
</file>

<file path=ppt/tags/tag2024.xml><?xml version="1.0" encoding="utf-8"?>
<p:tagLst xmlns:p="http://schemas.openxmlformats.org/presentationml/2006/main">
  <p:tag name="AS_UNIQUEID" val="4205"/>
</p:tagLst>
</file>

<file path=ppt/tags/tag2025.xml><?xml version="1.0" encoding="utf-8"?>
<p:tagLst xmlns:p="http://schemas.openxmlformats.org/presentationml/2006/main">
  <p:tag name="AS_UNIQUEID" val="4206"/>
</p:tagLst>
</file>

<file path=ppt/tags/tag2026.xml><?xml version="1.0" encoding="utf-8"?>
<p:tagLst xmlns:p="http://schemas.openxmlformats.org/presentationml/2006/main">
  <p:tag name="AS_UNIQUEID" val="4207"/>
</p:tagLst>
</file>

<file path=ppt/tags/tag2027.xml><?xml version="1.0" encoding="utf-8"?>
<p:tagLst xmlns:p="http://schemas.openxmlformats.org/presentationml/2006/main">
  <p:tag name="AS_UNIQUEID" val="4208"/>
</p:tagLst>
</file>

<file path=ppt/tags/tag2028.xml><?xml version="1.0" encoding="utf-8"?>
<p:tagLst xmlns:p="http://schemas.openxmlformats.org/presentationml/2006/main">
  <p:tag name="AS_UNIQUEID" val="4173"/>
</p:tagLst>
</file>

<file path=ppt/tags/tag2029.xml><?xml version="1.0" encoding="utf-8"?>
<p:tagLst xmlns:p="http://schemas.openxmlformats.org/presentationml/2006/main">
  <p:tag name="AS_UNIQUEID" val="4174"/>
</p:tagLst>
</file>

<file path=ppt/tags/tag203.xml><?xml version="1.0" encoding="utf-8"?>
<p:tagLst xmlns:p="http://schemas.openxmlformats.org/presentationml/2006/main">
  <p:tag name="AS_UNIQUEID" val="6545"/>
</p:tagLst>
</file>

<file path=ppt/tags/tag2030.xml><?xml version="1.0" encoding="utf-8"?>
<p:tagLst xmlns:p="http://schemas.openxmlformats.org/presentationml/2006/main">
  <p:tag name="AS_UNIQUEID" val="4175"/>
</p:tagLst>
</file>

<file path=ppt/tags/tag2031.xml><?xml version="1.0" encoding="utf-8"?>
<p:tagLst xmlns:p="http://schemas.openxmlformats.org/presentationml/2006/main">
  <p:tag name="AS_UNIQUEID" val="4140"/>
</p:tagLst>
</file>

<file path=ppt/tags/tag2032.xml><?xml version="1.0" encoding="utf-8"?>
<p:tagLst xmlns:p="http://schemas.openxmlformats.org/presentationml/2006/main">
  <p:tag name="AS_UNIQUEID" val="4141"/>
</p:tagLst>
</file>

<file path=ppt/tags/tag2033.xml><?xml version="1.0" encoding="utf-8"?>
<p:tagLst xmlns:p="http://schemas.openxmlformats.org/presentationml/2006/main">
  <p:tag name="AS_UNIQUEID" val="4143"/>
  <p:tag name="THINKCELLSHAPEDONOTDELETE" val="thinkcellActiveDocDoNotDelete"/>
</p:tagLst>
</file>

<file path=ppt/tags/tag2034.xml><?xml version="1.0" encoding="utf-8"?>
<p:tagLst xmlns:p="http://schemas.openxmlformats.org/presentationml/2006/main">
  <p:tag name="AS_UNIQUEID" val="4144"/>
  <p:tag name="THINKCELLSHAPEDONOTDELETE" val="tepdg12olfR5a1MIzSWnjDA"/>
</p:tagLst>
</file>

<file path=ppt/tags/tag2035.xml><?xml version="1.0" encoding="utf-8"?>
<p:tagLst xmlns:p="http://schemas.openxmlformats.org/presentationml/2006/main">
  <p:tag name="AS_UNIQUEID" val="4145"/>
</p:tagLst>
</file>

<file path=ppt/tags/tag2036.xml><?xml version="1.0" encoding="utf-8"?>
<p:tagLst xmlns:p="http://schemas.openxmlformats.org/presentationml/2006/main">
  <p:tag name="AS_UNIQUEID" val="4146"/>
</p:tagLst>
</file>

<file path=ppt/tags/tag2037.xml><?xml version="1.0" encoding="utf-8"?>
<p:tagLst xmlns:p="http://schemas.openxmlformats.org/presentationml/2006/main">
  <p:tag name="AS_UNIQUEID" val="4147"/>
</p:tagLst>
</file>

<file path=ppt/tags/tag2038.xml><?xml version="1.0" encoding="utf-8"?>
<p:tagLst xmlns:p="http://schemas.openxmlformats.org/presentationml/2006/main">
  <p:tag name="AS_UNIQUEID" val="4148"/>
</p:tagLst>
</file>

<file path=ppt/tags/tag2039.xml><?xml version="1.0" encoding="utf-8"?>
<p:tagLst xmlns:p="http://schemas.openxmlformats.org/presentationml/2006/main">
  <p:tag name="AS_UNIQUEID" val="4149"/>
</p:tagLst>
</file>

<file path=ppt/tags/tag204.xml><?xml version="1.0" encoding="utf-8"?>
<p:tagLst xmlns:p="http://schemas.openxmlformats.org/presentationml/2006/main">
  <p:tag name="AS_UNIQUEID" val="6546"/>
</p:tagLst>
</file>

<file path=ppt/tags/tag2040.xml><?xml version="1.0" encoding="utf-8"?>
<p:tagLst xmlns:p="http://schemas.openxmlformats.org/presentationml/2006/main">
  <p:tag name="AS_UNIQUEID" val="4151"/>
</p:tagLst>
</file>

<file path=ppt/tags/tag2041.xml><?xml version="1.0" encoding="utf-8"?>
<p:tagLst xmlns:p="http://schemas.openxmlformats.org/presentationml/2006/main">
  <p:tag name="AS_UNIQUEID" val="4152"/>
</p:tagLst>
</file>

<file path=ppt/tags/tag2042.xml><?xml version="1.0" encoding="utf-8"?>
<p:tagLst xmlns:p="http://schemas.openxmlformats.org/presentationml/2006/main">
  <p:tag name="AS_UNIQUEID" val="4153"/>
</p:tagLst>
</file>

<file path=ppt/tags/tag2043.xml><?xml version="1.0" encoding="utf-8"?>
<p:tagLst xmlns:p="http://schemas.openxmlformats.org/presentationml/2006/main">
  <p:tag name="AS_UNIQUEID" val="4154"/>
</p:tagLst>
</file>

<file path=ppt/tags/tag2044.xml><?xml version="1.0" encoding="utf-8"?>
<p:tagLst xmlns:p="http://schemas.openxmlformats.org/presentationml/2006/main">
  <p:tag name="AS_UNIQUEID" val="4155"/>
</p:tagLst>
</file>

<file path=ppt/tags/tag2045.xml><?xml version="1.0" encoding="utf-8"?>
<p:tagLst xmlns:p="http://schemas.openxmlformats.org/presentationml/2006/main">
  <p:tag name="AS_UNIQUEID" val="4156"/>
</p:tagLst>
</file>

<file path=ppt/tags/tag2046.xml><?xml version="1.0" encoding="utf-8"?>
<p:tagLst xmlns:p="http://schemas.openxmlformats.org/presentationml/2006/main">
  <p:tag name="AS_UNIQUEID" val="4157"/>
</p:tagLst>
</file>

<file path=ppt/tags/tag2047.xml><?xml version="1.0" encoding="utf-8"?>
<p:tagLst xmlns:p="http://schemas.openxmlformats.org/presentationml/2006/main">
  <p:tag name="AS_UNIQUEID" val="4158"/>
</p:tagLst>
</file>

<file path=ppt/tags/tag2048.xml><?xml version="1.0" encoding="utf-8"?>
<p:tagLst xmlns:p="http://schemas.openxmlformats.org/presentationml/2006/main">
  <p:tag name="AS_UNIQUEID" val="4159"/>
</p:tagLst>
</file>

<file path=ppt/tags/tag2049.xml><?xml version="1.0" encoding="utf-8"?>
<p:tagLst xmlns:p="http://schemas.openxmlformats.org/presentationml/2006/main">
  <p:tag name="AS_UNIQUEID" val="4160"/>
</p:tagLst>
</file>

<file path=ppt/tags/tag205.xml><?xml version="1.0" encoding="utf-8"?>
<p:tagLst xmlns:p="http://schemas.openxmlformats.org/presentationml/2006/main">
  <p:tag name="AS_UNIQUEID" val="6547"/>
</p:tagLst>
</file>

<file path=ppt/tags/tag2050.xml><?xml version="1.0" encoding="utf-8"?>
<p:tagLst xmlns:p="http://schemas.openxmlformats.org/presentationml/2006/main">
  <p:tag name="AS_UNIQUEID" val="4161"/>
</p:tagLst>
</file>

<file path=ppt/tags/tag2051.xml><?xml version="1.0" encoding="utf-8"?>
<p:tagLst xmlns:p="http://schemas.openxmlformats.org/presentationml/2006/main">
  <p:tag name="AS_UNIQUEID" val="4162"/>
</p:tagLst>
</file>

<file path=ppt/tags/tag2052.xml><?xml version="1.0" encoding="utf-8"?>
<p:tagLst xmlns:p="http://schemas.openxmlformats.org/presentationml/2006/main">
  <p:tag name="AS_UNIQUEID" val="4163"/>
</p:tagLst>
</file>

<file path=ppt/tags/tag2053.xml><?xml version="1.0" encoding="utf-8"?>
<p:tagLst xmlns:p="http://schemas.openxmlformats.org/presentationml/2006/main">
  <p:tag name="AS_UNIQUEID" val="4164"/>
</p:tagLst>
</file>

<file path=ppt/tags/tag2054.xml><?xml version="1.0" encoding="utf-8"?>
<p:tagLst xmlns:p="http://schemas.openxmlformats.org/presentationml/2006/main">
  <p:tag name="AS_UNIQUEID" val="4165"/>
</p:tagLst>
</file>

<file path=ppt/tags/tag2055.xml><?xml version="1.0" encoding="utf-8"?>
<p:tagLst xmlns:p="http://schemas.openxmlformats.org/presentationml/2006/main">
  <p:tag name="AS_UNIQUEID" val="4166"/>
</p:tagLst>
</file>

<file path=ppt/tags/tag2056.xml><?xml version="1.0" encoding="utf-8"?>
<p:tagLst xmlns:p="http://schemas.openxmlformats.org/presentationml/2006/main">
  <p:tag name="AS_UNIQUEID" val="4167"/>
</p:tagLst>
</file>

<file path=ppt/tags/tag2057.xml><?xml version="1.0" encoding="utf-8"?>
<p:tagLst xmlns:p="http://schemas.openxmlformats.org/presentationml/2006/main">
  <p:tag name="AS_UNIQUEID" val="4169"/>
</p:tagLst>
</file>

<file path=ppt/tags/tag2058.xml><?xml version="1.0" encoding="utf-8"?>
<p:tagLst xmlns:p="http://schemas.openxmlformats.org/presentationml/2006/main">
  <p:tag name="AS_UNIQUEID" val="4170"/>
</p:tagLst>
</file>

<file path=ppt/tags/tag2059.xml><?xml version="1.0" encoding="utf-8"?>
<p:tagLst xmlns:p="http://schemas.openxmlformats.org/presentationml/2006/main">
  <p:tag name="AS_UNIQUEID" val="4171"/>
</p:tagLst>
</file>

<file path=ppt/tags/tag206.xml><?xml version="1.0" encoding="utf-8"?>
<p:tagLst xmlns:p="http://schemas.openxmlformats.org/presentationml/2006/main">
  <p:tag name="AS_UNIQUEID" val="6548"/>
</p:tagLst>
</file>

<file path=ppt/tags/tag2060.xml><?xml version="1.0" encoding="utf-8"?>
<p:tagLst xmlns:p="http://schemas.openxmlformats.org/presentationml/2006/main">
  <p:tag name="AS_UNIQUEID" val="4172"/>
</p:tagLst>
</file>

<file path=ppt/tags/tag2061.xml><?xml version="1.0" encoding="utf-8"?>
<p:tagLst xmlns:p="http://schemas.openxmlformats.org/presentationml/2006/main">
  <p:tag name="AS_UNIQUEID" val="4137"/>
</p:tagLst>
</file>

<file path=ppt/tags/tag2062.xml><?xml version="1.0" encoding="utf-8"?>
<p:tagLst xmlns:p="http://schemas.openxmlformats.org/presentationml/2006/main">
  <p:tag name="AS_UNIQUEID" val="4138"/>
</p:tagLst>
</file>

<file path=ppt/tags/tag2063.xml><?xml version="1.0" encoding="utf-8"?>
<p:tagLst xmlns:p="http://schemas.openxmlformats.org/presentationml/2006/main">
  <p:tag name="AS_UNIQUEID" val="4139"/>
</p:tagLst>
</file>

<file path=ppt/tags/tag2064.xml><?xml version="1.0" encoding="utf-8"?>
<p:tagLst xmlns:p="http://schemas.openxmlformats.org/presentationml/2006/main">
  <p:tag name="AS_UNIQUEID" val="4104"/>
</p:tagLst>
</file>

<file path=ppt/tags/tag2065.xml><?xml version="1.0" encoding="utf-8"?>
<p:tagLst xmlns:p="http://schemas.openxmlformats.org/presentationml/2006/main">
  <p:tag name="AS_UNIQUEID" val="4105"/>
</p:tagLst>
</file>

<file path=ppt/tags/tag2066.xml><?xml version="1.0" encoding="utf-8"?>
<p:tagLst xmlns:p="http://schemas.openxmlformats.org/presentationml/2006/main">
  <p:tag name="AS_UNIQUEID" val="4107"/>
  <p:tag name="THINKCELLSHAPEDONOTDELETE" val="thinkcellActiveDocDoNotDelete"/>
</p:tagLst>
</file>

<file path=ppt/tags/tag2067.xml><?xml version="1.0" encoding="utf-8"?>
<p:tagLst xmlns:p="http://schemas.openxmlformats.org/presentationml/2006/main">
  <p:tag name="AS_UNIQUEID" val="4108"/>
  <p:tag name="THINKCELLSHAPEDONOTDELETE" val="tepdg12olfR5a1MIzSWnjDA"/>
</p:tagLst>
</file>

<file path=ppt/tags/tag2068.xml><?xml version="1.0" encoding="utf-8"?>
<p:tagLst xmlns:p="http://schemas.openxmlformats.org/presentationml/2006/main">
  <p:tag name="AS_UNIQUEID" val="4109"/>
</p:tagLst>
</file>

<file path=ppt/tags/tag2069.xml><?xml version="1.0" encoding="utf-8"?>
<p:tagLst xmlns:p="http://schemas.openxmlformats.org/presentationml/2006/main">
  <p:tag name="AS_UNIQUEID" val="4110"/>
</p:tagLst>
</file>

<file path=ppt/tags/tag207.xml><?xml version="1.0" encoding="utf-8"?>
<p:tagLst xmlns:p="http://schemas.openxmlformats.org/presentationml/2006/main">
  <p:tag name="AS_UNIQUEID" val="6549"/>
</p:tagLst>
</file>

<file path=ppt/tags/tag2070.xml><?xml version="1.0" encoding="utf-8"?>
<p:tagLst xmlns:p="http://schemas.openxmlformats.org/presentationml/2006/main">
  <p:tag name="AS_UNIQUEID" val="4111"/>
</p:tagLst>
</file>

<file path=ppt/tags/tag2071.xml><?xml version="1.0" encoding="utf-8"?>
<p:tagLst xmlns:p="http://schemas.openxmlformats.org/presentationml/2006/main">
  <p:tag name="AS_UNIQUEID" val="4112"/>
</p:tagLst>
</file>

<file path=ppt/tags/tag2072.xml><?xml version="1.0" encoding="utf-8"?>
<p:tagLst xmlns:p="http://schemas.openxmlformats.org/presentationml/2006/main">
  <p:tag name="AS_UNIQUEID" val="4113"/>
</p:tagLst>
</file>

<file path=ppt/tags/tag2073.xml><?xml version="1.0" encoding="utf-8"?>
<p:tagLst xmlns:p="http://schemas.openxmlformats.org/presentationml/2006/main">
  <p:tag name="AS_UNIQUEID" val="4115"/>
</p:tagLst>
</file>

<file path=ppt/tags/tag2074.xml><?xml version="1.0" encoding="utf-8"?>
<p:tagLst xmlns:p="http://schemas.openxmlformats.org/presentationml/2006/main">
  <p:tag name="AS_UNIQUEID" val="4116"/>
</p:tagLst>
</file>

<file path=ppt/tags/tag2075.xml><?xml version="1.0" encoding="utf-8"?>
<p:tagLst xmlns:p="http://schemas.openxmlformats.org/presentationml/2006/main">
  <p:tag name="AS_UNIQUEID" val="4117"/>
</p:tagLst>
</file>

<file path=ppt/tags/tag2076.xml><?xml version="1.0" encoding="utf-8"?>
<p:tagLst xmlns:p="http://schemas.openxmlformats.org/presentationml/2006/main">
  <p:tag name="AS_UNIQUEID" val="4118"/>
</p:tagLst>
</file>

<file path=ppt/tags/tag2077.xml><?xml version="1.0" encoding="utf-8"?>
<p:tagLst xmlns:p="http://schemas.openxmlformats.org/presentationml/2006/main">
  <p:tag name="AS_UNIQUEID" val="4119"/>
</p:tagLst>
</file>

<file path=ppt/tags/tag2078.xml><?xml version="1.0" encoding="utf-8"?>
<p:tagLst xmlns:p="http://schemas.openxmlformats.org/presentationml/2006/main">
  <p:tag name="AS_UNIQUEID" val="4120"/>
</p:tagLst>
</file>

<file path=ppt/tags/tag2079.xml><?xml version="1.0" encoding="utf-8"?>
<p:tagLst xmlns:p="http://schemas.openxmlformats.org/presentationml/2006/main">
  <p:tag name="AS_UNIQUEID" val="4121"/>
</p:tagLst>
</file>

<file path=ppt/tags/tag208.xml><?xml version="1.0" encoding="utf-8"?>
<p:tagLst xmlns:p="http://schemas.openxmlformats.org/presentationml/2006/main">
  <p:tag name="AS_UNIQUEID" val="6550"/>
</p:tagLst>
</file>

<file path=ppt/tags/tag2080.xml><?xml version="1.0" encoding="utf-8"?>
<p:tagLst xmlns:p="http://schemas.openxmlformats.org/presentationml/2006/main">
  <p:tag name="AS_UNIQUEID" val="4122"/>
</p:tagLst>
</file>

<file path=ppt/tags/tag2081.xml><?xml version="1.0" encoding="utf-8"?>
<p:tagLst xmlns:p="http://schemas.openxmlformats.org/presentationml/2006/main">
  <p:tag name="AS_UNIQUEID" val="4123"/>
</p:tagLst>
</file>

<file path=ppt/tags/tag2082.xml><?xml version="1.0" encoding="utf-8"?>
<p:tagLst xmlns:p="http://schemas.openxmlformats.org/presentationml/2006/main">
  <p:tag name="AS_UNIQUEID" val="4124"/>
</p:tagLst>
</file>

<file path=ppt/tags/tag2083.xml><?xml version="1.0" encoding="utf-8"?>
<p:tagLst xmlns:p="http://schemas.openxmlformats.org/presentationml/2006/main">
  <p:tag name="AS_UNIQUEID" val="4125"/>
</p:tagLst>
</file>

<file path=ppt/tags/tag2084.xml><?xml version="1.0" encoding="utf-8"?>
<p:tagLst xmlns:p="http://schemas.openxmlformats.org/presentationml/2006/main">
  <p:tag name="AS_UNIQUEID" val="4126"/>
</p:tagLst>
</file>

<file path=ppt/tags/tag2085.xml><?xml version="1.0" encoding="utf-8"?>
<p:tagLst xmlns:p="http://schemas.openxmlformats.org/presentationml/2006/main">
  <p:tag name="AS_UNIQUEID" val="4127"/>
</p:tagLst>
</file>

<file path=ppt/tags/tag2086.xml><?xml version="1.0" encoding="utf-8"?>
<p:tagLst xmlns:p="http://schemas.openxmlformats.org/presentationml/2006/main">
  <p:tag name="AS_UNIQUEID" val="4128"/>
</p:tagLst>
</file>

<file path=ppt/tags/tag2087.xml><?xml version="1.0" encoding="utf-8"?>
<p:tagLst xmlns:p="http://schemas.openxmlformats.org/presentationml/2006/main">
  <p:tag name="AS_UNIQUEID" val="4129"/>
</p:tagLst>
</file>

<file path=ppt/tags/tag2088.xml><?xml version="1.0" encoding="utf-8"?>
<p:tagLst xmlns:p="http://schemas.openxmlformats.org/presentationml/2006/main">
  <p:tag name="AS_UNIQUEID" val="4130"/>
</p:tagLst>
</file>

<file path=ppt/tags/tag2089.xml><?xml version="1.0" encoding="utf-8"?>
<p:tagLst xmlns:p="http://schemas.openxmlformats.org/presentationml/2006/main">
  <p:tag name="AS_UNIQUEID" val="4131"/>
</p:tagLst>
</file>

<file path=ppt/tags/tag209.xml><?xml version="1.0" encoding="utf-8"?>
<p:tagLst xmlns:p="http://schemas.openxmlformats.org/presentationml/2006/main">
  <p:tag name="AS_UNIQUEID" val="6551"/>
</p:tagLst>
</file>

<file path=ppt/tags/tag2090.xml><?xml version="1.0" encoding="utf-8"?>
<p:tagLst xmlns:p="http://schemas.openxmlformats.org/presentationml/2006/main">
  <p:tag name="AS_UNIQUEID" val="4132"/>
</p:tagLst>
</file>

<file path=ppt/tags/tag2091.xml><?xml version="1.0" encoding="utf-8"?>
<p:tagLst xmlns:p="http://schemas.openxmlformats.org/presentationml/2006/main">
  <p:tag name="AS_UNIQUEID" val="4133"/>
</p:tagLst>
</file>

<file path=ppt/tags/tag2092.xml><?xml version="1.0" encoding="utf-8"?>
<p:tagLst xmlns:p="http://schemas.openxmlformats.org/presentationml/2006/main">
  <p:tag name="AS_UNIQUEID" val="4134"/>
</p:tagLst>
</file>

<file path=ppt/tags/tag2093.xml><?xml version="1.0" encoding="utf-8"?>
<p:tagLst xmlns:p="http://schemas.openxmlformats.org/presentationml/2006/main">
  <p:tag name="AS_UNIQUEID" val="4135"/>
</p:tagLst>
</file>

<file path=ppt/tags/tag2094.xml><?xml version="1.0" encoding="utf-8"?>
<p:tagLst xmlns:p="http://schemas.openxmlformats.org/presentationml/2006/main">
  <p:tag name="AS_UNIQUEID" val="4136"/>
</p:tagLst>
</file>

<file path=ppt/tags/tag2095.xml><?xml version="1.0" encoding="utf-8"?>
<p:tagLst xmlns:p="http://schemas.openxmlformats.org/presentationml/2006/main">
  <p:tag name="AS_UNIQUEID" val="4101"/>
</p:tagLst>
</file>

<file path=ppt/tags/tag2096.xml><?xml version="1.0" encoding="utf-8"?>
<p:tagLst xmlns:p="http://schemas.openxmlformats.org/presentationml/2006/main">
  <p:tag name="AS_UNIQUEID" val="4102"/>
</p:tagLst>
</file>

<file path=ppt/tags/tag2097.xml><?xml version="1.0" encoding="utf-8"?>
<p:tagLst xmlns:p="http://schemas.openxmlformats.org/presentationml/2006/main">
  <p:tag name="AS_UNIQUEID" val="4103"/>
</p:tagLst>
</file>

<file path=ppt/tags/tag2098.xml><?xml version="1.0" encoding="utf-8"?>
<p:tagLst xmlns:p="http://schemas.openxmlformats.org/presentationml/2006/main">
  <p:tag name="AS_UNIQUEID" val="4068"/>
</p:tagLst>
</file>

<file path=ppt/tags/tag2099.xml><?xml version="1.0" encoding="utf-8"?>
<p:tagLst xmlns:p="http://schemas.openxmlformats.org/presentationml/2006/main">
  <p:tag name="AS_UNIQUEID" val="4069"/>
</p:tagLst>
</file>

<file path=ppt/tags/tag21.xml><?xml version="1.0" encoding="utf-8"?>
<p:tagLst xmlns:p="http://schemas.openxmlformats.org/presentationml/2006/main">
  <p:tag name="AS_UNIQUEID" val="6363"/>
</p:tagLst>
</file>

<file path=ppt/tags/tag210.xml><?xml version="1.0" encoding="utf-8"?>
<p:tagLst xmlns:p="http://schemas.openxmlformats.org/presentationml/2006/main">
  <p:tag name="AS_UNIQUEID" val="6552"/>
</p:tagLst>
</file>

<file path=ppt/tags/tag2100.xml><?xml version="1.0" encoding="utf-8"?>
<p:tagLst xmlns:p="http://schemas.openxmlformats.org/presentationml/2006/main">
  <p:tag name="AS_UNIQUEID" val="4071"/>
  <p:tag name="THINKCELLSHAPEDONOTDELETE" val="thinkcellActiveDocDoNotDelete"/>
</p:tagLst>
</file>

<file path=ppt/tags/tag2101.xml><?xml version="1.0" encoding="utf-8"?>
<p:tagLst xmlns:p="http://schemas.openxmlformats.org/presentationml/2006/main">
  <p:tag name="AS_UNIQUEID" val="4072"/>
  <p:tag name="THINKCELLSHAPEDONOTDELETE" val="tepdg12olfR5a1MIzSWnjDA"/>
</p:tagLst>
</file>

<file path=ppt/tags/tag2102.xml><?xml version="1.0" encoding="utf-8"?>
<p:tagLst xmlns:p="http://schemas.openxmlformats.org/presentationml/2006/main">
  <p:tag name="AS_UNIQUEID" val="4073"/>
</p:tagLst>
</file>

<file path=ppt/tags/tag2103.xml><?xml version="1.0" encoding="utf-8"?>
<p:tagLst xmlns:p="http://schemas.openxmlformats.org/presentationml/2006/main">
  <p:tag name="AS_UNIQUEID" val="4074"/>
</p:tagLst>
</file>

<file path=ppt/tags/tag2104.xml><?xml version="1.0" encoding="utf-8"?>
<p:tagLst xmlns:p="http://schemas.openxmlformats.org/presentationml/2006/main">
  <p:tag name="AS_UNIQUEID" val="4075"/>
</p:tagLst>
</file>

<file path=ppt/tags/tag2105.xml><?xml version="1.0" encoding="utf-8"?>
<p:tagLst xmlns:p="http://schemas.openxmlformats.org/presentationml/2006/main">
  <p:tag name="AS_UNIQUEID" val="4076"/>
</p:tagLst>
</file>

<file path=ppt/tags/tag2106.xml><?xml version="1.0" encoding="utf-8"?>
<p:tagLst xmlns:p="http://schemas.openxmlformats.org/presentationml/2006/main">
  <p:tag name="AS_UNIQUEID" val="4077"/>
</p:tagLst>
</file>

<file path=ppt/tags/tag2107.xml><?xml version="1.0" encoding="utf-8"?>
<p:tagLst xmlns:p="http://schemas.openxmlformats.org/presentationml/2006/main">
  <p:tag name="AS_UNIQUEID" val="4079"/>
</p:tagLst>
</file>

<file path=ppt/tags/tag2108.xml><?xml version="1.0" encoding="utf-8"?>
<p:tagLst xmlns:p="http://schemas.openxmlformats.org/presentationml/2006/main">
  <p:tag name="AS_UNIQUEID" val="4080"/>
</p:tagLst>
</file>

<file path=ppt/tags/tag2109.xml><?xml version="1.0" encoding="utf-8"?>
<p:tagLst xmlns:p="http://schemas.openxmlformats.org/presentationml/2006/main">
  <p:tag name="AS_UNIQUEID" val="4081"/>
</p:tagLst>
</file>

<file path=ppt/tags/tag211.xml><?xml version="1.0" encoding="utf-8"?>
<p:tagLst xmlns:p="http://schemas.openxmlformats.org/presentationml/2006/main">
  <p:tag name="AS_UNIQUEID" val="6553"/>
</p:tagLst>
</file>

<file path=ppt/tags/tag2110.xml><?xml version="1.0" encoding="utf-8"?>
<p:tagLst xmlns:p="http://schemas.openxmlformats.org/presentationml/2006/main">
  <p:tag name="AS_UNIQUEID" val="4082"/>
</p:tagLst>
</file>

<file path=ppt/tags/tag2111.xml><?xml version="1.0" encoding="utf-8"?>
<p:tagLst xmlns:p="http://schemas.openxmlformats.org/presentationml/2006/main">
  <p:tag name="AS_UNIQUEID" val="4083"/>
</p:tagLst>
</file>

<file path=ppt/tags/tag2112.xml><?xml version="1.0" encoding="utf-8"?>
<p:tagLst xmlns:p="http://schemas.openxmlformats.org/presentationml/2006/main">
  <p:tag name="AS_UNIQUEID" val="4084"/>
</p:tagLst>
</file>

<file path=ppt/tags/tag2113.xml><?xml version="1.0" encoding="utf-8"?>
<p:tagLst xmlns:p="http://schemas.openxmlformats.org/presentationml/2006/main">
  <p:tag name="AS_UNIQUEID" val="4085"/>
</p:tagLst>
</file>

<file path=ppt/tags/tag2114.xml><?xml version="1.0" encoding="utf-8"?>
<p:tagLst xmlns:p="http://schemas.openxmlformats.org/presentationml/2006/main">
  <p:tag name="AS_UNIQUEID" val="4086"/>
</p:tagLst>
</file>

<file path=ppt/tags/tag2115.xml><?xml version="1.0" encoding="utf-8"?>
<p:tagLst xmlns:p="http://schemas.openxmlformats.org/presentationml/2006/main">
  <p:tag name="AS_UNIQUEID" val="4087"/>
</p:tagLst>
</file>

<file path=ppt/tags/tag2116.xml><?xml version="1.0" encoding="utf-8"?>
<p:tagLst xmlns:p="http://schemas.openxmlformats.org/presentationml/2006/main">
  <p:tag name="AS_UNIQUEID" val="4088"/>
</p:tagLst>
</file>

<file path=ppt/tags/tag2117.xml><?xml version="1.0" encoding="utf-8"?>
<p:tagLst xmlns:p="http://schemas.openxmlformats.org/presentationml/2006/main">
  <p:tag name="AS_UNIQUEID" val="4089"/>
</p:tagLst>
</file>

<file path=ppt/tags/tag2118.xml><?xml version="1.0" encoding="utf-8"?>
<p:tagLst xmlns:p="http://schemas.openxmlformats.org/presentationml/2006/main">
  <p:tag name="AS_UNIQUEID" val="4090"/>
</p:tagLst>
</file>

<file path=ppt/tags/tag2119.xml><?xml version="1.0" encoding="utf-8"?>
<p:tagLst xmlns:p="http://schemas.openxmlformats.org/presentationml/2006/main">
  <p:tag name="AS_UNIQUEID" val="4091"/>
</p:tagLst>
</file>

<file path=ppt/tags/tag212.xml><?xml version="1.0" encoding="utf-8"?>
<p:tagLst xmlns:p="http://schemas.openxmlformats.org/presentationml/2006/main">
  <p:tag name="AS_UNIQUEID" val="6554"/>
</p:tagLst>
</file>

<file path=ppt/tags/tag2120.xml><?xml version="1.0" encoding="utf-8"?>
<p:tagLst xmlns:p="http://schemas.openxmlformats.org/presentationml/2006/main">
  <p:tag name="AS_UNIQUEID" val="4092"/>
</p:tagLst>
</file>

<file path=ppt/tags/tag2121.xml><?xml version="1.0" encoding="utf-8"?>
<p:tagLst xmlns:p="http://schemas.openxmlformats.org/presentationml/2006/main">
  <p:tag name="AS_UNIQUEID" val="4093"/>
</p:tagLst>
</file>

<file path=ppt/tags/tag2122.xml><?xml version="1.0" encoding="utf-8"?>
<p:tagLst xmlns:p="http://schemas.openxmlformats.org/presentationml/2006/main">
  <p:tag name="AS_UNIQUEID" val="4094"/>
</p:tagLst>
</file>

<file path=ppt/tags/tag2123.xml><?xml version="1.0" encoding="utf-8"?>
<p:tagLst xmlns:p="http://schemas.openxmlformats.org/presentationml/2006/main">
  <p:tag name="AS_UNIQUEID" val="4095"/>
</p:tagLst>
</file>

<file path=ppt/tags/tag2124.xml><?xml version="1.0" encoding="utf-8"?>
<p:tagLst xmlns:p="http://schemas.openxmlformats.org/presentationml/2006/main">
  <p:tag name="AS_UNIQUEID" val="4097"/>
</p:tagLst>
</file>

<file path=ppt/tags/tag2125.xml><?xml version="1.0" encoding="utf-8"?>
<p:tagLst xmlns:p="http://schemas.openxmlformats.org/presentationml/2006/main">
  <p:tag name="AS_UNIQUEID" val="4098"/>
</p:tagLst>
</file>

<file path=ppt/tags/tag2126.xml><?xml version="1.0" encoding="utf-8"?>
<p:tagLst xmlns:p="http://schemas.openxmlformats.org/presentationml/2006/main">
  <p:tag name="AS_UNIQUEID" val="4099"/>
</p:tagLst>
</file>

<file path=ppt/tags/tag2127.xml><?xml version="1.0" encoding="utf-8"?>
<p:tagLst xmlns:p="http://schemas.openxmlformats.org/presentationml/2006/main">
  <p:tag name="AS_UNIQUEID" val="4100"/>
</p:tagLst>
</file>

<file path=ppt/tags/tag2128.xml><?xml version="1.0" encoding="utf-8"?>
<p:tagLst xmlns:p="http://schemas.openxmlformats.org/presentationml/2006/main">
  <p:tag name="AS_UNIQUEID" val="4065"/>
</p:tagLst>
</file>

<file path=ppt/tags/tag2129.xml><?xml version="1.0" encoding="utf-8"?>
<p:tagLst xmlns:p="http://schemas.openxmlformats.org/presentationml/2006/main">
  <p:tag name="AS_UNIQUEID" val="4066"/>
</p:tagLst>
</file>

<file path=ppt/tags/tag213.xml><?xml version="1.0" encoding="utf-8"?>
<p:tagLst xmlns:p="http://schemas.openxmlformats.org/presentationml/2006/main">
  <p:tag name="AS_UNIQUEID" val="6555"/>
</p:tagLst>
</file>

<file path=ppt/tags/tag2130.xml><?xml version="1.0" encoding="utf-8"?>
<p:tagLst xmlns:p="http://schemas.openxmlformats.org/presentationml/2006/main">
  <p:tag name="AS_UNIQUEID" val="4067"/>
</p:tagLst>
</file>

<file path=ppt/tags/tag2131.xml><?xml version="1.0" encoding="utf-8"?>
<p:tagLst xmlns:p="http://schemas.openxmlformats.org/presentationml/2006/main">
  <p:tag name="AS_UNIQUEID" val="4032"/>
</p:tagLst>
</file>

<file path=ppt/tags/tag2132.xml><?xml version="1.0" encoding="utf-8"?>
<p:tagLst xmlns:p="http://schemas.openxmlformats.org/presentationml/2006/main">
  <p:tag name="AS_UNIQUEID" val="4033"/>
</p:tagLst>
</file>

<file path=ppt/tags/tag2133.xml><?xml version="1.0" encoding="utf-8"?>
<p:tagLst xmlns:p="http://schemas.openxmlformats.org/presentationml/2006/main">
  <p:tag name="AS_UNIQUEID" val="4035"/>
  <p:tag name="THINKCELLSHAPEDONOTDELETE" val="thinkcellActiveDocDoNotDelete"/>
</p:tagLst>
</file>

<file path=ppt/tags/tag2134.xml><?xml version="1.0" encoding="utf-8"?>
<p:tagLst xmlns:p="http://schemas.openxmlformats.org/presentationml/2006/main">
  <p:tag name="AS_UNIQUEID" val="4036"/>
  <p:tag name="THINKCELLSHAPEDONOTDELETE" val="tepdg12olfR5a1MIzSWnjDA"/>
</p:tagLst>
</file>

<file path=ppt/tags/tag2135.xml><?xml version="1.0" encoding="utf-8"?>
<p:tagLst xmlns:p="http://schemas.openxmlformats.org/presentationml/2006/main">
  <p:tag name="AS_UNIQUEID" val="4037"/>
</p:tagLst>
</file>

<file path=ppt/tags/tag2136.xml><?xml version="1.0" encoding="utf-8"?>
<p:tagLst xmlns:p="http://schemas.openxmlformats.org/presentationml/2006/main">
  <p:tag name="AS_UNIQUEID" val="4038"/>
</p:tagLst>
</file>

<file path=ppt/tags/tag2137.xml><?xml version="1.0" encoding="utf-8"?>
<p:tagLst xmlns:p="http://schemas.openxmlformats.org/presentationml/2006/main">
  <p:tag name="AS_UNIQUEID" val="4039"/>
</p:tagLst>
</file>

<file path=ppt/tags/tag2138.xml><?xml version="1.0" encoding="utf-8"?>
<p:tagLst xmlns:p="http://schemas.openxmlformats.org/presentationml/2006/main">
  <p:tag name="AS_UNIQUEID" val="4040"/>
</p:tagLst>
</file>

<file path=ppt/tags/tag2139.xml><?xml version="1.0" encoding="utf-8"?>
<p:tagLst xmlns:p="http://schemas.openxmlformats.org/presentationml/2006/main">
  <p:tag name="AS_UNIQUEID" val="4041"/>
</p:tagLst>
</file>

<file path=ppt/tags/tag214.xml><?xml version="1.0" encoding="utf-8"?>
<p:tagLst xmlns:p="http://schemas.openxmlformats.org/presentationml/2006/main">
  <p:tag name="AS_UNIQUEID" val="6556"/>
</p:tagLst>
</file>

<file path=ppt/tags/tag2140.xml><?xml version="1.0" encoding="utf-8"?>
<p:tagLst xmlns:p="http://schemas.openxmlformats.org/presentationml/2006/main">
  <p:tag name="AS_UNIQUEID" val="4043"/>
</p:tagLst>
</file>

<file path=ppt/tags/tag2141.xml><?xml version="1.0" encoding="utf-8"?>
<p:tagLst xmlns:p="http://schemas.openxmlformats.org/presentationml/2006/main">
  <p:tag name="AS_UNIQUEID" val="4044"/>
</p:tagLst>
</file>

<file path=ppt/tags/tag2142.xml><?xml version="1.0" encoding="utf-8"?>
<p:tagLst xmlns:p="http://schemas.openxmlformats.org/presentationml/2006/main">
  <p:tag name="AS_UNIQUEID" val="4045"/>
</p:tagLst>
</file>

<file path=ppt/tags/tag2143.xml><?xml version="1.0" encoding="utf-8"?>
<p:tagLst xmlns:p="http://schemas.openxmlformats.org/presentationml/2006/main">
  <p:tag name="AS_UNIQUEID" val="4046"/>
</p:tagLst>
</file>

<file path=ppt/tags/tag2144.xml><?xml version="1.0" encoding="utf-8"?>
<p:tagLst xmlns:p="http://schemas.openxmlformats.org/presentationml/2006/main">
  <p:tag name="AS_UNIQUEID" val="4047"/>
</p:tagLst>
</file>

<file path=ppt/tags/tag2145.xml><?xml version="1.0" encoding="utf-8"?>
<p:tagLst xmlns:p="http://schemas.openxmlformats.org/presentationml/2006/main">
  <p:tag name="AS_UNIQUEID" val="4048"/>
</p:tagLst>
</file>

<file path=ppt/tags/tag2146.xml><?xml version="1.0" encoding="utf-8"?>
<p:tagLst xmlns:p="http://schemas.openxmlformats.org/presentationml/2006/main">
  <p:tag name="AS_UNIQUEID" val="4049"/>
</p:tagLst>
</file>

<file path=ppt/tags/tag2147.xml><?xml version="1.0" encoding="utf-8"?>
<p:tagLst xmlns:p="http://schemas.openxmlformats.org/presentationml/2006/main">
  <p:tag name="AS_UNIQUEID" val="4050"/>
</p:tagLst>
</file>

<file path=ppt/tags/tag2148.xml><?xml version="1.0" encoding="utf-8"?>
<p:tagLst xmlns:p="http://schemas.openxmlformats.org/presentationml/2006/main">
  <p:tag name="AS_UNIQUEID" val="4051"/>
</p:tagLst>
</file>

<file path=ppt/tags/tag2149.xml><?xml version="1.0" encoding="utf-8"?>
<p:tagLst xmlns:p="http://schemas.openxmlformats.org/presentationml/2006/main">
  <p:tag name="AS_UNIQUEID" val="4052"/>
</p:tagLst>
</file>

<file path=ppt/tags/tag215.xml><?xml version="1.0" encoding="utf-8"?>
<p:tagLst xmlns:p="http://schemas.openxmlformats.org/presentationml/2006/main">
  <p:tag name="AS_UNIQUEID" val="6557"/>
</p:tagLst>
</file>

<file path=ppt/tags/tag2150.xml><?xml version="1.0" encoding="utf-8"?>
<p:tagLst xmlns:p="http://schemas.openxmlformats.org/presentationml/2006/main">
  <p:tag name="AS_UNIQUEID" val="4053"/>
</p:tagLst>
</file>

<file path=ppt/tags/tag2151.xml><?xml version="1.0" encoding="utf-8"?>
<p:tagLst xmlns:p="http://schemas.openxmlformats.org/presentationml/2006/main">
  <p:tag name="AS_UNIQUEID" val="4054"/>
</p:tagLst>
</file>

<file path=ppt/tags/tag2152.xml><?xml version="1.0" encoding="utf-8"?>
<p:tagLst xmlns:p="http://schemas.openxmlformats.org/presentationml/2006/main">
  <p:tag name="AS_UNIQUEID" val="4055"/>
</p:tagLst>
</file>

<file path=ppt/tags/tag2153.xml><?xml version="1.0" encoding="utf-8"?>
<p:tagLst xmlns:p="http://schemas.openxmlformats.org/presentationml/2006/main">
  <p:tag name="AS_UNIQUEID" val="4056"/>
</p:tagLst>
</file>

<file path=ppt/tags/tag2154.xml><?xml version="1.0" encoding="utf-8"?>
<p:tagLst xmlns:p="http://schemas.openxmlformats.org/presentationml/2006/main">
  <p:tag name="AS_UNIQUEID" val="4057"/>
</p:tagLst>
</file>

<file path=ppt/tags/tag2155.xml><?xml version="1.0" encoding="utf-8"?>
<p:tagLst xmlns:p="http://schemas.openxmlformats.org/presentationml/2006/main">
  <p:tag name="AS_UNIQUEID" val="4058"/>
</p:tagLst>
</file>

<file path=ppt/tags/tag2156.xml><?xml version="1.0" encoding="utf-8"?>
<p:tagLst xmlns:p="http://schemas.openxmlformats.org/presentationml/2006/main">
  <p:tag name="AS_UNIQUEID" val="4059"/>
</p:tagLst>
</file>

<file path=ppt/tags/tag2157.xml><?xml version="1.0" encoding="utf-8"?>
<p:tagLst xmlns:p="http://schemas.openxmlformats.org/presentationml/2006/main">
  <p:tag name="AS_UNIQUEID" val="4061"/>
</p:tagLst>
</file>

<file path=ppt/tags/tag2158.xml><?xml version="1.0" encoding="utf-8"?>
<p:tagLst xmlns:p="http://schemas.openxmlformats.org/presentationml/2006/main">
  <p:tag name="AS_UNIQUEID" val="4062"/>
</p:tagLst>
</file>

<file path=ppt/tags/tag2159.xml><?xml version="1.0" encoding="utf-8"?>
<p:tagLst xmlns:p="http://schemas.openxmlformats.org/presentationml/2006/main">
  <p:tag name="AS_UNIQUEID" val="4063"/>
</p:tagLst>
</file>

<file path=ppt/tags/tag216.xml><?xml version="1.0" encoding="utf-8"?>
<p:tagLst xmlns:p="http://schemas.openxmlformats.org/presentationml/2006/main">
  <p:tag name="AS_UNIQUEID" val="6558"/>
</p:tagLst>
</file>

<file path=ppt/tags/tag2160.xml><?xml version="1.0" encoding="utf-8"?>
<p:tagLst xmlns:p="http://schemas.openxmlformats.org/presentationml/2006/main">
  <p:tag name="AS_UNIQUEID" val="4064"/>
</p:tagLst>
</file>

<file path=ppt/tags/tag2161.xml><?xml version="1.0" encoding="utf-8"?>
<p:tagLst xmlns:p="http://schemas.openxmlformats.org/presentationml/2006/main">
  <p:tag name="AS_UNIQUEID" val="4029"/>
</p:tagLst>
</file>

<file path=ppt/tags/tag2162.xml><?xml version="1.0" encoding="utf-8"?>
<p:tagLst xmlns:p="http://schemas.openxmlformats.org/presentationml/2006/main">
  <p:tag name="AS_UNIQUEID" val="4030"/>
</p:tagLst>
</file>

<file path=ppt/tags/tag2163.xml><?xml version="1.0" encoding="utf-8"?>
<p:tagLst xmlns:p="http://schemas.openxmlformats.org/presentationml/2006/main">
  <p:tag name="AS_UNIQUEID" val="4031"/>
</p:tagLst>
</file>

<file path=ppt/tags/tag2164.xml><?xml version="1.0" encoding="utf-8"?>
<p:tagLst xmlns:p="http://schemas.openxmlformats.org/presentationml/2006/main">
  <p:tag name="AS_UNIQUEID" val="3996"/>
</p:tagLst>
</file>

<file path=ppt/tags/tag2165.xml><?xml version="1.0" encoding="utf-8"?>
<p:tagLst xmlns:p="http://schemas.openxmlformats.org/presentationml/2006/main">
  <p:tag name="AS_UNIQUEID" val="3997"/>
</p:tagLst>
</file>

<file path=ppt/tags/tag2166.xml><?xml version="1.0" encoding="utf-8"?>
<p:tagLst xmlns:p="http://schemas.openxmlformats.org/presentationml/2006/main">
  <p:tag name="AS_UNIQUEID" val="3999"/>
  <p:tag name="THINKCELLSHAPEDONOTDELETE" val="thinkcellActiveDocDoNotDelete"/>
</p:tagLst>
</file>

<file path=ppt/tags/tag2167.xml><?xml version="1.0" encoding="utf-8"?>
<p:tagLst xmlns:p="http://schemas.openxmlformats.org/presentationml/2006/main">
  <p:tag name="AS_UNIQUEID" val="4000"/>
  <p:tag name="THINKCELLSHAPEDONOTDELETE" val="tepdg12olfR5a1MIzSWnjDA"/>
</p:tagLst>
</file>

<file path=ppt/tags/tag2168.xml><?xml version="1.0" encoding="utf-8"?>
<p:tagLst xmlns:p="http://schemas.openxmlformats.org/presentationml/2006/main">
  <p:tag name="AS_UNIQUEID" val="4001"/>
</p:tagLst>
</file>

<file path=ppt/tags/tag2169.xml><?xml version="1.0" encoding="utf-8"?>
<p:tagLst xmlns:p="http://schemas.openxmlformats.org/presentationml/2006/main">
  <p:tag name="AS_UNIQUEID" val="4002"/>
</p:tagLst>
</file>

<file path=ppt/tags/tag217.xml><?xml version="1.0" encoding="utf-8"?>
<p:tagLst xmlns:p="http://schemas.openxmlformats.org/presentationml/2006/main">
  <p:tag name="AS_UNIQUEID" val="6559"/>
</p:tagLst>
</file>

<file path=ppt/tags/tag2170.xml><?xml version="1.0" encoding="utf-8"?>
<p:tagLst xmlns:p="http://schemas.openxmlformats.org/presentationml/2006/main">
  <p:tag name="AS_UNIQUEID" val="4003"/>
</p:tagLst>
</file>

<file path=ppt/tags/tag2171.xml><?xml version="1.0" encoding="utf-8"?>
<p:tagLst xmlns:p="http://schemas.openxmlformats.org/presentationml/2006/main">
  <p:tag name="AS_UNIQUEID" val="4004"/>
</p:tagLst>
</file>

<file path=ppt/tags/tag2172.xml><?xml version="1.0" encoding="utf-8"?>
<p:tagLst xmlns:p="http://schemas.openxmlformats.org/presentationml/2006/main">
  <p:tag name="AS_UNIQUEID" val="4005"/>
</p:tagLst>
</file>

<file path=ppt/tags/tag2173.xml><?xml version="1.0" encoding="utf-8"?>
<p:tagLst xmlns:p="http://schemas.openxmlformats.org/presentationml/2006/main">
  <p:tag name="AS_UNIQUEID" val="4007"/>
</p:tagLst>
</file>

<file path=ppt/tags/tag2174.xml><?xml version="1.0" encoding="utf-8"?>
<p:tagLst xmlns:p="http://schemas.openxmlformats.org/presentationml/2006/main">
  <p:tag name="AS_UNIQUEID" val="4008"/>
</p:tagLst>
</file>

<file path=ppt/tags/tag2175.xml><?xml version="1.0" encoding="utf-8"?>
<p:tagLst xmlns:p="http://schemas.openxmlformats.org/presentationml/2006/main">
  <p:tag name="AS_UNIQUEID" val="4009"/>
</p:tagLst>
</file>

<file path=ppt/tags/tag2176.xml><?xml version="1.0" encoding="utf-8"?>
<p:tagLst xmlns:p="http://schemas.openxmlformats.org/presentationml/2006/main">
  <p:tag name="AS_UNIQUEID" val="4010"/>
</p:tagLst>
</file>

<file path=ppt/tags/tag2177.xml><?xml version="1.0" encoding="utf-8"?>
<p:tagLst xmlns:p="http://schemas.openxmlformats.org/presentationml/2006/main">
  <p:tag name="AS_UNIQUEID" val="4011"/>
</p:tagLst>
</file>

<file path=ppt/tags/tag2178.xml><?xml version="1.0" encoding="utf-8"?>
<p:tagLst xmlns:p="http://schemas.openxmlformats.org/presentationml/2006/main">
  <p:tag name="AS_UNIQUEID" val="4012"/>
</p:tagLst>
</file>

<file path=ppt/tags/tag2179.xml><?xml version="1.0" encoding="utf-8"?>
<p:tagLst xmlns:p="http://schemas.openxmlformats.org/presentationml/2006/main">
  <p:tag name="AS_UNIQUEID" val="4013"/>
</p:tagLst>
</file>

<file path=ppt/tags/tag218.xml><?xml version="1.0" encoding="utf-8"?>
<p:tagLst xmlns:p="http://schemas.openxmlformats.org/presentationml/2006/main">
  <p:tag name="AS_UNIQUEID" val="6560"/>
</p:tagLst>
</file>

<file path=ppt/tags/tag2180.xml><?xml version="1.0" encoding="utf-8"?>
<p:tagLst xmlns:p="http://schemas.openxmlformats.org/presentationml/2006/main">
  <p:tag name="AS_UNIQUEID" val="4014"/>
</p:tagLst>
</file>

<file path=ppt/tags/tag2181.xml><?xml version="1.0" encoding="utf-8"?>
<p:tagLst xmlns:p="http://schemas.openxmlformats.org/presentationml/2006/main">
  <p:tag name="AS_UNIQUEID" val="4015"/>
</p:tagLst>
</file>

<file path=ppt/tags/tag2182.xml><?xml version="1.0" encoding="utf-8"?>
<p:tagLst xmlns:p="http://schemas.openxmlformats.org/presentationml/2006/main">
  <p:tag name="AS_UNIQUEID" val="4016"/>
</p:tagLst>
</file>

<file path=ppt/tags/tag2183.xml><?xml version="1.0" encoding="utf-8"?>
<p:tagLst xmlns:p="http://schemas.openxmlformats.org/presentationml/2006/main">
  <p:tag name="AS_UNIQUEID" val="4017"/>
</p:tagLst>
</file>

<file path=ppt/tags/tag2184.xml><?xml version="1.0" encoding="utf-8"?>
<p:tagLst xmlns:p="http://schemas.openxmlformats.org/presentationml/2006/main">
  <p:tag name="AS_UNIQUEID" val="4018"/>
</p:tagLst>
</file>

<file path=ppt/tags/tag2185.xml><?xml version="1.0" encoding="utf-8"?>
<p:tagLst xmlns:p="http://schemas.openxmlformats.org/presentationml/2006/main">
  <p:tag name="AS_UNIQUEID" val="4019"/>
</p:tagLst>
</file>

<file path=ppt/tags/tag2186.xml><?xml version="1.0" encoding="utf-8"?>
<p:tagLst xmlns:p="http://schemas.openxmlformats.org/presentationml/2006/main">
  <p:tag name="AS_UNIQUEID" val="4020"/>
</p:tagLst>
</file>

<file path=ppt/tags/tag2187.xml><?xml version="1.0" encoding="utf-8"?>
<p:tagLst xmlns:p="http://schemas.openxmlformats.org/presentationml/2006/main">
  <p:tag name="AS_UNIQUEID" val="4021"/>
</p:tagLst>
</file>

<file path=ppt/tags/tag2188.xml><?xml version="1.0" encoding="utf-8"?>
<p:tagLst xmlns:p="http://schemas.openxmlformats.org/presentationml/2006/main">
  <p:tag name="AS_UNIQUEID" val="4022"/>
</p:tagLst>
</file>

<file path=ppt/tags/tag2189.xml><?xml version="1.0" encoding="utf-8"?>
<p:tagLst xmlns:p="http://schemas.openxmlformats.org/presentationml/2006/main">
  <p:tag name="AS_UNIQUEID" val="4023"/>
</p:tagLst>
</file>

<file path=ppt/tags/tag219.xml><?xml version="1.0" encoding="utf-8"?>
<p:tagLst xmlns:p="http://schemas.openxmlformats.org/presentationml/2006/main">
  <p:tag name="AS_UNIQUEID" val="6561"/>
</p:tagLst>
</file>

<file path=ppt/tags/tag2190.xml><?xml version="1.0" encoding="utf-8"?>
<p:tagLst xmlns:p="http://schemas.openxmlformats.org/presentationml/2006/main">
  <p:tag name="AS_UNIQUEID" val="4025"/>
</p:tagLst>
</file>

<file path=ppt/tags/tag2191.xml><?xml version="1.0" encoding="utf-8"?>
<p:tagLst xmlns:p="http://schemas.openxmlformats.org/presentationml/2006/main">
  <p:tag name="AS_UNIQUEID" val="4026"/>
</p:tagLst>
</file>

<file path=ppt/tags/tag2192.xml><?xml version="1.0" encoding="utf-8"?>
<p:tagLst xmlns:p="http://schemas.openxmlformats.org/presentationml/2006/main">
  <p:tag name="AS_UNIQUEID" val="4027"/>
</p:tagLst>
</file>

<file path=ppt/tags/tag2193.xml><?xml version="1.0" encoding="utf-8"?>
<p:tagLst xmlns:p="http://schemas.openxmlformats.org/presentationml/2006/main">
  <p:tag name="AS_UNIQUEID" val="4028"/>
</p:tagLst>
</file>

<file path=ppt/tags/tag2194.xml><?xml version="1.0" encoding="utf-8"?>
<p:tagLst xmlns:p="http://schemas.openxmlformats.org/presentationml/2006/main">
  <p:tag name="AS_UNIQUEID" val="3993"/>
</p:tagLst>
</file>

<file path=ppt/tags/tag2195.xml><?xml version="1.0" encoding="utf-8"?>
<p:tagLst xmlns:p="http://schemas.openxmlformats.org/presentationml/2006/main">
  <p:tag name="AS_UNIQUEID" val="3994"/>
</p:tagLst>
</file>

<file path=ppt/tags/tag2196.xml><?xml version="1.0" encoding="utf-8"?>
<p:tagLst xmlns:p="http://schemas.openxmlformats.org/presentationml/2006/main">
  <p:tag name="AS_UNIQUEID" val="3995"/>
</p:tagLst>
</file>

<file path=ppt/tags/tag2197.xml><?xml version="1.0" encoding="utf-8"?>
<p:tagLst xmlns:p="http://schemas.openxmlformats.org/presentationml/2006/main">
  <p:tag name="AS_UNIQUEID" val="3960"/>
</p:tagLst>
</file>

<file path=ppt/tags/tag2198.xml><?xml version="1.0" encoding="utf-8"?>
<p:tagLst xmlns:p="http://schemas.openxmlformats.org/presentationml/2006/main">
  <p:tag name="AS_UNIQUEID" val="3961"/>
</p:tagLst>
</file>

<file path=ppt/tags/tag2199.xml><?xml version="1.0" encoding="utf-8"?>
<p:tagLst xmlns:p="http://schemas.openxmlformats.org/presentationml/2006/main">
  <p:tag name="AS_UNIQUEID" val="3963"/>
  <p:tag name="THINKCELLSHAPEDONOTDELETE" val="thinkcellActiveDocDoNotDelete"/>
</p:tagLst>
</file>

<file path=ppt/tags/tag22.xml><?xml version="1.0" encoding="utf-8"?>
<p:tagLst xmlns:p="http://schemas.openxmlformats.org/presentationml/2006/main">
  <p:tag name="AS_UNIQUEID" val="6364"/>
</p:tagLst>
</file>

<file path=ppt/tags/tag220.xml><?xml version="1.0" encoding="utf-8"?>
<p:tagLst xmlns:p="http://schemas.openxmlformats.org/presentationml/2006/main">
  <p:tag name="AS_UNIQUEID" val="6562"/>
</p:tagLst>
</file>

<file path=ppt/tags/tag2200.xml><?xml version="1.0" encoding="utf-8"?>
<p:tagLst xmlns:p="http://schemas.openxmlformats.org/presentationml/2006/main">
  <p:tag name="AS_UNIQUEID" val="3964"/>
  <p:tag name="THINKCELLSHAPEDONOTDELETE" val="tepdg12olfR5a1MIzSWnjDA"/>
</p:tagLst>
</file>

<file path=ppt/tags/tag2201.xml><?xml version="1.0" encoding="utf-8"?>
<p:tagLst xmlns:p="http://schemas.openxmlformats.org/presentationml/2006/main">
  <p:tag name="AS_UNIQUEID" val="3965"/>
</p:tagLst>
</file>

<file path=ppt/tags/tag2202.xml><?xml version="1.0" encoding="utf-8"?>
<p:tagLst xmlns:p="http://schemas.openxmlformats.org/presentationml/2006/main">
  <p:tag name="AS_UNIQUEID" val="3966"/>
</p:tagLst>
</file>

<file path=ppt/tags/tag2203.xml><?xml version="1.0" encoding="utf-8"?>
<p:tagLst xmlns:p="http://schemas.openxmlformats.org/presentationml/2006/main">
  <p:tag name="AS_UNIQUEID" val="3967"/>
</p:tagLst>
</file>

<file path=ppt/tags/tag2204.xml><?xml version="1.0" encoding="utf-8"?>
<p:tagLst xmlns:p="http://schemas.openxmlformats.org/presentationml/2006/main">
  <p:tag name="AS_UNIQUEID" val="3968"/>
</p:tagLst>
</file>

<file path=ppt/tags/tag2205.xml><?xml version="1.0" encoding="utf-8"?>
<p:tagLst xmlns:p="http://schemas.openxmlformats.org/presentationml/2006/main">
  <p:tag name="AS_UNIQUEID" val="3969"/>
</p:tagLst>
</file>

<file path=ppt/tags/tag2206.xml><?xml version="1.0" encoding="utf-8"?>
<p:tagLst xmlns:p="http://schemas.openxmlformats.org/presentationml/2006/main">
  <p:tag name="AS_UNIQUEID" val="3971"/>
</p:tagLst>
</file>

<file path=ppt/tags/tag2207.xml><?xml version="1.0" encoding="utf-8"?>
<p:tagLst xmlns:p="http://schemas.openxmlformats.org/presentationml/2006/main">
  <p:tag name="AS_UNIQUEID" val="3972"/>
</p:tagLst>
</file>

<file path=ppt/tags/tag2208.xml><?xml version="1.0" encoding="utf-8"?>
<p:tagLst xmlns:p="http://schemas.openxmlformats.org/presentationml/2006/main">
  <p:tag name="AS_UNIQUEID" val="3973"/>
</p:tagLst>
</file>

<file path=ppt/tags/tag2209.xml><?xml version="1.0" encoding="utf-8"?>
<p:tagLst xmlns:p="http://schemas.openxmlformats.org/presentationml/2006/main">
  <p:tag name="AS_UNIQUEID" val="3974"/>
</p:tagLst>
</file>

<file path=ppt/tags/tag221.xml><?xml version="1.0" encoding="utf-8"?>
<p:tagLst xmlns:p="http://schemas.openxmlformats.org/presentationml/2006/main">
  <p:tag name="AS_UNIQUEID" val="6563"/>
</p:tagLst>
</file>

<file path=ppt/tags/tag2210.xml><?xml version="1.0" encoding="utf-8"?>
<p:tagLst xmlns:p="http://schemas.openxmlformats.org/presentationml/2006/main">
  <p:tag name="AS_UNIQUEID" val="3975"/>
</p:tagLst>
</file>

<file path=ppt/tags/tag2211.xml><?xml version="1.0" encoding="utf-8"?>
<p:tagLst xmlns:p="http://schemas.openxmlformats.org/presentationml/2006/main">
  <p:tag name="AS_UNIQUEID" val="3976"/>
</p:tagLst>
</file>

<file path=ppt/tags/tag2212.xml><?xml version="1.0" encoding="utf-8"?>
<p:tagLst xmlns:p="http://schemas.openxmlformats.org/presentationml/2006/main">
  <p:tag name="AS_UNIQUEID" val="3977"/>
</p:tagLst>
</file>

<file path=ppt/tags/tag2213.xml><?xml version="1.0" encoding="utf-8"?>
<p:tagLst xmlns:p="http://schemas.openxmlformats.org/presentationml/2006/main">
  <p:tag name="AS_UNIQUEID" val="3978"/>
</p:tagLst>
</file>

<file path=ppt/tags/tag2214.xml><?xml version="1.0" encoding="utf-8"?>
<p:tagLst xmlns:p="http://schemas.openxmlformats.org/presentationml/2006/main">
  <p:tag name="AS_UNIQUEID" val="3979"/>
</p:tagLst>
</file>

<file path=ppt/tags/tag2215.xml><?xml version="1.0" encoding="utf-8"?>
<p:tagLst xmlns:p="http://schemas.openxmlformats.org/presentationml/2006/main">
  <p:tag name="AS_UNIQUEID" val="3980"/>
</p:tagLst>
</file>

<file path=ppt/tags/tag2216.xml><?xml version="1.0" encoding="utf-8"?>
<p:tagLst xmlns:p="http://schemas.openxmlformats.org/presentationml/2006/main">
  <p:tag name="AS_UNIQUEID" val="3981"/>
</p:tagLst>
</file>

<file path=ppt/tags/tag2217.xml><?xml version="1.0" encoding="utf-8"?>
<p:tagLst xmlns:p="http://schemas.openxmlformats.org/presentationml/2006/main">
  <p:tag name="AS_UNIQUEID" val="3982"/>
</p:tagLst>
</file>

<file path=ppt/tags/tag2218.xml><?xml version="1.0" encoding="utf-8"?>
<p:tagLst xmlns:p="http://schemas.openxmlformats.org/presentationml/2006/main">
  <p:tag name="AS_UNIQUEID" val="3983"/>
</p:tagLst>
</file>

<file path=ppt/tags/tag2219.xml><?xml version="1.0" encoding="utf-8"?>
<p:tagLst xmlns:p="http://schemas.openxmlformats.org/presentationml/2006/main">
  <p:tag name="AS_UNIQUEID" val="3984"/>
</p:tagLst>
</file>

<file path=ppt/tags/tag222.xml><?xml version="1.0" encoding="utf-8"?>
<p:tagLst xmlns:p="http://schemas.openxmlformats.org/presentationml/2006/main">
  <p:tag name="AS_UNIQUEID" val="6564"/>
</p:tagLst>
</file>

<file path=ppt/tags/tag2220.xml><?xml version="1.0" encoding="utf-8"?>
<p:tagLst xmlns:p="http://schemas.openxmlformats.org/presentationml/2006/main">
  <p:tag name="AS_UNIQUEID" val="3985"/>
</p:tagLst>
</file>

<file path=ppt/tags/tag2221.xml><?xml version="1.0" encoding="utf-8"?>
<p:tagLst xmlns:p="http://schemas.openxmlformats.org/presentationml/2006/main">
  <p:tag name="AS_UNIQUEID" val="3986"/>
</p:tagLst>
</file>

<file path=ppt/tags/tag2222.xml><?xml version="1.0" encoding="utf-8"?>
<p:tagLst xmlns:p="http://schemas.openxmlformats.org/presentationml/2006/main">
  <p:tag name="AS_UNIQUEID" val="3987"/>
</p:tagLst>
</file>

<file path=ppt/tags/tag2223.xml><?xml version="1.0" encoding="utf-8"?>
<p:tagLst xmlns:p="http://schemas.openxmlformats.org/presentationml/2006/main">
  <p:tag name="AS_UNIQUEID" val="3989"/>
</p:tagLst>
</file>

<file path=ppt/tags/tag2224.xml><?xml version="1.0" encoding="utf-8"?>
<p:tagLst xmlns:p="http://schemas.openxmlformats.org/presentationml/2006/main">
  <p:tag name="AS_UNIQUEID" val="3990"/>
</p:tagLst>
</file>

<file path=ppt/tags/tag2225.xml><?xml version="1.0" encoding="utf-8"?>
<p:tagLst xmlns:p="http://schemas.openxmlformats.org/presentationml/2006/main">
  <p:tag name="AS_UNIQUEID" val="3991"/>
</p:tagLst>
</file>

<file path=ppt/tags/tag2226.xml><?xml version="1.0" encoding="utf-8"?>
<p:tagLst xmlns:p="http://schemas.openxmlformats.org/presentationml/2006/main">
  <p:tag name="AS_UNIQUEID" val="3992"/>
</p:tagLst>
</file>

<file path=ppt/tags/tag2227.xml><?xml version="1.0" encoding="utf-8"?>
<p:tagLst xmlns:p="http://schemas.openxmlformats.org/presentationml/2006/main">
  <p:tag name="AS_UNIQUEID" val="3957"/>
</p:tagLst>
</file>

<file path=ppt/tags/tag2228.xml><?xml version="1.0" encoding="utf-8"?>
<p:tagLst xmlns:p="http://schemas.openxmlformats.org/presentationml/2006/main">
  <p:tag name="AS_UNIQUEID" val="3958"/>
</p:tagLst>
</file>

<file path=ppt/tags/tag2229.xml><?xml version="1.0" encoding="utf-8"?>
<p:tagLst xmlns:p="http://schemas.openxmlformats.org/presentationml/2006/main">
  <p:tag name="AS_UNIQUEID" val="3959"/>
</p:tagLst>
</file>

<file path=ppt/tags/tag223.xml><?xml version="1.0" encoding="utf-8"?>
<p:tagLst xmlns:p="http://schemas.openxmlformats.org/presentationml/2006/main">
  <p:tag name="AS_UNIQUEID" val="6565"/>
</p:tagLst>
</file>

<file path=ppt/tags/tag2230.xml><?xml version="1.0" encoding="utf-8"?>
<p:tagLst xmlns:p="http://schemas.openxmlformats.org/presentationml/2006/main">
  <p:tag name="AS_UNIQUEID" val="3924"/>
</p:tagLst>
</file>

<file path=ppt/tags/tag2231.xml><?xml version="1.0" encoding="utf-8"?>
<p:tagLst xmlns:p="http://schemas.openxmlformats.org/presentationml/2006/main">
  <p:tag name="AS_UNIQUEID" val="3925"/>
</p:tagLst>
</file>

<file path=ppt/tags/tag2232.xml><?xml version="1.0" encoding="utf-8"?>
<p:tagLst xmlns:p="http://schemas.openxmlformats.org/presentationml/2006/main">
  <p:tag name="AS_UNIQUEID" val="3927"/>
  <p:tag name="THINKCELLSHAPEDONOTDELETE" val="thinkcellActiveDocDoNotDelete"/>
</p:tagLst>
</file>

<file path=ppt/tags/tag2233.xml><?xml version="1.0" encoding="utf-8"?>
<p:tagLst xmlns:p="http://schemas.openxmlformats.org/presentationml/2006/main">
  <p:tag name="AS_UNIQUEID" val="3928"/>
  <p:tag name="THINKCELLSHAPEDONOTDELETE" val="tepdg12olfR5a1MIzSWnjDA"/>
</p:tagLst>
</file>

<file path=ppt/tags/tag2234.xml><?xml version="1.0" encoding="utf-8"?>
<p:tagLst xmlns:p="http://schemas.openxmlformats.org/presentationml/2006/main">
  <p:tag name="AS_UNIQUEID" val="3929"/>
</p:tagLst>
</file>

<file path=ppt/tags/tag2235.xml><?xml version="1.0" encoding="utf-8"?>
<p:tagLst xmlns:p="http://schemas.openxmlformats.org/presentationml/2006/main">
  <p:tag name="AS_UNIQUEID" val="3930"/>
</p:tagLst>
</file>

<file path=ppt/tags/tag2236.xml><?xml version="1.0" encoding="utf-8"?>
<p:tagLst xmlns:p="http://schemas.openxmlformats.org/presentationml/2006/main">
  <p:tag name="AS_UNIQUEID" val="3931"/>
</p:tagLst>
</file>

<file path=ppt/tags/tag2237.xml><?xml version="1.0" encoding="utf-8"?>
<p:tagLst xmlns:p="http://schemas.openxmlformats.org/presentationml/2006/main">
  <p:tag name="AS_UNIQUEID" val="3932"/>
</p:tagLst>
</file>

<file path=ppt/tags/tag2238.xml><?xml version="1.0" encoding="utf-8"?>
<p:tagLst xmlns:p="http://schemas.openxmlformats.org/presentationml/2006/main">
  <p:tag name="AS_UNIQUEID" val="3933"/>
</p:tagLst>
</file>

<file path=ppt/tags/tag2239.xml><?xml version="1.0" encoding="utf-8"?>
<p:tagLst xmlns:p="http://schemas.openxmlformats.org/presentationml/2006/main">
  <p:tag name="AS_UNIQUEID" val="3935"/>
</p:tagLst>
</file>

<file path=ppt/tags/tag224.xml><?xml version="1.0" encoding="utf-8"?>
<p:tagLst xmlns:p="http://schemas.openxmlformats.org/presentationml/2006/main">
  <p:tag name="AS_UNIQUEID" val="6566"/>
</p:tagLst>
</file>

<file path=ppt/tags/tag2240.xml><?xml version="1.0" encoding="utf-8"?>
<p:tagLst xmlns:p="http://schemas.openxmlformats.org/presentationml/2006/main">
  <p:tag name="AS_UNIQUEID" val="3936"/>
</p:tagLst>
</file>

<file path=ppt/tags/tag2241.xml><?xml version="1.0" encoding="utf-8"?>
<p:tagLst xmlns:p="http://schemas.openxmlformats.org/presentationml/2006/main">
  <p:tag name="AS_UNIQUEID" val="3937"/>
</p:tagLst>
</file>

<file path=ppt/tags/tag2242.xml><?xml version="1.0" encoding="utf-8"?>
<p:tagLst xmlns:p="http://schemas.openxmlformats.org/presentationml/2006/main">
  <p:tag name="AS_UNIQUEID" val="3938"/>
</p:tagLst>
</file>

<file path=ppt/tags/tag2243.xml><?xml version="1.0" encoding="utf-8"?>
<p:tagLst xmlns:p="http://schemas.openxmlformats.org/presentationml/2006/main">
  <p:tag name="AS_UNIQUEID" val="3939"/>
</p:tagLst>
</file>

<file path=ppt/tags/tag2244.xml><?xml version="1.0" encoding="utf-8"?>
<p:tagLst xmlns:p="http://schemas.openxmlformats.org/presentationml/2006/main">
  <p:tag name="AS_UNIQUEID" val="3940"/>
</p:tagLst>
</file>

<file path=ppt/tags/tag2245.xml><?xml version="1.0" encoding="utf-8"?>
<p:tagLst xmlns:p="http://schemas.openxmlformats.org/presentationml/2006/main">
  <p:tag name="AS_UNIQUEID" val="3941"/>
</p:tagLst>
</file>

<file path=ppt/tags/tag2246.xml><?xml version="1.0" encoding="utf-8"?>
<p:tagLst xmlns:p="http://schemas.openxmlformats.org/presentationml/2006/main">
  <p:tag name="AS_UNIQUEID" val="3942"/>
</p:tagLst>
</file>

<file path=ppt/tags/tag2247.xml><?xml version="1.0" encoding="utf-8"?>
<p:tagLst xmlns:p="http://schemas.openxmlformats.org/presentationml/2006/main">
  <p:tag name="AS_UNIQUEID" val="3943"/>
</p:tagLst>
</file>

<file path=ppt/tags/tag2248.xml><?xml version="1.0" encoding="utf-8"?>
<p:tagLst xmlns:p="http://schemas.openxmlformats.org/presentationml/2006/main">
  <p:tag name="AS_UNIQUEID" val="3944"/>
</p:tagLst>
</file>

<file path=ppt/tags/tag2249.xml><?xml version="1.0" encoding="utf-8"?>
<p:tagLst xmlns:p="http://schemas.openxmlformats.org/presentationml/2006/main">
  <p:tag name="AS_UNIQUEID" val="3945"/>
</p:tagLst>
</file>

<file path=ppt/tags/tag225.xml><?xml version="1.0" encoding="utf-8"?>
<p:tagLst xmlns:p="http://schemas.openxmlformats.org/presentationml/2006/main">
  <p:tag name="AS_UNIQUEID" val="6567"/>
</p:tagLst>
</file>

<file path=ppt/tags/tag2250.xml><?xml version="1.0" encoding="utf-8"?>
<p:tagLst xmlns:p="http://schemas.openxmlformats.org/presentationml/2006/main">
  <p:tag name="AS_UNIQUEID" val="3946"/>
</p:tagLst>
</file>

<file path=ppt/tags/tag2251.xml><?xml version="1.0" encoding="utf-8"?>
<p:tagLst xmlns:p="http://schemas.openxmlformats.org/presentationml/2006/main">
  <p:tag name="AS_UNIQUEID" val="3947"/>
</p:tagLst>
</file>

<file path=ppt/tags/tag2252.xml><?xml version="1.0" encoding="utf-8"?>
<p:tagLst xmlns:p="http://schemas.openxmlformats.org/presentationml/2006/main">
  <p:tag name="AS_UNIQUEID" val="3948"/>
</p:tagLst>
</file>

<file path=ppt/tags/tag2253.xml><?xml version="1.0" encoding="utf-8"?>
<p:tagLst xmlns:p="http://schemas.openxmlformats.org/presentationml/2006/main">
  <p:tag name="AS_UNIQUEID" val="3949"/>
</p:tagLst>
</file>

<file path=ppt/tags/tag2254.xml><?xml version="1.0" encoding="utf-8"?>
<p:tagLst xmlns:p="http://schemas.openxmlformats.org/presentationml/2006/main">
  <p:tag name="AS_UNIQUEID" val="3950"/>
</p:tagLst>
</file>

<file path=ppt/tags/tag2255.xml><?xml version="1.0" encoding="utf-8"?>
<p:tagLst xmlns:p="http://schemas.openxmlformats.org/presentationml/2006/main">
  <p:tag name="AS_UNIQUEID" val="3951"/>
</p:tagLst>
</file>

<file path=ppt/tags/tag2256.xml><?xml version="1.0" encoding="utf-8"?>
<p:tagLst xmlns:p="http://schemas.openxmlformats.org/presentationml/2006/main">
  <p:tag name="AS_UNIQUEID" val="3952"/>
</p:tagLst>
</file>

<file path=ppt/tags/tag2257.xml><?xml version="1.0" encoding="utf-8"?>
<p:tagLst xmlns:p="http://schemas.openxmlformats.org/presentationml/2006/main">
  <p:tag name="AS_UNIQUEID" val="3953"/>
</p:tagLst>
</file>

<file path=ppt/tags/tag2258.xml><?xml version="1.0" encoding="utf-8"?>
<p:tagLst xmlns:p="http://schemas.openxmlformats.org/presentationml/2006/main">
  <p:tag name="AS_UNIQUEID" val="3954"/>
</p:tagLst>
</file>

<file path=ppt/tags/tag2259.xml><?xml version="1.0" encoding="utf-8"?>
<p:tagLst xmlns:p="http://schemas.openxmlformats.org/presentationml/2006/main">
  <p:tag name="AS_UNIQUEID" val="3955"/>
</p:tagLst>
</file>

<file path=ppt/tags/tag226.xml><?xml version="1.0" encoding="utf-8"?>
<p:tagLst xmlns:p="http://schemas.openxmlformats.org/presentationml/2006/main">
  <p:tag name="AS_UNIQUEID" val="6568"/>
</p:tagLst>
</file>

<file path=ppt/tags/tag2260.xml><?xml version="1.0" encoding="utf-8"?>
<p:tagLst xmlns:p="http://schemas.openxmlformats.org/presentationml/2006/main">
  <p:tag name="AS_UNIQUEID" val="3956"/>
</p:tagLst>
</file>

<file path=ppt/tags/tag2261.xml><?xml version="1.0" encoding="utf-8"?>
<p:tagLst xmlns:p="http://schemas.openxmlformats.org/presentationml/2006/main">
  <p:tag name="AS_UNIQUEID" val="3921"/>
</p:tagLst>
</file>

<file path=ppt/tags/tag2262.xml><?xml version="1.0" encoding="utf-8"?>
<p:tagLst xmlns:p="http://schemas.openxmlformats.org/presentationml/2006/main">
  <p:tag name="AS_UNIQUEID" val="3922"/>
</p:tagLst>
</file>

<file path=ppt/tags/tag2263.xml><?xml version="1.0" encoding="utf-8"?>
<p:tagLst xmlns:p="http://schemas.openxmlformats.org/presentationml/2006/main">
  <p:tag name="AS_UNIQUEID" val="3923"/>
</p:tagLst>
</file>

<file path=ppt/tags/tag2264.xml><?xml version="1.0" encoding="utf-8"?>
<p:tagLst xmlns:p="http://schemas.openxmlformats.org/presentationml/2006/main">
  <p:tag name="AS_UNIQUEID" val="3888"/>
</p:tagLst>
</file>

<file path=ppt/tags/tag2265.xml><?xml version="1.0" encoding="utf-8"?>
<p:tagLst xmlns:p="http://schemas.openxmlformats.org/presentationml/2006/main">
  <p:tag name="AS_UNIQUEID" val="3889"/>
</p:tagLst>
</file>

<file path=ppt/tags/tag2266.xml><?xml version="1.0" encoding="utf-8"?>
<p:tagLst xmlns:p="http://schemas.openxmlformats.org/presentationml/2006/main">
  <p:tag name="AS_UNIQUEID" val="3891"/>
  <p:tag name="THINKCELLSHAPEDONOTDELETE" val="thinkcellActiveDocDoNotDelete"/>
</p:tagLst>
</file>

<file path=ppt/tags/tag2267.xml><?xml version="1.0" encoding="utf-8"?>
<p:tagLst xmlns:p="http://schemas.openxmlformats.org/presentationml/2006/main">
  <p:tag name="AS_UNIQUEID" val="3892"/>
  <p:tag name="THINKCELLSHAPEDONOTDELETE" val="tepdg12olfR5a1MIzSWnjDA"/>
</p:tagLst>
</file>

<file path=ppt/tags/tag2268.xml><?xml version="1.0" encoding="utf-8"?>
<p:tagLst xmlns:p="http://schemas.openxmlformats.org/presentationml/2006/main">
  <p:tag name="AS_UNIQUEID" val="3893"/>
</p:tagLst>
</file>

<file path=ppt/tags/tag2269.xml><?xml version="1.0" encoding="utf-8"?>
<p:tagLst xmlns:p="http://schemas.openxmlformats.org/presentationml/2006/main">
  <p:tag name="AS_UNIQUEID" val="3894"/>
</p:tagLst>
</file>

<file path=ppt/tags/tag227.xml><?xml version="1.0" encoding="utf-8"?>
<p:tagLst xmlns:p="http://schemas.openxmlformats.org/presentationml/2006/main">
  <p:tag name="AS_UNIQUEID" val="6569"/>
</p:tagLst>
</file>

<file path=ppt/tags/tag2270.xml><?xml version="1.0" encoding="utf-8"?>
<p:tagLst xmlns:p="http://schemas.openxmlformats.org/presentationml/2006/main">
  <p:tag name="AS_UNIQUEID" val="3895"/>
</p:tagLst>
</file>

<file path=ppt/tags/tag2271.xml><?xml version="1.0" encoding="utf-8"?>
<p:tagLst xmlns:p="http://schemas.openxmlformats.org/presentationml/2006/main">
  <p:tag name="AS_UNIQUEID" val="3896"/>
</p:tagLst>
</file>

<file path=ppt/tags/tag2272.xml><?xml version="1.0" encoding="utf-8"?>
<p:tagLst xmlns:p="http://schemas.openxmlformats.org/presentationml/2006/main">
  <p:tag name="AS_UNIQUEID" val="3897"/>
</p:tagLst>
</file>

<file path=ppt/tags/tag2273.xml><?xml version="1.0" encoding="utf-8"?>
<p:tagLst xmlns:p="http://schemas.openxmlformats.org/presentationml/2006/main">
  <p:tag name="AS_UNIQUEID" val="3899"/>
</p:tagLst>
</file>

<file path=ppt/tags/tag2274.xml><?xml version="1.0" encoding="utf-8"?>
<p:tagLst xmlns:p="http://schemas.openxmlformats.org/presentationml/2006/main">
  <p:tag name="AS_UNIQUEID" val="3900"/>
</p:tagLst>
</file>

<file path=ppt/tags/tag2275.xml><?xml version="1.0" encoding="utf-8"?>
<p:tagLst xmlns:p="http://schemas.openxmlformats.org/presentationml/2006/main">
  <p:tag name="AS_UNIQUEID" val="3901"/>
</p:tagLst>
</file>

<file path=ppt/tags/tag2276.xml><?xml version="1.0" encoding="utf-8"?>
<p:tagLst xmlns:p="http://schemas.openxmlformats.org/presentationml/2006/main">
  <p:tag name="AS_UNIQUEID" val="3902"/>
</p:tagLst>
</file>

<file path=ppt/tags/tag2277.xml><?xml version="1.0" encoding="utf-8"?>
<p:tagLst xmlns:p="http://schemas.openxmlformats.org/presentationml/2006/main">
  <p:tag name="AS_UNIQUEID" val="3903"/>
</p:tagLst>
</file>

<file path=ppt/tags/tag2278.xml><?xml version="1.0" encoding="utf-8"?>
<p:tagLst xmlns:p="http://schemas.openxmlformats.org/presentationml/2006/main">
  <p:tag name="AS_UNIQUEID" val="3904"/>
</p:tagLst>
</file>

<file path=ppt/tags/tag2279.xml><?xml version="1.0" encoding="utf-8"?>
<p:tagLst xmlns:p="http://schemas.openxmlformats.org/presentationml/2006/main">
  <p:tag name="AS_UNIQUEID" val="3905"/>
</p:tagLst>
</file>

<file path=ppt/tags/tag228.xml><?xml version="1.0" encoding="utf-8"?>
<p:tagLst xmlns:p="http://schemas.openxmlformats.org/presentationml/2006/main">
  <p:tag name="AS_UNIQUEID" val="6570"/>
</p:tagLst>
</file>

<file path=ppt/tags/tag2280.xml><?xml version="1.0" encoding="utf-8"?>
<p:tagLst xmlns:p="http://schemas.openxmlformats.org/presentationml/2006/main">
  <p:tag name="AS_UNIQUEID" val="3906"/>
</p:tagLst>
</file>

<file path=ppt/tags/tag2281.xml><?xml version="1.0" encoding="utf-8"?>
<p:tagLst xmlns:p="http://schemas.openxmlformats.org/presentationml/2006/main">
  <p:tag name="AS_UNIQUEID" val="3907"/>
</p:tagLst>
</file>

<file path=ppt/tags/tag2282.xml><?xml version="1.0" encoding="utf-8"?>
<p:tagLst xmlns:p="http://schemas.openxmlformats.org/presentationml/2006/main">
  <p:tag name="AS_UNIQUEID" val="3908"/>
</p:tagLst>
</file>

<file path=ppt/tags/tag2283.xml><?xml version="1.0" encoding="utf-8"?>
<p:tagLst xmlns:p="http://schemas.openxmlformats.org/presentationml/2006/main">
  <p:tag name="AS_UNIQUEID" val="3909"/>
</p:tagLst>
</file>

<file path=ppt/tags/tag2284.xml><?xml version="1.0" encoding="utf-8"?>
<p:tagLst xmlns:p="http://schemas.openxmlformats.org/presentationml/2006/main">
  <p:tag name="AS_UNIQUEID" val="3910"/>
</p:tagLst>
</file>

<file path=ppt/tags/tag2285.xml><?xml version="1.0" encoding="utf-8"?>
<p:tagLst xmlns:p="http://schemas.openxmlformats.org/presentationml/2006/main">
  <p:tag name="AS_UNIQUEID" val="3911"/>
</p:tagLst>
</file>

<file path=ppt/tags/tag2286.xml><?xml version="1.0" encoding="utf-8"?>
<p:tagLst xmlns:p="http://schemas.openxmlformats.org/presentationml/2006/main">
  <p:tag name="AS_UNIQUEID" val="3912"/>
</p:tagLst>
</file>

<file path=ppt/tags/tag2287.xml><?xml version="1.0" encoding="utf-8"?>
<p:tagLst xmlns:p="http://schemas.openxmlformats.org/presentationml/2006/main">
  <p:tag name="AS_UNIQUEID" val="3913"/>
</p:tagLst>
</file>

<file path=ppt/tags/tag2288.xml><?xml version="1.0" encoding="utf-8"?>
<p:tagLst xmlns:p="http://schemas.openxmlformats.org/presentationml/2006/main">
  <p:tag name="AS_UNIQUEID" val="3914"/>
</p:tagLst>
</file>

<file path=ppt/tags/tag2289.xml><?xml version="1.0" encoding="utf-8"?>
<p:tagLst xmlns:p="http://schemas.openxmlformats.org/presentationml/2006/main">
  <p:tag name="AS_UNIQUEID" val="3915"/>
</p:tagLst>
</file>

<file path=ppt/tags/tag229.xml><?xml version="1.0" encoding="utf-8"?>
<p:tagLst xmlns:p="http://schemas.openxmlformats.org/presentationml/2006/main">
  <p:tag name="AS_UNIQUEID" val="6571"/>
</p:tagLst>
</file>

<file path=ppt/tags/tag2290.xml><?xml version="1.0" encoding="utf-8"?>
<p:tagLst xmlns:p="http://schemas.openxmlformats.org/presentationml/2006/main">
  <p:tag name="AS_UNIQUEID" val="3917"/>
</p:tagLst>
</file>

<file path=ppt/tags/tag2291.xml><?xml version="1.0" encoding="utf-8"?>
<p:tagLst xmlns:p="http://schemas.openxmlformats.org/presentationml/2006/main">
  <p:tag name="AS_UNIQUEID" val="3918"/>
</p:tagLst>
</file>

<file path=ppt/tags/tag2292.xml><?xml version="1.0" encoding="utf-8"?>
<p:tagLst xmlns:p="http://schemas.openxmlformats.org/presentationml/2006/main">
  <p:tag name="AS_UNIQUEID" val="3919"/>
</p:tagLst>
</file>

<file path=ppt/tags/tag2293.xml><?xml version="1.0" encoding="utf-8"?>
<p:tagLst xmlns:p="http://schemas.openxmlformats.org/presentationml/2006/main">
  <p:tag name="AS_UNIQUEID" val="3920"/>
</p:tagLst>
</file>

<file path=ppt/tags/tag2294.xml><?xml version="1.0" encoding="utf-8"?>
<p:tagLst xmlns:p="http://schemas.openxmlformats.org/presentationml/2006/main">
  <p:tag name="AS_UNIQUEID" val="3885"/>
</p:tagLst>
</file>

<file path=ppt/tags/tag2295.xml><?xml version="1.0" encoding="utf-8"?>
<p:tagLst xmlns:p="http://schemas.openxmlformats.org/presentationml/2006/main">
  <p:tag name="AS_UNIQUEID" val="3886"/>
</p:tagLst>
</file>

<file path=ppt/tags/tag2296.xml><?xml version="1.0" encoding="utf-8"?>
<p:tagLst xmlns:p="http://schemas.openxmlformats.org/presentationml/2006/main">
  <p:tag name="AS_UNIQUEID" val="3887"/>
</p:tagLst>
</file>

<file path=ppt/tags/tag2297.xml><?xml version="1.0" encoding="utf-8"?>
<p:tagLst xmlns:p="http://schemas.openxmlformats.org/presentationml/2006/main">
  <p:tag name="AS_UNIQUEID" val="3852"/>
</p:tagLst>
</file>

<file path=ppt/tags/tag2298.xml><?xml version="1.0" encoding="utf-8"?>
<p:tagLst xmlns:p="http://schemas.openxmlformats.org/presentationml/2006/main">
  <p:tag name="AS_UNIQUEID" val="3853"/>
</p:tagLst>
</file>

<file path=ppt/tags/tag2299.xml><?xml version="1.0" encoding="utf-8"?>
<p:tagLst xmlns:p="http://schemas.openxmlformats.org/presentationml/2006/main">
  <p:tag name="AS_UNIQUEID" val="3855"/>
  <p:tag name="THINKCELLSHAPEDONOTDELETE" val="thinkcellActiveDocDoNotDelete"/>
</p:tagLst>
</file>

<file path=ppt/tags/tag23.xml><?xml version="1.0" encoding="utf-8"?>
<p:tagLst xmlns:p="http://schemas.openxmlformats.org/presentationml/2006/main">
  <p:tag name="AS_UNIQUEID" val="6365"/>
</p:tagLst>
</file>

<file path=ppt/tags/tag230.xml><?xml version="1.0" encoding="utf-8"?>
<p:tagLst xmlns:p="http://schemas.openxmlformats.org/presentationml/2006/main">
  <p:tag name="AS_UNIQUEID" val="6572"/>
</p:tagLst>
</file>

<file path=ppt/tags/tag2300.xml><?xml version="1.0" encoding="utf-8"?>
<p:tagLst xmlns:p="http://schemas.openxmlformats.org/presentationml/2006/main">
  <p:tag name="AS_UNIQUEID" val="3856"/>
  <p:tag name="THINKCELLSHAPEDONOTDELETE" val="tepdg12olfR5a1MIzSWnjDA"/>
</p:tagLst>
</file>

<file path=ppt/tags/tag2301.xml><?xml version="1.0" encoding="utf-8"?>
<p:tagLst xmlns:p="http://schemas.openxmlformats.org/presentationml/2006/main">
  <p:tag name="AS_UNIQUEID" val="3857"/>
</p:tagLst>
</file>

<file path=ppt/tags/tag2302.xml><?xml version="1.0" encoding="utf-8"?>
<p:tagLst xmlns:p="http://schemas.openxmlformats.org/presentationml/2006/main">
  <p:tag name="AS_UNIQUEID" val="3858"/>
</p:tagLst>
</file>

<file path=ppt/tags/tag2303.xml><?xml version="1.0" encoding="utf-8"?>
<p:tagLst xmlns:p="http://schemas.openxmlformats.org/presentationml/2006/main">
  <p:tag name="AS_UNIQUEID" val="3859"/>
</p:tagLst>
</file>

<file path=ppt/tags/tag2304.xml><?xml version="1.0" encoding="utf-8"?>
<p:tagLst xmlns:p="http://schemas.openxmlformats.org/presentationml/2006/main">
  <p:tag name="AS_UNIQUEID" val="3860"/>
</p:tagLst>
</file>

<file path=ppt/tags/tag2305.xml><?xml version="1.0" encoding="utf-8"?>
<p:tagLst xmlns:p="http://schemas.openxmlformats.org/presentationml/2006/main">
  <p:tag name="AS_UNIQUEID" val="3861"/>
</p:tagLst>
</file>

<file path=ppt/tags/tag2306.xml><?xml version="1.0" encoding="utf-8"?>
<p:tagLst xmlns:p="http://schemas.openxmlformats.org/presentationml/2006/main">
  <p:tag name="AS_UNIQUEID" val="3863"/>
</p:tagLst>
</file>

<file path=ppt/tags/tag2307.xml><?xml version="1.0" encoding="utf-8"?>
<p:tagLst xmlns:p="http://schemas.openxmlformats.org/presentationml/2006/main">
  <p:tag name="AS_UNIQUEID" val="3864"/>
</p:tagLst>
</file>

<file path=ppt/tags/tag2308.xml><?xml version="1.0" encoding="utf-8"?>
<p:tagLst xmlns:p="http://schemas.openxmlformats.org/presentationml/2006/main">
  <p:tag name="AS_UNIQUEID" val="3865"/>
</p:tagLst>
</file>

<file path=ppt/tags/tag2309.xml><?xml version="1.0" encoding="utf-8"?>
<p:tagLst xmlns:p="http://schemas.openxmlformats.org/presentationml/2006/main">
  <p:tag name="AS_UNIQUEID" val="3866"/>
</p:tagLst>
</file>

<file path=ppt/tags/tag231.xml><?xml version="1.0" encoding="utf-8"?>
<p:tagLst xmlns:p="http://schemas.openxmlformats.org/presentationml/2006/main">
  <p:tag name="AS_UNIQUEID" val="6573"/>
</p:tagLst>
</file>

<file path=ppt/tags/tag2310.xml><?xml version="1.0" encoding="utf-8"?>
<p:tagLst xmlns:p="http://schemas.openxmlformats.org/presentationml/2006/main">
  <p:tag name="AS_UNIQUEID" val="3867"/>
</p:tagLst>
</file>

<file path=ppt/tags/tag2311.xml><?xml version="1.0" encoding="utf-8"?>
<p:tagLst xmlns:p="http://schemas.openxmlformats.org/presentationml/2006/main">
  <p:tag name="AS_UNIQUEID" val="3868"/>
</p:tagLst>
</file>

<file path=ppt/tags/tag2312.xml><?xml version="1.0" encoding="utf-8"?>
<p:tagLst xmlns:p="http://schemas.openxmlformats.org/presentationml/2006/main">
  <p:tag name="AS_UNIQUEID" val="3869"/>
</p:tagLst>
</file>

<file path=ppt/tags/tag2313.xml><?xml version="1.0" encoding="utf-8"?>
<p:tagLst xmlns:p="http://schemas.openxmlformats.org/presentationml/2006/main">
  <p:tag name="AS_UNIQUEID" val="3870"/>
</p:tagLst>
</file>

<file path=ppt/tags/tag2314.xml><?xml version="1.0" encoding="utf-8"?>
<p:tagLst xmlns:p="http://schemas.openxmlformats.org/presentationml/2006/main">
  <p:tag name="AS_UNIQUEID" val="3871"/>
</p:tagLst>
</file>

<file path=ppt/tags/tag2315.xml><?xml version="1.0" encoding="utf-8"?>
<p:tagLst xmlns:p="http://schemas.openxmlformats.org/presentationml/2006/main">
  <p:tag name="AS_UNIQUEID" val="3872"/>
</p:tagLst>
</file>

<file path=ppt/tags/tag2316.xml><?xml version="1.0" encoding="utf-8"?>
<p:tagLst xmlns:p="http://schemas.openxmlformats.org/presentationml/2006/main">
  <p:tag name="AS_UNIQUEID" val="3873"/>
</p:tagLst>
</file>

<file path=ppt/tags/tag2317.xml><?xml version="1.0" encoding="utf-8"?>
<p:tagLst xmlns:p="http://schemas.openxmlformats.org/presentationml/2006/main">
  <p:tag name="AS_UNIQUEID" val="3874"/>
</p:tagLst>
</file>

<file path=ppt/tags/tag2318.xml><?xml version="1.0" encoding="utf-8"?>
<p:tagLst xmlns:p="http://schemas.openxmlformats.org/presentationml/2006/main">
  <p:tag name="AS_UNIQUEID" val="3875"/>
</p:tagLst>
</file>

<file path=ppt/tags/tag2319.xml><?xml version="1.0" encoding="utf-8"?>
<p:tagLst xmlns:p="http://schemas.openxmlformats.org/presentationml/2006/main">
  <p:tag name="AS_UNIQUEID" val="3876"/>
</p:tagLst>
</file>

<file path=ppt/tags/tag232.xml><?xml version="1.0" encoding="utf-8"?>
<p:tagLst xmlns:p="http://schemas.openxmlformats.org/presentationml/2006/main">
  <p:tag name="AS_UNIQUEID" val="6574"/>
</p:tagLst>
</file>

<file path=ppt/tags/tag2320.xml><?xml version="1.0" encoding="utf-8"?>
<p:tagLst xmlns:p="http://schemas.openxmlformats.org/presentationml/2006/main">
  <p:tag name="AS_UNIQUEID" val="3877"/>
</p:tagLst>
</file>

<file path=ppt/tags/tag2321.xml><?xml version="1.0" encoding="utf-8"?>
<p:tagLst xmlns:p="http://schemas.openxmlformats.org/presentationml/2006/main">
  <p:tag name="AS_UNIQUEID" val="3878"/>
</p:tagLst>
</file>

<file path=ppt/tags/tag2322.xml><?xml version="1.0" encoding="utf-8"?>
<p:tagLst xmlns:p="http://schemas.openxmlformats.org/presentationml/2006/main">
  <p:tag name="AS_UNIQUEID" val="3879"/>
</p:tagLst>
</file>

<file path=ppt/tags/tag2323.xml><?xml version="1.0" encoding="utf-8"?>
<p:tagLst xmlns:p="http://schemas.openxmlformats.org/presentationml/2006/main">
  <p:tag name="AS_UNIQUEID" val="3880"/>
</p:tagLst>
</file>

<file path=ppt/tags/tag2324.xml><?xml version="1.0" encoding="utf-8"?>
<p:tagLst xmlns:p="http://schemas.openxmlformats.org/presentationml/2006/main">
  <p:tag name="AS_UNIQUEID" val="3881"/>
</p:tagLst>
</file>

<file path=ppt/tags/tag2325.xml><?xml version="1.0" encoding="utf-8"?>
<p:tagLst xmlns:p="http://schemas.openxmlformats.org/presentationml/2006/main">
  <p:tag name="AS_UNIQUEID" val="3882"/>
</p:tagLst>
</file>

<file path=ppt/tags/tag2326.xml><?xml version="1.0" encoding="utf-8"?>
<p:tagLst xmlns:p="http://schemas.openxmlformats.org/presentationml/2006/main">
  <p:tag name="AS_UNIQUEID" val="3883"/>
</p:tagLst>
</file>

<file path=ppt/tags/tag2327.xml><?xml version="1.0" encoding="utf-8"?>
<p:tagLst xmlns:p="http://schemas.openxmlformats.org/presentationml/2006/main">
  <p:tag name="AS_UNIQUEID" val="3884"/>
</p:tagLst>
</file>

<file path=ppt/tags/tag2328.xml><?xml version="1.0" encoding="utf-8"?>
<p:tagLst xmlns:p="http://schemas.openxmlformats.org/presentationml/2006/main">
  <p:tag name="AS_UNIQUEID" val="7157"/>
</p:tagLst>
</file>

<file path=ppt/tags/tag2329.xml><?xml version="1.0" encoding="utf-8"?>
<p:tagLst xmlns:p="http://schemas.openxmlformats.org/presentationml/2006/main">
  <p:tag name="AS_UNIQUEID" val="7158"/>
</p:tagLst>
</file>

<file path=ppt/tags/tag233.xml><?xml version="1.0" encoding="utf-8"?>
<p:tagLst xmlns:p="http://schemas.openxmlformats.org/presentationml/2006/main">
  <p:tag name="AS_UNIQUEID" val="6575"/>
</p:tagLst>
</file>

<file path=ppt/tags/tag2330.xml><?xml version="1.0" encoding="utf-8"?>
<p:tagLst xmlns:p="http://schemas.openxmlformats.org/presentationml/2006/main">
  <p:tag name="AS_UNIQUEID" val="7159"/>
</p:tagLst>
</file>

<file path=ppt/tags/tag2331.xml><?xml version="1.0" encoding="utf-8"?>
<p:tagLst xmlns:p="http://schemas.openxmlformats.org/presentationml/2006/main">
  <p:tag name="AS_UNIQUEID" val="7160"/>
</p:tagLst>
</file>

<file path=ppt/tags/tag2332.xml><?xml version="1.0" encoding="utf-8"?>
<p:tagLst xmlns:p="http://schemas.openxmlformats.org/presentationml/2006/main">
  <p:tag name="AS_UNIQUEID" val="7161"/>
  <p:tag name="THINKCELLSHAPEDONOTDELETE" val="thinkcellActiveDocDoNotDelete"/>
</p:tagLst>
</file>

<file path=ppt/tags/tag2333.xml><?xml version="1.0" encoding="utf-8"?>
<p:tagLst xmlns:p="http://schemas.openxmlformats.org/presentationml/2006/main">
  <p:tag name="AS_UNIQUEID" val="7162"/>
  <p:tag name="THINKCELLSHAPEDONOTDELETE" val="tbra1MbaPcV4bPOvD6sVydw"/>
</p:tagLst>
</file>

<file path=ppt/tags/tag2334.xml><?xml version="1.0" encoding="utf-8"?>
<p:tagLst xmlns:p="http://schemas.openxmlformats.org/presentationml/2006/main">
  <p:tag name="AS_UNIQUEID" val="7163"/>
</p:tagLst>
</file>

<file path=ppt/tags/tag2335.xml><?xml version="1.0" encoding="utf-8"?>
<p:tagLst xmlns:p="http://schemas.openxmlformats.org/presentationml/2006/main">
  <p:tag name="AS_UNIQUEID" val="5145"/>
</p:tagLst>
</file>

<file path=ppt/tags/tag2336.xml><?xml version="1.0" encoding="utf-8"?>
<p:tagLst xmlns:p="http://schemas.openxmlformats.org/presentationml/2006/main">
  <p:tag name="AS_UNIQUEID" val="5146"/>
</p:tagLst>
</file>

<file path=ppt/tags/tag2337.xml><?xml version="1.0" encoding="utf-8"?>
<p:tagLst xmlns:p="http://schemas.openxmlformats.org/presentationml/2006/main">
  <p:tag name="AS_UNIQUEID" val="5147"/>
</p:tagLst>
</file>

<file path=ppt/tags/tag2338.xml><?xml version="1.0" encoding="utf-8"?>
<p:tagLst xmlns:p="http://schemas.openxmlformats.org/presentationml/2006/main">
  <p:tag name="AS_UNIQUEID" val="5112"/>
</p:tagLst>
</file>

<file path=ppt/tags/tag2339.xml><?xml version="1.0" encoding="utf-8"?>
<p:tagLst xmlns:p="http://schemas.openxmlformats.org/presentationml/2006/main">
  <p:tag name="AS_UNIQUEID" val="5113"/>
</p:tagLst>
</file>

<file path=ppt/tags/tag234.xml><?xml version="1.0" encoding="utf-8"?>
<p:tagLst xmlns:p="http://schemas.openxmlformats.org/presentationml/2006/main">
  <p:tag name="AS_UNIQUEID" val="6576"/>
</p:tagLst>
</file>

<file path=ppt/tags/tag2340.xml><?xml version="1.0" encoding="utf-8"?>
<p:tagLst xmlns:p="http://schemas.openxmlformats.org/presentationml/2006/main">
  <p:tag name="AS_UNIQUEID" val="5115"/>
  <p:tag name="THINKCELLSHAPEDONOTDELETE" val="thinkcellActiveDocDoNotDelete"/>
</p:tagLst>
</file>

<file path=ppt/tags/tag2341.xml><?xml version="1.0" encoding="utf-8"?>
<p:tagLst xmlns:p="http://schemas.openxmlformats.org/presentationml/2006/main">
  <p:tag name="AS_UNIQUEID" val="5116"/>
  <p:tag name="THINKCELLSHAPEDONOTDELETE" val="tepdg12olfR5a1MIzSWnjDA"/>
</p:tagLst>
</file>

<file path=ppt/tags/tag2342.xml><?xml version="1.0" encoding="utf-8"?>
<p:tagLst xmlns:p="http://schemas.openxmlformats.org/presentationml/2006/main">
  <p:tag name="AS_UNIQUEID" val="5117"/>
</p:tagLst>
</file>

<file path=ppt/tags/tag2343.xml><?xml version="1.0" encoding="utf-8"?>
<p:tagLst xmlns:p="http://schemas.openxmlformats.org/presentationml/2006/main">
  <p:tag name="AS_UNIQUEID" val="5118"/>
</p:tagLst>
</file>

<file path=ppt/tags/tag2344.xml><?xml version="1.0" encoding="utf-8"?>
<p:tagLst xmlns:p="http://schemas.openxmlformats.org/presentationml/2006/main">
  <p:tag name="AS_UNIQUEID" val="5119"/>
</p:tagLst>
</file>

<file path=ppt/tags/tag2345.xml><?xml version="1.0" encoding="utf-8"?>
<p:tagLst xmlns:p="http://schemas.openxmlformats.org/presentationml/2006/main">
  <p:tag name="AS_UNIQUEID" val="5120"/>
</p:tagLst>
</file>

<file path=ppt/tags/tag2346.xml><?xml version="1.0" encoding="utf-8"?>
<p:tagLst xmlns:p="http://schemas.openxmlformats.org/presentationml/2006/main">
  <p:tag name="AS_UNIQUEID" val="5121"/>
</p:tagLst>
</file>

<file path=ppt/tags/tag2347.xml><?xml version="1.0" encoding="utf-8"?>
<p:tagLst xmlns:p="http://schemas.openxmlformats.org/presentationml/2006/main">
  <p:tag name="AS_UNIQUEID" val="5123"/>
</p:tagLst>
</file>

<file path=ppt/tags/tag2348.xml><?xml version="1.0" encoding="utf-8"?>
<p:tagLst xmlns:p="http://schemas.openxmlformats.org/presentationml/2006/main">
  <p:tag name="AS_UNIQUEID" val="5124"/>
</p:tagLst>
</file>

<file path=ppt/tags/tag2349.xml><?xml version="1.0" encoding="utf-8"?>
<p:tagLst xmlns:p="http://schemas.openxmlformats.org/presentationml/2006/main">
  <p:tag name="AS_UNIQUEID" val="5125"/>
</p:tagLst>
</file>

<file path=ppt/tags/tag235.xml><?xml version="1.0" encoding="utf-8"?>
<p:tagLst xmlns:p="http://schemas.openxmlformats.org/presentationml/2006/main">
  <p:tag name="AS_UNIQUEID" val="6577"/>
</p:tagLst>
</file>

<file path=ppt/tags/tag2350.xml><?xml version="1.0" encoding="utf-8"?>
<p:tagLst xmlns:p="http://schemas.openxmlformats.org/presentationml/2006/main">
  <p:tag name="AS_UNIQUEID" val="5126"/>
</p:tagLst>
</file>

<file path=ppt/tags/tag2351.xml><?xml version="1.0" encoding="utf-8"?>
<p:tagLst xmlns:p="http://schemas.openxmlformats.org/presentationml/2006/main">
  <p:tag name="AS_UNIQUEID" val="5127"/>
</p:tagLst>
</file>

<file path=ppt/tags/tag2352.xml><?xml version="1.0" encoding="utf-8"?>
<p:tagLst xmlns:p="http://schemas.openxmlformats.org/presentationml/2006/main">
  <p:tag name="AS_UNIQUEID" val="5128"/>
</p:tagLst>
</file>

<file path=ppt/tags/tag2353.xml><?xml version="1.0" encoding="utf-8"?>
<p:tagLst xmlns:p="http://schemas.openxmlformats.org/presentationml/2006/main">
  <p:tag name="AS_UNIQUEID" val="5129"/>
</p:tagLst>
</file>

<file path=ppt/tags/tag2354.xml><?xml version="1.0" encoding="utf-8"?>
<p:tagLst xmlns:p="http://schemas.openxmlformats.org/presentationml/2006/main">
  <p:tag name="AS_UNIQUEID" val="5130"/>
</p:tagLst>
</file>

<file path=ppt/tags/tag2355.xml><?xml version="1.0" encoding="utf-8"?>
<p:tagLst xmlns:p="http://schemas.openxmlformats.org/presentationml/2006/main">
  <p:tag name="AS_UNIQUEID" val="5131"/>
</p:tagLst>
</file>

<file path=ppt/tags/tag2356.xml><?xml version="1.0" encoding="utf-8"?>
<p:tagLst xmlns:p="http://schemas.openxmlformats.org/presentationml/2006/main">
  <p:tag name="AS_UNIQUEID" val="5132"/>
</p:tagLst>
</file>

<file path=ppt/tags/tag2357.xml><?xml version="1.0" encoding="utf-8"?>
<p:tagLst xmlns:p="http://schemas.openxmlformats.org/presentationml/2006/main">
  <p:tag name="AS_UNIQUEID" val="5133"/>
</p:tagLst>
</file>

<file path=ppt/tags/tag2358.xml><?xml version="1.0" encoding="utf-8"?>
<p:tagLst xmlns:p="http://schemas.openxmlformats.org/presentationml/2006/main">
  <p:tag name="AS_UNIQUEID" val="5134"/>
</p:tagLst>
</file>

<file path=ppt/tags/tag2359.xml><?xml version="1.0" encoding="utf-8"?>
<p:tagLst xmlns:p="http://schemas.openxmlformats.org/presentationml/2006/main">
  <p:tag name="AS_UNIQUEID" val="5135"/>
</p:tagLst>
</file>

<file path=ppt/tags/tag236.xml><?xml version="1.0" encoding="utf-8"?>
<p:tagLst xmlns:p="http://schemas.openxmlformats.org/presentationml/2006/main">
  <p:tag name="AS_UNIQUEID" val="6578"/>
</p:tagLst>
</file>

<file path=ppt/tags/tag2360.xml><?xml version="1.0" encoding="utf-8"?>
<p:tagLst xmlns:p="http://schemas.openxmlformats.org/presentationml/2006/main">
  <p:tag name="AS_UNIQUEID" val="5136"/>
</p:tagLst>
</file>

<file path=ppt/tags/tag2361.xml><?xml version="1.0" encoding="utf-8"?>
<p:tagLst xmlns:p="http://schemas.openxmlformats.org/presentationml/2006/main">
  <p:tag name="AS_UNIQUEID" val="5137"/>
</p:tagLst>
</file>

<file path=ppt/tags/tag2362.xml><?xml version="1.0" encoding="utf-8"?>
<p:tagLst xmlns:p="http://schemas.openxmlformats.org/presentationml/2006/main">
  <p:tag name="AS_UNIQUEID" val="5138"/>
</p:tagLst>
</file>

<file path=ppt/tags/tag2363.xml><?xml version="1.0" encoding="utf-8"?>
<p:tagLst xmlns:p="http://schemas.openxmlformats.org/presentationml/2006/main">
  <p:tag name="AS_UNIQUEID" val="5139"/>
</p:tagLst>
</file>

<file path=ppt/tags/tag2364.xml><?xml version="1.0" encoding="utf-8"?>
<p:tagLst xmlns:p="http://schemas.openxmlformats.org/presentationml/2006/main">
  <p:tag name="AS_UNIQUEID" val="5141"/>
</p:tagLst>
</file>

<file path=ppt/tags/tag2365.xml><?xml version="1.0" encoding="utf-8"?>
<p:tagLst xmlns:p="http://schemas.openxmlformats.org/presentationml/2006/main">
  <p:tag name="AS_UNIQUEID" val="5142"/>
</p:tagLst>
</file>

<file path=ppt/tags/tag2366.xml><?xml version="1.0" encoding="utf-8"?>
<p:tagLst xmlns:p="http://schemas.openxmlformats.org/presentationml/2006/main">
  <p:tag name="AS_UNIQUEID" val="5143"/>
</p:tagLst>
</file>

<file path=ppt/tags/tag2367.xml><?xml version="1.0" encoding="utf-8"?>
<p:tagLst xmlns:p="http://schemas.openxmlformats.org/presentationml/2006/main">
  <p:tag name="AS_UNIQUEID" val="5144"/>
</p:tagLst>
</file>

<file path=ppt/tags/tag2368.xml><?xml version="1.0" encoding="utf-8"?>
<p:tagLst xmlns:p="http://schemas.openxmlformats.org/presentationml/2006/main">
  <p:tag name="AS_UNIQUEID" val="5109"/>
</p:tagLst>
</file>

<file path=ppt/tags/tag2369.xml><?xml version="1.0" encoding="utf-8"?>
<p:tagLst xmlns:p="http://schemas.openxmlformats.org/presentationml/2006/main">
  <p:tag name="AS_UNIQUEID" val="5110"/>
</p:tagLst>
</file>

<file path=ppt/tags/tag237.xml><?xml version="1.0" encoding="utf-8"?>
<p:tagLst xmlns:p="http://schemas.openxmlformats.org/presentationml/2006/main">
  <p:tag name="AS_UNIQUEID" val="6579"/>
</p:tagLst>
</file>

<file path=ppt/tags/tag2370.xml><?xml version="1.0" encoding="utf-8"?>
<p:tagLst xmlns:p="http://schemas.openxmlformats.org/presentationml/2006/main">
  <p:tag name="AS_UNIQUEID" val="5111"/>
</p:tagLst>
</file>

<file path=ppt/tags/tag2371.xml><?xml version="1.0" encoding="utf-8"?>
<p:tagLst xmlns:p="http://schemas.openxmlformats.org/presentationml/2006/main">
  <p:tag name="AS_UNIQUEID" val="5076"/>
</p:tagLst>
</file>

<file path=ppt/tags/tag2372.xml><?xml version="1.0" encoding="utf-8"?>
<p:tagLst xmlns:p="http://schemas.openxmlformats.org/presentationml/2006/main">
  <p:tag name="AS_UNIQUEID" val="5077"/>
</p:tagLst>
</file>

<file path=ppt/tags/tag2373.xml><?xml version="1.0" encoding="utf-8"?>
<p:tagLst xmlns:p="http://schemas.openxmlformats.org/presentationml/2006/main">
  <p:tag name="AS_UNIQUEID" val="5079"/>
  <p:tag name="THINKCELLSHAPEDONOTDELETE" val="thinkcellActiveDocDoNotDelete"/>
</p:tagLst>
</file>

<file path=ppt/tags/tag2374.xml><?xml version="1.0" encoding="utf-8"?>
<p:tagLst xmlns:p="http://schemas.openxmlformats.org/presentationml/2006/main">
  <p:tag name="AS_UNIQUEID" val="5080"/>
  <p:tag name="THINKCELLSHAPEDONOTDELETE" val="tepdg12olfR5a1MIzSWnjDA"/>
</p:tagLst>
</file>

<file path=ppt/tags/tag2375.xml><?xml version="1.0" encoding="utf-8"?>
<p:tagLst xmlns:p="http://schemas.openxmlformats.org/presentationml/2006/main">
  <p:tag name="AS_UNIQUEID" val="5081"/>
</p:tagLst>
</file>

<file path=ppt/tags/tag2376.xml><?xml version="1.0" encoding="utf-8"?>
<p:tagLst xmlns:p="http://schemas.openxmlformats.org/presentationml/2006/main">
  <p:tag name="AS_UNIQUEID" val="5082"/>
</p:tagLst>
</file>

<file path=ppt/tags/tag2377.xml><?xml version="1.0" encoding="utf-8"?>
<p:tagLst xmlns:p="http://schemas.openxmlformats.org/presentationml/2006/main">
  <p:tag name="AS_UNIQUEID" val="5083"/>
</p:tagLst>
</file>

<file path=ppt/tags/tag2378.xml><?xml version="1.0" encoding="utf-8"?>
<p:tagLst xmlns:p="http://schemas.openxmlformats.org/presentationml/2006/main">
  <p:tag name="AS_UNIQUEID" val="5084"/>
</p:tagLst>
</file>

<file path=ppt/tags/tag2379.xml><?xml version="1.0" encoding="utf-8"?>
<p:tagLst xmlns:p="http://schemas.openxmlformats.org/presentationml/2006/main">
  <p:tag name="AS_UNIQUEID" val="5085"/>
</p:tagLst>
</file>

<file path=ppt/tags/tag238.xml><?xml version="1.0" encoding="utf-8"?>
<p:tagLst xmlns:p="http://schemas.openxmlformats.org/presentationml/2006/main">
  <p:tag name="AS_UNIQUEID" val="6580"/>
</p:tagLst>
</file>

<file path=ppt/tags/tag2380.xml><?xml version="1.0" encoding="utf-8"?>
<p:tagLst xmlns:p="http://schemas.openxmlformats.org/presentationml/2006/main">
  <p:tag name="AS_UNIQUEID" val="5087"/>
</p:tagLst>
</file>

<file path=ppt/tags/tag2381.xml><?xml version="1.0" encoding="utf-8"?>
<p:tagLst xmlns:p="http://schemas.openxmlformats.org/presentationml/2006/main">
  <p:tag name="AS_UNIQUEID" val="5088"/>
</p:tagLst>
</file>

<file path=ppt/tags/tag2382.xml><?xml version="1.0" encoding="utf-8"?>
<p:tagLst xmlns:p="http://schemas.openxmlformats.org/presentationml/2006/main">
  <p:tag name="AS_UNIQUEID" val="5089"/>
</p:tagLst>
</file>

<file path=ppt/tags/tag2383.xml><?xml version="1.0" encoding="utf-8"?>
<p:tagLst xmlns:p="http://schemas.openxmlformats.org/presentationml/2006/main">
  <p:tag name="AS_UNIQUEID" val="5090"/>
</p:tagLst>
</file>

<file path=ppt/tags/tag2384.xml><?xml version="1.0" encoding="utf-8"?>
<p:tagLst xmlns:p="http://schemas.openxmlformats.org/presentationml/2006/main">
  <p:tag name="AS_UNIQUEID" val="5091"/>
</p:tagLst>
</file>

<file path=ppt/tags/tag2385.xml><?xml version="1.0" encoding="utf-8"?>
<p:tagLst xmlns:p="http://schemas.openxmlformats.org/presentationml/2006/main">
  <p:tag name="AS_UNIQUEID" val="5092"/>
</p:tagLst>
</file>

<file path=ppt/tags/tag2386.xml><?xml version="1.0" encoding="utf-8"?>
<p:tagLst xmlns:p="http://schemas.openxmlformats.org/presentationml/2006/main">
  <p:tag name="AS_UNIQUEID" val="5093"/>
</p:tagLst>
</file>

<file path=ppt/tags/tag2387.xml><?xml version="1.0" encoding="utf-8"?>
<p:tagLst xmlns:p="http://schemas.openxmlformats.org/presentationml/2006/main">
  <p:tag name="AS_UNIQUEID" val="5094"/>
</p:tagLst>
</file>

<file path=ppt/tags/tag2388.xml><?xml version="1.0" encoding="utf-8"?>
<p:tagLst xmlns:p="http://schemas.openxmlformats.org/presentationml/2006/main">
  <p:tag name="AS_UNIQUEID" val="5095"/>
</p:tagLst>
</file>

<file path=ppt/tags/tag2389.xml><?xml version="1.0" encoding="utf-8"?>
<p:tagLst xmlns:p="http://schemas.openxmlformats.org/presentationml/2006/main">
  <p:tag name="AS_UNIQUEID" val="5096"/>
</p:tagLst>
</file>

<file path=ppt/tags/tag239.xml><?xml version="1.0" encoding="utf-8"?>
<p:tagLst xmlns:p="http://schemas.openxmlformats.org/presentationml/2006/main">
  <p:tag name="AS_UNIQUEID" val="6581"/>
</p:tagLst>
</file>

<file path=ppt/tags/tag2390.xml><?xml version="1.0" encoding="utf-8"?>
<p:tagLst xmlns:p="http://schemas.openxmlformats.org/presentationml/2006/main">
  <p:tag name="AS_UNIQUEID" val="5097"/>
</p:tagLst>
</file>

<file path=ppt/tags/tag2391.xml><?xml version="1.0" encoding="utf-8"?>
<p:tagLst xmlns:p="http://schemas.openxmlformats.org/presentationml/2006/main">
  <p:tag name="AS_UNIQUEID" val="5098"/>
</p:tagLst>
</file>

<file path=ppt/tags/tag2392.xml><?xml version="1.0" encoding="utf-8"?>
<p:tagLst xmlns:p="http://schemas.openxmlformats.org/presentationml/2006/main">
  <p:tag name="AS_UNIQUEID" val="5099"/>
</p:tagLst>
</file>

<file path=ppt/tags/tag2393.xml><?xml version="1.0" encoding="utf-8"?>
<p:tagLst xmlns:p="http://schemas.openxmlformats.org/presentationml/2006/main">
  <p:tag name="AS_UNIQUEID" val="5100"/>
</p:tagLst>
</file>

<file path=ppt/tags/tag2394.xml><?xml version="1.0" encoding="utf-8"?>
<p:tagLst xmlns:p="http://schemas.openxmlformats.org/presentationml/2006/main">
  <p:tag name="AS_UNIQUEID" val="5101"/>
</p:tagLst>
</file>

<file path=ppt/tags/tag2395.xml><?xml version="1.0" encoding="utf-8"?>
<p:tagLst xmlns:p="http://schemas.openxmlformats.org/presentationml/2006/main">
  <p:tag name="AS_UNIQUEID" val="5102"/>
</p:tagLst>
</file>

<file path=ppt/tags/tag2396.xml><?xml version="1.0" encoding="utf-8"?>
<p:tagLst xmlns:p="http://schemas.openxmlformats.org/presentationml/2006/main">
  <p:tag name="AS_UNIQUEID" val="5103"/>
</p:tagLst>
</file>

<file path=ppt/tags/tag2397.xml><?xml version="1.0" encoding="utf-8"?>
<p:tagLst xmlns:p="http://schemas.openxmlformats.org/presentationml/2006/main">
  <p:tag name="AS_UNIQUEID" val="5105"/>
</p:tagLst>
</file>

<file path=ppt/tags/tag2398.xml><?xml version="1.0" encoding="utf-8"?>
<p:tagLst xmlns:p="http://schemas.openxmlformats.org/presentationml/2006/main">
  <p:tag name="AS_UNIQUEID" val="5106"/>
</p:tagLst>
</file>

<file path=ppt/tags/tag2399.xml><?xml version="1.0" encoding="utf-8"?>
<p:tagLst xmlns:p="http://schemas.openxmlformats.org/presentationml/2006/main">
  <p:tag name="AS_UNIQUEID" val="5107"/>
</p:tagLst>
</file>

<file path=ppt/tags/tag24.xml><?xml version="1.0" encoding="utf-8"?>
<p:tagLst xmlns:p="http://schemas.openxmlformats.org/presentationml/2006/main">
  <p:tag name="AS_UNIQUEID" val="6366"/>
</p:tagLst>
</file>

<file path=ppt/tags/tag240.xml><?xml version="1.0" encoding="utf-8"?>
<p:tagLst xmlns:p="http://schemas.openxmlformats.org/presentationml/2006/main">
  <p:tag name="AS_UNIQUEID" val="6582"/>
</p:tagLst>
</file>

<file path=ppt/tags/tag2400.xml><?xml version="1.0" encoding="utf-8"?>
<p:tagLst xmlns:p="http://schemas.openxmlformats.org/presentationml/2006/main">
  <p:tag name="AS_UNIQUEID" val="5108"/>
</p:tagLst>
</file>

<file path=ppt/tags/tag2401.xml><?xml version="1.0" encoding="utf-8"?>
<p:tagLst xmlns:p="http://schemas.openxmlformats.org/presentationml/2006/main">
  <p:tag name="AS_UNIQUEID" val="5073"/>
</p:tagLst>
</file>

<file path=ppt/tags/tag2402.xml><?xml version="1.0" encoding="utf-8"?>
<p:tagLst xmlns:p="http://schemas.openxmlformats.org/presentationml/2006/main">
  <p:tag name="AS_UNIQUEID" val="5074"/>
</p:tagLst>
</file>

<file path=ppt/tags/tag2403.xml><?xml version="1.0" encoding="utf-8"?>
<p:tagLst xmlns:p="http://schemas.openxmlformats.org/presentationml/2006/main">
  <p:tag name="AS_UNIQUEID" val="5075"/>
</p:tagLst>
</file>

<file path=ppt/tags/tag2404.xml><?xml version="1.0" encoding="utf-8"?>
<p:tagLst xmlns:p="http://schemas.openxmlformats.org/presentationml/2006/main">
  <p:tag name="AS_UNIQUEID" val="5040"/>
</p:tagLst>
</file>

<file path=ppt/tags/tag2405.xml><?xml version="1.0" encoding="utf-8"?>
<p:tagLst xmlns:p="http://schemas.openxmlformats.org/presentationml/2006/main">
  <p:tag name="AS_UNIQUEID" val="5041"/>
</p:tagLst>
</file>

<file path=ppt/tags/tag2406.xml><?xml version="1.0" encoding="utf-8"?>
<p:tagLst xmlns:p="http://schemas.openxmlformats.org/presentationml/2006/main">
  <p:tag name="AS_UNIQUEID" val="5043"/>
  <p:tag name="THINKCELLSHAPEDONOTDELETE" val="thinkcellActiveDocDoNotDelete"/>
</p:tagLst>
</file>

<file path=ppt/tags/tag2407.xml><?xml version="1.0" encoding="utf-8"?>
<p:tagLst xmlns:p="http://schemas.openxmlformats.org/presentationml/2006/main">
  <p:tag name="AS_UNIQUEID" val="5044"/>
  <p:tag name="THINKCELLSHAPEDONOTDELETE" val="tepdg12olfR5a1MIzSWnjDA"/>
</p:tagLst>
</file>

<file path=ppt/tags/tag2408.xml><?xml version="1.0" encoding="utf-8"?>
<p:tagLst xmlns:p="http://schemas.openxmlformats.org/presentationml/2006/main">
  <p:tag name="AS_UNIQUEID" val="5045"/>
</p:tagLst>
</file>

<file path=ppt/tags/tag2409.xml><?xml version="1.0" encoding="utf-8"?>
<p:tagLst xmlns:p="http://schemas.openxmlformats.org/presentationml/2006/main">
  <p:tag name="AS_UNIQUEID" val="5046"/>
</p:tagLst>
</file>

<file path=ppt/tags/tag241.xml><?xml version="1.0" encoding="utf-8"?>
<p:tagLst xmlns:p="http://schemas.openxmlformats.org/presentationml/2006/main">
  <p:tag name="AS_UNIQUEID" val="6583"/>
</p:tagLst>
</file>

<file path=ppt/tags/tag2410.xml><?xml version="1.0" encoding="utf-8"?>
<p:tagLst xmlns:p="http://schemas.openxmlformats.org/presentationml/2006/main">
  <p:tag name="AS_UNIQUEID" val="5047"/>
</p:tagLst>
</file>

<file path=ppt/tags/tag2411.xml><?xml version="1.0" encoding="utf-8"?>
<p:tagLst xmlns:p="http://schemas.openxmlformats.org/presentationml/2006/main">
  <p:tag name="AS_UNIQUEID" val="5048"/>
</p:tagLst>
</file>

<file path=ppt/tags/tag2412.xml><?xml version="1.0" encoding="utf-8"?>
<p:tagLst xmlns:p="http://schemas.openxmlformats.org/presentationml/2006/main">
  <p:tag name="AS_UNIQUEID" val="5049"/>
</p:tagLst>
</file>

<file path=ppt/tags/tag2413.xml><?xml version="1.0" encoding="utf-8"?>
<p:tagLst xmlns:p="http://schemas.openxmlformats.org/presentationml/2006/main">
  <p:tag name="AS_UNIQUEID" val="5051"/>
</p:tagLst>
</file>

<file path=ppt/tags/tag2414.xml><?xml version="1.0" encoding="utf-8"?>
<p:tagLst xmlns:p="http://schemas.openxmlformats.org/presentationml/2006/main">
  <p:tag name="AS_UNIQUEID" val="5052"/>
</p:tagLst>
</file>

<file path=ppt/tags/tag2415.xml><?xml version="1.0" encoding="utf-8"?>
<p:tagLst xmlns:p="http://schemas.openxmlformats.org/presentationml/2006/main">
  <p:tag name="AS_UNIQUEID" val="5053"/>
</p:tagLst>
</file>

<file path=ppt/tags/tag2416.xml><?xml version="1.0" encoding="utf-8"?>
<p:tagLst xmlns:p="http://schemas.openxmlformats.org/presentationml/2006/main">
  <p:tag name="AS_UNIQUEID" val="5054"/>
</p:tagLst>
</file>

<file path=ppt/tags/tag2417.xml><?xml version="1.0" encoding="utf-8"?>
<p:tagLst xmlns:p="http://schemas.openxmlformats.org/presentationml/2006/main">
  <p:tag name="AS_UNIQUEID" val="5055"/>
</p:tagLst>
</file>

<file path=ppt/tags/tag2418.xml><?xml version="1.0" encoding="utf-8"?>
<p:tagLst xmlns:p="http://schemas.openxmlformats.org/presentationml/2006/main">
  <p:tag name="AS_UNIQUEID" val="5056"/>
</p:tagLst>
</file>

<file path=ppt/tags/tag2419.xml><?xml version="1.0" encoding="utf-8"?>
<p:tagLst xmlns:p="http://schemas.openxmlformats.org/presentationml/2006/main">
  <p:tag name="AS_UNIQUEID" val="5057"/>
</p:tagLst>
</file>

<file path=ppt/tags/tag242.xml><?xml version="1.0" encoding="utf-8"?>
<p:tagLst xmlns:p="http://schemas.openxmlformats.org/presentationml/2006/main">
  <p:tag name="AS_UNIQUEID" val="6584"/>
</p:tagLst>
</file>

<file path=ppt/tags/tag2420.xml><?xml version="1.0" encoding="utf-8"?>
<p:tagLst xmlns:p="http://schemas.openxmlformats.org/presentationml/2006/main">
  <p:tag name="AS_UNIQUEID" val="5058"/>
</p:tagLst>
</file>

<file path=ppt/tags/tag2421.xml><?xml version="1.0" encoding="utf-8"?>
<p:tagLst xmlns:p="http://schemas.openxmlformats.org/presentationml/2006/main">
  <p:tag name="AS_UNIQUEID" val="5059"/>
</p:tagLst>
</file>

<file path=ppt/tags/tag2422.xml><?xml version="1.0" encoding="utf-8"?>
<p:tagLst xmlns:p="http://schemas.openxmlformats.org/presentationml/2006/main">
  <p:tag name="AS_UNIQUEID" val="5060"/>
</p:tagLst>
</file>

<file path=ppt/tags/tag2423.xml><?xml version="1.0" encoding="utf-8"?>
<p:tagLst xmlns:p="http://schemas.openxmlformats.org/presentationml/2006/main">
  <p:tag name="AS_UNIQUEID" val="5061"/>
</p:tagLst>
</file>

<file path=ppt/tags/tag2424.xml><?xml version="1.0" encoding="utf-8"?>
<p:tagLst xmlns:p="http://schemas.openxmlformats.org/presentationml/2006/main">
  <p:tag name="AS_UNIQUEID" val="5062"/>
</p:tagLst>
</file>

<file path=ppt/tags/tag2425.xml><?xml version="1.0" encoding="utf-8"?>
<p:tagLst xmlns:p="http://schemas.openxmlformats.org/presentationml/2006/main">
  <p:tag name="AS_UNIQUEID" val="5063"/>
</p:tagLst>
</file>

<file path=ppt/tags/tag2426.xml><?xml version="1.0" encoding="utf-8"?>
<p:tagLst xmlns:p="http://schemas.openxmlformats.org/presentationml/2006/main">
  <p:tag name="AS_UNIQUEID" val="5064"/>
</p:tagLst>
</file>

<file path=ppt/tags/tag2427.xml><?xml version="1.0" encoding="utf-8"?>
<p:tagLst xmlns:p="http://schemas.openxmlformats.org/presentationml/2006/main">
  <p:tag name="AS_UNIQUEID" val="5065"/>
</p:tagLst>
</file>

<file path=ppt/tags/tag2428.xml><?xml version="1.0" encoding="utf-8"?>
<p:tagLst xmlns:p="http://schemas.openxmlformats.org/presentationml/2006/main">
  <p:tag name="AS_UNIQUEID" val="5066"/>
</p:tagLst>
</file>

<file path=ppt/tags/tag2429.xml><?xml version="1.0" encoding="utf-8"?>
<p:tagLst xmlns:p="http://schemas.openxmlformats.org/presentationml/2006/main">
  <p:tag name="AS_UNIQUEID" val="5067"/>
</p:tagLst>
</file>

<file path=ppt/tags/tag243.xml><?xml version="1.0" encoding="utf-8"?>
<p:tagLst xmlns:p="http://schemas.openxmlformats.org/presentationml/2006/main">
  <p:tag name="AS_UNIQUEID" val="6585"/>
</p:tagLst>
</file>

<file path=ppt/tags/tag2430.xml><?xml version="1.0" encoding="utf-8"?>
<p:tagLst xmlns:p="http://schemas.openxmlformats.org/presentationml/2006/main">
  <p:tag name="AS_UNIQUEID" val="5069"/>
</p:tagLst>
</file>

<file path=ppt/tags/tag2431.xml><?xml version="1.0" encoding="utf-8"?>
<p:tagLst xmlns:p="http://schemas.openxmlformats.org/presentationml/2006/main">
  <p:tag name="AS_UNIQUEID" val="5070"/>
</p:tagLst>
</file>

<file path=ppt/tags/tag2432.xml><?xml version="1.0" encoding="utf-8"?>
<p:tagLst xmlns:p="http://schemas.openxmlformats.org/presentationml/2006/main">
  <p:tag name="AS_UNIQUEID" val="5071"/>
</p:tagLst>
</file>

<file path=ppt/tags/tag2433.xml><?xml version="1.0" encoding="utf-8"?>
<p:tagLst xmlns:p="http://schemas.openxmlformats.org/presentationml/2006/main">
  <p:tag name="AS_UNIQUEID" val="5072"/>
</p:tagLst>
</file>

<file path=ppt/tags/tag2434.xml><?xml version="1.0" encoding="utf-8"?>
<p:tagLst xmlns:p="http://schemas.openxmlformats.org/presentationml/2006/main">
  <p:tag name="AS_UNIQUEID" val="5037"/>
</p:tagLst>
</file>

<file path=ppt/tags/tag2435.xml><?xml version="1.0" encoding="utf-8"?>
<p:tagLst xmlns:p="http://schemas.openxmlformats.org/presentationml/2006/main">
  <p:tag name="AS_UNIQUEID" val="5038"/>
</p:tagLst>
</file>

<file path=ppt/tags/tag2436.xml><?xml version="1.0" encoding="utf-8"?>
<p:tagLst xmlns:p="http://schemas.openxmlformats.org/presentationml/2006/main">
  <p:tag name="AS_UNIQUEID" val="5039"/>
</p:tagLst>
</file>

<file path=ppt/tags/tag2437.xml><?xml version="1.0" encoding="utf-8"?>
<p:tagLst xmlns:p="http://schemas.openxmlformats.org/presentationml/2006/main">
  <p:tag name="AS_UNIQUEID" val="5004"/>
</p:tagLst>
</file>

<file path=ppt/tags/tag2438.xml><?xml version="1.0" encoding="utf-8"?>
<p:tagLst xmlns:p="http://schemas.openxmlformats.org/presentationml/2006/main">
  <p:tag name="AS_UNIQUEID" val="5005"/>
</p:tagLst>
</file>

<file path=ppt/tags/tag2439.xml><?xml version="1.0" encoding="utf-8"?>
<p:tagLst xmlns:p="http://schemas.openxmlformats.org/presentationml/2006/main">
  <p:tag name="AS_UNIQUEID" val="5007"/>
  <p:tag name="THINKCELLSHAPEDONOTDELETE" val="thinkcellActiveDocDoNotDelete"/>
</p:tagLst>
</file>

<file path=ppt/tags/tag244.xml><?xml version="1.0" encoding="utf-8"?>
<p:tagLst xmlns:p="http://schemas.openxmlformats.org/presentationml/2006/main">
  <p:tag name="AS_UNIQUEID" val="6586"/>
</p:tagLst>
</file>

<file path=ppt/tags/tag2440.xml><?xml version="1.0" encoding="utf-8"?>
<p:tagLst xmlns:p="http://schemas.openxmlformats.org/presentationml/2006/main">
  <p:tag name="AS_UNIQUEID" val="5008"/>
  <p:tag name="THINKCELLSHAPEDONOTDELETE" val="tepdg12olfR5a1MIzSWnjDA"/>
</p:tagLst>
</file>

<file path=ppt/tags/tag2441.xml><?xml version="1.0" encoding="utf-8"?>
<p:tagLst xmlns:p="http://schemas.openxmlformats.org/presentationml/2006/main">
  <p:tag name="AS_UNIQUEID" val="5009"/>
</p:tagLst>
</file>

<file path=ppt/tags/tag2442.xml><?xml version="1.0" encoding="utf-8"?>
<p:tagLst xmlns:p="http://schemas.openxmlformats.org/presentationml/2006/main">
  <p:tag name="AS_UNIQUEID" val="5010"/>
</p:tagLst>
</file>

<file path=ppt/tags/tag2443.xml><?xml version="1.0" encoding="utf-8"?>
<p:tagLst xmlns:p="http://schemas.openxmlformats.org/presentationml/2006/main">
  <p:tag name="AS_UNIQUEID" val="5011"/>
</p:tagLst>
</file>

<file path=ppt/tags/tag2444.xml><?xml version="1.0" encoding="utf-8"?>
<p:tagLst xmlns:p="http://schemas.openxmlformats.org/presentationml/2006/main">
  <p:tag name="AS_UNIQUEID" val="5012"/>
</p:tagLst>
</file>

<file path=ppt/tags/tag2445.xml><?xml version="1.0" encoding="utf-8"?>
<p:tagLst xmlns:p="http://schemas.openxmlformats.org/presentationml/2006/main">
  <p:tag name="AS_UNIQUEID" val="5013"/>
</p:tagLst>
</file>

<file path=ppt/tags/tag2446.xml><?xml version="1.0" encoding="utf-8"?>
<p:tagLst xmlns:p="http://schemas.openxmlformats.org/presentationml/2006/main">
  <p:tag name="AS_UNIQUEID" val="5015"/>
</p:tagLst>
</file>

<file path=ppt/tags/tag2447.xml><?xml version="1.0" encoding="utf-8"?>
<p:tagLst xmlns:p="http://schemas.openxmlformats.org/presentationml/2006/main">
  <p:tag name="AS_UNIQUEID" val="5016"/>
</p:tagLst>
</file>

<file path=ppt/tags/tag2448.xml><?xml version="1.0" encoding="utf-8"?>
<p:tagLst xmlns:p="http://schemas.openxmlformats.org/presentationml/2006/main">
  <p:tag name="AS_UNIQUEID" val="5017"/>
</p:tagLst>
</file>

<file path=ppt/tags/tag2449.xml><?xml version="1.0" encoding="utf-8"?>
<p:tagLst xmlns:p="http://schemas.openxmlformats.org/presentationml/2006/main">
  <p:tag name="AS_UNIQUEID" val="5018"/>
</p:tagLst>
</file>

<file path=ppt/tags/tag245.xml><?xml version="1.0" encoding="utf-8"?>
<p:tagLst xmlns:p="http://schemas.openxmlformats.org/presentationml/2006/main">
  <p:tag name="AS_UNIQUEID" val="6587"/>
</p:tagLst>
</file>

<file path=ppt/tags/tag2450.xml><?xml version="1.0" encoding="utf-8"?>
<p:tagLst xmlns:p="http://schemas.openxmlformats.org/presentationml/2006/main">
  <p:tag name="AS_UNIQUEID" val="5019"/>
</p:tagLst>
</file>

<file path=ppt/tags/tag2451.xml><?xml version="1.0" encoding="utf-8"?>
<p:tagLst xmlns:p="http://schemas.openxmlformats.org/presentationml/2006/main">
  <p:tag name="AS_UNIQUEID" val="5020"/>
</p:tagLst>
</file>

<file path=ppt/tags/tag2452.xml><?xml version="1.0" encoding="utf-8"?>
<p:tagLst xmlns:p="http://schemas.openxmlformats.org/presentationml/2006/main">
  <p:tag name="AS_UNIQUEID" val="5021"/>
</p:tagLst>
</file>

<file path=ppt/tags/tag2453.xml><?xml version="1.0" encoding="utf-8"?>
<p:tagLst xmlns:p="http://schemas.openxmlformats.org/presentationml/2006/main">
  <p:tag name="AS_UNIQUEID" val="5022"/>
</p:tagLst>
</file>

<file path=ppt/tags/tag2454.xml><?xml version="1.0" encoding="utf-8"?>
<p:tagLst xmlns:p="http://schemas.openxmlformats.org/presentationml/2006/main">
  <p:tag name="AS_UNIQUEID" val="5023"/>
</p:tagLst>
</file>

<file path=ppt/tags/tag2455.xml><?xml version="1.0" encoding="utf-8"?>
<p:tagLst xmlns:p="http://schemas.openxmlformats.org/presentationml/2006/main">
  <p:tag name="AS_UNIQUEID" val="5024"/>
</p:tagLst>
</file>

<file path=ppt/tags/tag2456.xml><?xml version="1.0" encoding="utf-8"?>
<p:tagLst xmlns:p="http://schemas.openxmlformats.org/presentationml/2006/main">
  <p:tag name="AS_UNIQUEID" val="5025"/>
</p:tagLst>
</file>

<file path=ppt/tags/tag2457.xml><?xml version="1.0" encoding="utf-8"?>
<p:tagLst xmlns:p="http://schemas.openxmlformats.org/presentationml/2006/main">
  <p:tag name="AS_UNIQUEID" val="5026"/>
</p:tagLst>
</file>

<file path=ppt/tags/tag2458.xml><?xml version="1.0" encoding="utf-8"?>
<p:tagLst xmlns:p="http://schemas.openxmlformats.org/presentationml/2006/main">
  <p:tag name="AS_UNIQUEID" val="5027"/>
</p:tagLst>
</file>

<file path=ppt/tags/tag2459.xml><?xml version="1.0" encoding="utf-8"?>
<p:tagLst xmlns:p="http://schemas.openxmlformats.org/presentationml/2006/main">
  <p:tag name="AS_UNIQUEID" val="5028"/>
</p:tagLst>
</file>

<file path=ppt/tags/tag246.xml><?xml version="1.0" encoding="utf-8"?>
<p:tagLst xmlns:p="http://schemas.openxmlformats.org/presentationml/2006/main">
  <p:tag name="AS_UNIQUEID" val="6588"/>
</p:tagLst>
</file>

<file path=ppt/tags/tag2460.xml><?xml version="1.0" encoding="utf-8"?>
<p:tagLst xmlns:p="http://schemas.openxmlformats.org/presentationml/2006/main">
  <p:tag name="AS_UNIQUEID" val="5029"/>
</p:tagLst>
</file>

<file path=ppt/tags/tag2461.xml><?xml version="1.0" encoding="utf-8"?>
<p:tagLst xmlns:p="http://schemas.openxmlformats.org/presentationml/2006/main">
  <p:tag name="AS_UNIQUEID" val="5030"/>
</p:tagLst>
</file>

<file path=ppt/tags/tag2462.xml><?xml version="1.0" encoding="utf-8"?>
<p:tagLst xmlns:p="http://schemas.openxmlformats.org/presentationml/2006/main">
  <p:tag name="AS_UNIQUEID" val="5031"/>
</p:tagLst>
</file>

<file path=ppt/tags/tag2463.xml><?xml version="1.0" encoding="utf-8"?>
<p:tagLst xmlns:p="http://schemas.openxmlformats.org/presentationml/2006/main">
  <p:tag name="AS_UNIQUEID" val="5033"/>
</p:tagLst>
</file>

<file path=ppt/tags/tag2464.xml><?xml version="1.0" encoding="utf-8"?>
<p:tagLst xmlns:p="http://schemas.openxmlformats.org/presentationml/2006/main">
  <p:tag name="AS_UNIQUEID" val="5034"/>
</p:tagLst>
</file>

<file path=ppt/tags/tag2465.xml><?xml version="1.0" encoding="utf-8"?>
<p:tagLst xmlns:p="http://schemas.openxmlformats.org/presentationml/2006/main">
  <p:tag name="AS_UNIQUEID" val="5035"/>
</p:tagLst>
</file>

<file path=ppt/tags/tag2466.xml><?xml version="1.0" encoding="utf-8"?>
<p:tagLst xmlns:p="http://schemas.openxmlformats.org/presentationml/2006/main">
  <p:tag name="AS_UNIQUEID" val="5036"/>
</p:tagLst>
</file>

<file path=ppt/tags/tag2467.xml><?xml version="1.0" encoding="utf-8"?>
<p:tagLst xmlns:p="http://schemas.openxmlformats.org/presentationml/2006/main">
  <p:tag name="AS_UNIQUEID" val="5001"/>
</p:tagLst>
</file>

<file path=ppt/tags/tag2468.xml><?xml version="1.0" encoding="utf-8"?>
<p:tagLst xmlns:p="http://schemas.openxmlformats.org/presentationml/2006/main">
  <p:tag name="AS_UNIQUEID" val="5002"/>
</p:tagLst>
</file>

<file path=ppt/tags/tag2469.xml><?xml version="1.0" encoding="utf-8"?>
<p:tagLst xmlns:p="http://schemas.openxmlformats.org/presentationml/2006/main">
  <p:tag name="AS_UNIQUEID" val="5003"/>
</p:tagLst>
</file>

<file path=ppt/tags/tag247.xml><?xml version="1.0" encoding="utf-8"?>
<p:tagLst xmlns:p="http://schemas.openxmlformats.org/presentationml/2006/main">
  <p:tag name="AS_UNIQUEID" val="6589"/>
</p:tagLst>
</file>

<file path=ppt/tags/tag2470.xml><?xml version="1.0" encoding="utf-8"?>
<p:tagLst xmlns:p="http://schemas.openxmlformats.org/presentationml/2006/main">
  <p:tag name="AS_UNIQUEID" val="4968"/>
</p:tagLst>
</file>

<file path=ppt/tags/tag2471.xml><?xml version="1.0" encoding="utf-8"?>
<p:tagLst xmlns:p="http://schemas.openxmlformats.org/presentationml/2006/main">
  <p:tag name="AS_UNIQUEID" val="4969"/>
</p:tagLst>
</file>

<file path=ppt/tags/tag2472.xml><?xml version="1.0" encoding="utf-8"?>
<p:tagLst xmlns:p="http://schemas.openxmlformats.org/presentationml/2006/main">
  <p:tag name="AS_UNIQUEID" val="4971"/>
  <p:tag name="THINKCELLSHAPEDONOTDELETE" val="thinkcellActiveDocDoNotDelete"/>
</p:tagLst>
</file>

<file path=ppt/tags/tag2473.xml><?xml version="1.0" encoding="utf-8"?>
<p:tagLst xmlns:p="http://schemas.openxmlformats.org/presentationml/2006/main">
  <p:tag name="AS_UNIQUEID" val="4972"/>
  <p:tag name="THINKCELLSHAPEDONOTDELETE" val="tepdg12olfR5a1MIzSWnjDA"/>
</p:tagLst>
</file>

<file path=ppt/tags/tag2474.xml><?xml version="1.0" encoding="utf-8"?>
<p:tagLst xmlns:p="http://schemas.openxmlformats.org/presentationml/2006/main">
  <p:tag name="AS_UNIQUEID" val="4973"/>
</p:tagLst>
</file>

<file path=ppt/tags/tag2475.xml><?xml version="1.0" encoding="utf-8"?>
<p:tagLst xmlns:p="http://schemas.openxmlformats.org/presentationml/2006/main">
  <p:tag name="AS_UNIQUEID" val="4974"/>
</p:tagLst>
</file>

<file path=ppt/tags/tag2476.xml><?xml version="1.0" encoding="utf-8"?>
<p:tagLst xmlns:p="http://schemas.openxmlformats.org/presentationml/2006/main">
  <p:tag name="AS_UNIQUEID" val="4975"/>
</p:tagLst>
</file>

<file path=ppt/tags/tag2477.xml><?xml version="1.0" encoding="utf-8"?>
<p:tagLst xmlns:p="http://schemas.openxmlformats.org/presentationml/2006/main">
  <p:tag name="AS_UNIQUEID" val="4976"/>
</p:tagLst>
</file>

<file path=ppt/tags/tag2478.xml><?xml version="1.0" encoding="utf-8"?>
<p:tagLst xmlns:p="http://schemas.openxmlformats.org/presentationml/2006/main">
  <p:tag name="AS_UNIQUEID" val="4977"/>
</p:tagLst>
</file>

<file path=ppt/tags/tag2479.xml><?xml version="1.0" encoding="utf-8"?>
<p:tagLst xmlns:p="http://schemas.openxmlformats.org/presentationml/2006/main">
  <p:tag name="AS_UNIQUEID" val="4979"/>
</p:tagLst>
</file>

<file path=ppt/tags/tag248.xml><?xml version="1.0" encoding="utf-8"?>
<p:tagLst xmlns:p="http://schemas.openxmlformats.org/presentationml/2006/main">
  <p:tag name="AS_UNIQUEID" val="6590"/>
</p:tagLst>
</file>

<file path=ppt/tags/tag2480.xml><?xml version="1.0" encoding="utf-8"?>
<p:tagLst xmlns:p="http://schemas.openxmlformats.org/presentationml/2006/main">
  <p:tag name="AS_UNIQUEID" val="4980"/>
</p:tagLst>
</file>

<file path=ppt/tags/tag2481.xml><?xml version="1.0" encoding="utf-8"?>
<p:tagLst xmlns:p="http://schemas.openxmlformats.org/presentationml/2006/main">
  <p:tag name="AS_UNIQUEID" val="4981"/>
</p:tagLst>
</file>

<file path=ppt/tags/tag2482.xml><?xml version="1.0" encoding="utf-8"?>
<p:tagLst xmlns:p="http://schemas.openxmlformats.org/presentationml/2006/main">
  <p:tag name="AS_UNIQUEID" val="4982"/>
</p:tagLst>
</file>

<file path=ppt/tags/tag2483.xml><?xml version="1.0" encoding="utf-8"?>
<p:tagLst xmlns:p="http://schemas.openxmlformats.org/presentationml/2006/main">
  <p:tag name="AS_UNIQUEID" val="4983"/>
</p:tagLst>
</file>

<file path=ppt/tags/tag2484.xml><?xml version="1.0" encoding="utf-8"?>
<p:tagLst xmlns:p="http://schemas.openxmlformats.org/presentationml/2006/main">
  <p:tag name="AS_UNIQUEID" val="4984"/>
</p:tagLst>
</file>

<file path=ppt/tags/tag2485.xml><?xml version="1.0" encoding="utf-8"?>
<p:tagLst xmlns:p="http://schemas.openxmlformats.org/presentationml/2006/main">
  <p:tag name="AS_UNIQUEID" val="4985"/>
</p:tagLst>
</file>

<file path=ppt/tags/tag2486.xml><?xml version="1.0" encoding="utf-8"?>
<p:tagLst xmlns:p="http://schemas.openxmlformats.org/presentationml/2006/main">
  <p:tag name="AS_UNIQUEID" val="4986"/>
</p:tagLst>
</file>

<file path=ppt/tags/tag2487.xml><?xml version="1.0" encoding="utf-8"?>
<p:tagLst xmlns:p="http://schemas.openxmlformats.org/presentationml/2006/main">
  <p:tag name="AS_UNIQUEID" val="4987"/>
</p:tagLst>
</file>

<file path=ppt/tags/tag2488.xml><?xml version="1.0" encoding="utf-8"?>
<p:tagLst xmlns:p="http://schemas.openxmlformats.org/presentationml/2006/main">
  <p:tag name="AS_UNIQUEID" val="4988"/>
</p:tagLst>
</file>

<file path=ppt/tags/tag2489.xml><?xml version="1.0" encoding="utf-8"?>
<p:tagLst xmlns:p="http://schemas.openxmlformats.org/presentationml/2006/main">
  <p:tag name="AS_UNIQUEID" val="4989"/>
</p:tagLst>
</file>

<file path=ppt/tags/tag249.xml><?xml version="1.0" encoding="utf-8"?>
<p:tagLst xmlns:p="http://schemas.openxmlformats.org/presentationml/2006/main">
  <p:tag name="AS_UNIQUEID" val="6591"/>
</p:tagLst>
</file>

<file path=ppt/tags/tag2490.xml><?xml version="1.0" encoding="utf-8"?>
<p:tagLst xmlns:p="http://schemas.openxmlformats.org/presentationml/2006/main">
  <p:tag name="AS_UNIQUEID" val="4990"/>
</p:tagLst>
</file>

<file path=ppt/tags/tag2491.xml><?xml version="1.0" encoding="utf-8"?>
<p:tagLst xmlns:p="http://schemas.openxmlformats.org/presentationml/2006/main">
  <p:tag name="AS_UNIQUEID" val="4991"/>
</p:tagLst>
</file>

<file path=ppt/tags/tag2492.xml><?xml version="1.0" encoding="utf-8"?>
<p:tagLst xmlns:p="http://schemas.openxmlformats.org/presentationml/2006/main">
  <p:tag name="AS_UNIQUEID" val="4992"/>
</p:tagLst>
</file>

<file path=ppt/tags/tag2493.xml><?xml version="1.0" encoding="utf-8"?>
<p:tagLst xmlns:p="http://schemas.openxmlformats.org/presentationml/2006/main">
  <p:tag name="AS_UNIQUEID" val="4993"/>
</p:tagLst>
</file>

<file path=ppt/tags/tag2494.xml><?xml version="1.0" encoding="utf-8"?>
<p:tagLst xmlns:p="http://schemas.openxmlformats.org/presentationml/2006/main">
  <p:tag name="AS_UNIQUEID" val="4994"/>
</p:tagLst>
</file>

<file path=ppt/tags/tag2495.xml><?xml version="1.0" encoding="utf-8"?>
<p:tagLst xmlns:p="http://schemas.openxmlformats.org/presentationml/2006/main">
  <p:tag name="AS_UNIQUEID" val="4995"/>
</p:tagLst>
</file>

<file path=ppt/tags/tag2496.xml><?xml version="1.0" encoding="utf-8"?>
<p:tagLst xmlns:p="http://schemas.openxmlformats.org/presentationml/2006/main">
  <p:tag name="AS_UNIQUEID" val="4997"/>
</p:tagLst>
</file>

<file path=ppt/tags/tag2497.xml><?xml version="1.0" encoding="utf-8"?>
<p:tagLst xmlns:p="http://schemas.openxmlformats.org/presentationml/2006/main">
  <p:tag name="AS_UNIQUEID" val="4998"/>
</p:tagLst>
</file>

<file path=ppt/tags/tag2498.xml><?xml version="1.0" encoding="utf-8"?>
<p:tagLst xmlns:p="http://schemas.openxmlformats.org/presentationml/2006/main">
  <p:tag name="AS_UNIQUEID" val="4999"/>
</p:tagLst>
</file>

<file path=ppt/tags/tag2499.xml><?xml version="1.0" encoding="utf-8"?>
<p:tagLst xmlns:p="http://schemas.openxmlformats.org/presentationml/2006/main">
  <p:tag name="AS_UNIQUEID" val="5000"/>
</p:tagLst>
</file>

<file path=ppt/tags/tag25.xml><?xml version="1.0" encoding="utf-8"?>
<p:tagLst xmlns:p="http://schemas.openxmlformats.org/presentationml/2006/main">
  <p:tag name="AS_UNIQUEID" val="6367"/>
</p:tagLst>
</file>

<file path=ppt/tags/tag250.xml><?xml version="1.0" encoding="utf-8"?>
<p:tagLst xmlns:p="http://schemas.openxmlformats.org/presentationml/2006/main">
  <p:tag name="AS_UNIQUEID" val="6592"/>
</p:tagLst>
</file>

<file path=ppt/tags/tag2500.xml><?xml version="1.0" encoding="utf-8"?>
<p:tagLst xmlns:p="http://schemas.openxmlformats.org/presentationml/2006/main">
  <p:tag name="AS_UNIQUEID" val="4965"/>
</p:tagLst>
</file>

<file path=ppt/tags/tag2501.xml><?xml version="1.0" encoding="utf-8"?>
<p:tagLst xmlns:p="http://schemas.openxmlformats.org/presentationml/2006/main">
  <p:tag name="AS_UNIQUEID" val="4966"/>
</p:tagLst>
</file>

<file path=ppt/tags/tag2502.xml><?xml version="1.0" encoding="utf-8"?>
<p:tagLst xmlns:p="http://schemas.openxmlformats.org/presentationml/2006/main">
  <p:tag name="AS_UNIQUEID" val="4967"/>
</p:tagLst>
</file>

<file path=ppt/tags/tag2503.xml><?xml version="1.0" encoding="utf-8"?>
<p:tagLst xmlns:p="http://schemas.openxmlformats.org/presentationml/2006/main">
  <p:tag name="AS_UNIQUEID" val="4932"/>
</p:tagLst>
</file>

<file path=ppt/tags/tag2504.xml><?xml version="1.0" encoding="utf-8"?>
<p:tagLst xmlns:p="http://schemas.openxmlformats.org/presentationml/2006/main">
  <p:tag name="AS_UNIQUEID" val="4933"/>
</p:tagLst>
</file>

<file path=ppt/tags/tag2505.xml><?xml version="1.0" encoding="utf-8"?>
<p:tagLst xmlns:p="http://schemas.openxmlformats.org/presentationml/2006/main">
  <p:tag name="AS_UNIQUEID" val="4935"/>
  <p:tag name="THINKCELLSHAPEDONOTDELETE" val="thinkcellActiveDocDoNotDelete"/>
</p:tagLst>
</file>

<file path=ppt/tags/tag2506.xml><?xml version="1.0" encoding="utf-8"?>
<p:tagLst xmlns:p="http://schemas.openxmlformats.org/presentationml/2006/main">
  <p:tag name="AS_UNIQUEID" val="4936"/>
  <p:tag name="THINKCELLSHAPEDONOTDELETE" val="tepdg12olfR5a1MIzSWnjDA"/>
</p:tagLst>
</file>

<file path=ppt/tags/tag2507.xml><?xml version="1.0" encoding="utf-8"?>
<p:tagLst xmlns:p="http://schemas.openxmlformats.org/presentationml/2006/main">
  <p:tag name="AS_UNIQUEID" val="4937"/>
</p:tagLst>
</file>

<file path=ppt/tags/tag2508.xml><?xml version="1.0" encoding="utf-8"?>
<p:tagLst xmlns:p="http://schemas.openxmlformats.org/presentationml/2006/main">
  <p:tag name="AS_UNIQUEID" val="4938"/>
</p:tagLst>
</file>

<file path=ppt/tags/tag2509.xml><?xml version="1.0" encoding="utf-8"?>
<p:tagLst xmlns:p="http://schemas.openxmlformats.org/presentationml/2006/main">
  <p:tag name="AS_UNIQUEID" val="4939"/>
</p:tagLst>
</file>

<file path=ppt/tags/tag251.xml><?xml version="1.0" encoding="utf-8"?>
<p:tagLst xmlns:p="http://schemas.openxmlformats.org/presentationml/2006/main">
  <p:tag name="AS_UNIQUEID" val="6593"/>
</p:tagLst>
</file>

<file path=ppt/tags/tag2510.xml><?xml version="1.0" encoding="utf-8"?>
<p:tagLst xmlns:p="http://schemas.openxmlformats.org/presentationml/2006/main">
  <p:tag name="AS_UNIQUEID" val="4940"/>
</p:tagLst>
</file>

<file path=ppt/tags/tag2511.xml><?xml version="1.0" encoding="utf-8"?>
<p:tagLst xmlns:p="http://schemas.openxmlformats.org/presentationml/2006/main">
  <p:tag name="AS_UNIQUEID" val="4941"/>
</p:tagLst>
</file>

<file path=ppt/tags/tag2512.xml><?xml version="1.0" encoding="utf-8"?>
<p:tagLst xmlns:p="http://schemas.openxmlformats.org/presentationml/2006/main">
  <p:tag name="AS_UNIQUEID" val="4943"/>
</p:tagLst>
</file>

<file path=ppt/tags/tag2513.xml><?xml version="1.0" encoding="utf-8"?>
<p:tagLst xmlns:p="http://schemas.openxmlformats.org/presentationml/2006/main">
  <p:tag name="AS_UNIQUEID" val="4944"/>
</p:tagLst>
</file>

<file path=ppt/tags/tag2514.xml><?xml version="1.0" encoding="utf-8"?>
<p:tagLst xmlns:p="http://schemas.openxmlformats.org/presentationml/2006/main">
  <p:tag name="AS_UNIQUEID" val="4945"/>
</p:tagLst>
</file>

<file path=ppt/tags/tag2515.xml><?xml version="1.0" encoding="utf-8"?>
<p:tagLst xmlns:p="http://schemas.openxmlformats.org/presentationml/2006/main">
  <p:tag name="AS_UNIQUEID" val="4946"/>
</p:tagLst>
</file>

<file path=ppt/tags/tag2516.xml><?xml version="1.0" encoding="utf-8"?>
<p:tagLst xmlns:p="http://schemas.openxmlformats.org/presentationml/2006/main">
  <p:tag name="AS_UNIQUEID" val="4947"/>
</p:tagLst>
</file>

<file path=ppt/tags/tag2517.xml><?xml version="1.0" encoding="utf-8"?>
<p:tagLst xmlns:p="http://schemas.openxmlformats.org/presentationml/2006/main">
  <p:tag name="AS_UNIQUEID" val="4948"/>
</p:tagLst>
</file>

<file path=ppt/tags/tag2518.xml><?xml version="1.0" encoding="utf-8"?>
<p:tagLst xmlns:p="http://schemas.openxmlformats.org/presentationml/2006/main">
  <p:tag name="AS_UNIQUEID" val="4949"/>
</p:tagLst>
</file>

<file path=ppt/tags/tag2519.xml><?xml version="1.0" encoding="utf-8"?>
<p:tagLst xmlns:p="http://schemas.openxmlformats.org/presentationml/2006/main">
  <p:tag name="AS_UNIQUEID" val="4950"/>
</p:tagLst>
</file>

<file path=ppt/tags/tag252.xml><?xml version="1.0" encoding="utf-8"?>
<p:tagLst xmlns:p="http://schemas.openxmlformats.org/presentationml/2006/main">
  <p:tag name="AS_UNIQUEID" val="6594"/>
</p:tagLst>
</file>

<file path=ppt/tags/tag2520.xml><?xml version="1.0" encoding="utf-8"?>
<p:tagLst xmlns:p="http://schemas.openxmlformats.org/presentationml/2006/main">
  <p:tag name="AS_UNIQUEID" val="4951"/>
</p:tagLst>
</file>

<file path=ppt/tags/tag2521.xml><?xml version="1.0" encoding="utf-8"?>
<p:tagLst xmlns:p="http://schemas.openxmlformats.org/presentationml/2006/main">
  <p:tag name="AS_UNIQUEID" val="4952"/>
</p:tagLst>
</file>

<file path=ppt/tags/tag2522.xml><?xml version="1.0" encoding="utf-8"?>
<p:tagLst xmlns:p="http://schemas.openxmlformats.org/presentationml/2006/main">
  <p:tag name="AS_UNIQUEID" val="4953"/>
</p:tagLst>
</file>

<file path=ppt/tags/tag2523.xml><?xml version="1.0" encoding="utf-8"?>
<p:tagLst xmlns:p="http://schemas.openxmlformats.org/presentationml/2006/main">
  <p:tag name="AS_UNIQUEID" val="4954"/>
</p:tagLst>
</file>

<file path=ppt/tags/tag2524.xml><?xml version="1.0" encoding="utf-8"?>
<p:tagLst xmlns:p="http://schemas.openxmlformats.org/presentationml/2006/main">
  <p:tag name="AS_UNIQUEID" val="4955"/>
</p:tagLst>
</file>

<file path=ppt/tags/tag2525.xml><?xml version="1.0" encoding="utf-8"?>
<p:tagLst xmlns:p="http://schemas.openxmlformats.org/presentationml/2006/main">
  <p:tag name="AS_UNIQUEID" val="4956"/>
</p:tagLst>
</file>

<file path=ppt/tags/tag2526.xml><?xml version="1.0" encoding="utf-8"?>
<p:tagLst xmlns:p="http://schemas.openxmlformats.org/presentationml/2006/main">
  <p:tag name="AS_UNIQUEID" val="4957"/>
</p:tagLst>
</file>

<file path=ppt/tags/tag2527.xml><?xml version="1.0" encoding="utf-8"?>
<p:tagLst xmlns:p="http://schemas.openxmlformats.org/presentationml/2006/main">
  <p:tag name="AS_UNIQUEID" val="4958"/>
</p:tagLst>
</file>

<file path=ppt/tags/tag2528.xml><?xml version="1.0" encoding="utf-8"?>
<p:tagLst xmlns:p="http://schemas.openxmlformats.org/presentationml/2006/main">
  <p:tag name="AS_UNIQUEID" val="4959"/>
</p:tagLst>
</file>

<file path=ppt/tags/tag2529.xml><?xml version="1.0" encoding="utf-8"?>
<p:tagLst xmlns:p="http://schemas.openxmlformats.org/presentationml/2006/main">
  <p:tag name="AS_UNIQUEID" val="4961"/>
</p:tagLst>
</file>

<file path=ppt/tags/tag253.xml><?xml version="1.0" encoding="utf-8"?>
<p:tagLst xmlns:p="http://schemas.openxmlformats.org/presentationml/2006/main">
  <p:tag name="AS_UNIQUEID" val="6595"/>
</p:tagLst>
</file>

<file path=ppt/tags/tag2530.xml><?xml version="1.0" encoding="utf-8"?>
<p:tagLst xmlns:p="http://schemas.openxmlformats.org/presentationml/2006/main">
  <p:tag name="AS_UNIQUEID" val="4962"/>
</p:tagLst>
</file>

<file path=ppt/tags/tag2531.xml><?xml version="1.0" encoding="utf-8"?>
<p:tagLst xmlns:p="http://schemas.openxmlformats.org/presentationml/2006/main">
  <p:tag name="AS_UNIQUEID" val="4963"/>
</p:tagLst>
</file>

<file path=ppt/tags/tag2532.xml><?xml version="1.0" encoding="utf-8"?>
<p:tagLst xmlns:p="http://schemas.openxmlformats.org/presentationml/2006/main">
  <p:tag name="AS_UNIQUEID" val="4964"/>
</p:tagLst>
</file>

<file path=ppt/tags/tag2533.xml><?xml version="1.0" encoding="utf-8"?>
<p:tagLst xmlns:p="http://schemas.openxmlformats.org/presentationml/2006/main">
  <p:tag name="AS_UNIQUEID" val="4929"/>
</p:tagLst>
</file>

<file path=ppt/tags/tag2534.xml><?xml version="1.0" encoding="utf-8"?>
<p:tagLst xmlns:p="http://schemas.openxmlformats.org/presentationml/2006/main">
  <p:tag name="AS_UNIQUEID" val="4930"/>
</p:tagLst>
</file>

<file path=ppt/tags/tag2535.xml><?xml version="1.0" encoding="utf-8"?>
<p:tagLst xmlns:p="http://schemas.openxmlformats.org/presentationml/2006/main">
  <p:tag name="AS_UNIQUEID" val="4931"/>
</p:tagLst>
</file>

<file path=ppt/tags/tag2536.xml><?xml version="1.0" encoding="utf-8"?>
<p:tagLst xmlns:p="http://schemas.openxmlformats.org/presentationml/2006/main">
  <p:tag name="AS_UNIQUEID" val="4896"/>
</p:tagLst>
</file>

<file path=ppt/tags/tag2537.xml><?xml version="1.0" encoding="utf-8"?>
<p:tagLst xmlns:p="http://schemas.openxmlformats.org/presentationml/2006/main">
  <p:tag name="AS_UNIQUEID" val="4897"/>
</p:tagLst>
</file>

<file path=ppt/tags/tag2538.xml><?xml version="1.0" encoding="utf-8"?>
<p:tagLst xmlns:p="http://schemas.openxmlformats.org/presentationml/2006/main">
  <p:tag name="AS_UNIQUEID" val="4899"/>
  <p:tag name="THINKCELLSHAPEDONOTDELETE" val="thinkcellActiveDocDoNotDelete"/>
</p:tagLst>
</file>

<file path=ppt/tags/tag2539.xml><?xml version="1.0" encoding="utf-8"?>
<p:tagLst xmlns:p="http://schemas.openxmlformats.org/presentationml/2006/main">
  <p:tag name="AS_UNIQUEID" val="4900"/>
  <p:tag name="THINKCELLSHAPEDONOTDELETE" val="tepdg12olfR5a1MIzSWnjDA"/>
</p:tagLst>
</file>

<file path=ppt/tags/tag254.xml><?xml version="1.0" encoding="utf-8"?>
<p:tagLst xmlns:p="http://schemas.openxmlformats.org/presentationml/2006/main">
  <p:tag name="AS_UNIQUEID" val="6596"/>
</p:tagLst>
</file>

<file path=ppt/tags/tag2540.xml><?xml version="1.0" encoding="utf-8"?>
<p:tagLst xmlns:p="http://schemas.openxmlformats.org/presentationml/2006/main">
  <p:tag name="AS_UNIQUEID" val="4901"/>
</p:tagLst>
</file>

<file path=ppt/tags/tag2541.xml><?xml version="1.0" encoding="utf-8"?>
<p:tagLst xmlns:p="http://schemas.openxmlformats.org/presentationml/2006/main">
  <p:tag name="AS_UNIQUEID" val="4902"/>
</p:tagLst>
</file>

<file path=ppt/tags/tag2542.xml><?xml version="1.0" encoding="utf-8"?>
<p:tagLst xmlns:p="http://schemas.openxmlformats.org/presentationml/2006/main">
  <p:tag name="AS_UNIQUEID" val="4903"/>
</p:tagLst>
</file>

<file path=ppt/tags/tag2543.xml><?xml version="1.0" encoding="utf-8"?>
<p:tagLst xmlns:p="http://schemas.openxmlformats.org/presentationml/2006/main">
  <p:tag name="AS_UNIQUEID" val="4904"/>
</p:tagLst>
</file>

<file path=ppt/tags/tag2544.xml><?xml version="1.0" encoding="utf-8"?>
<p:tagLst xmlns:p="http://schemas.openxmlformats.org/presentationml/2006/main">
  <p:tag name="AS_UNIQUEID" val="4905"/>
</p:tagLst>
</file>

<file path=ppt/tags/tag2545.xml><?xml version="1.0" encoding="utf-8"?>
<p:tagLst xmlns:p="http://schemas.openxmlformats.org/presentationml/2006/main">
  <p:tag name="AS_UNIQUEID" val="4907"/>
</p:tagLst>
</file>

<file path=ppt/tags/tag2546.xml><?xml version="1.0" encoding="utf-8"?>
<p:tagLst xmlns:p="http://schemas.openxmlformats.org/presentationml/2006/main">
  <p:tag name="AS_UNIQUEID" val="4908"/>
</p:tagLst>
</file>

<file path=ppt/tags/tag2547.xml><?xml version="1.0" encoding="utf-8"?>
<p:tagLst xmlns:p="http://schemas.openxmlformats.org/presentationml/2006/main">
  <p:tag name="AS_UNIQUEID" val="4909"/>
</p:tagLst>
</file>

<file path=ppt/tags/tag2548.xml><?xml version="1.0" encoding="utf-8"?>
<p:tagLst xmlns:p="http://schemas.openxmlformats.org/presentationml/2006/main">
  <p:tag name="AS_UNIQUEID" val="4910"/>
</p:tagLst>
</file>

<file path=ppt/tags/tag2549.xml><?xml version="1.0" encoding="utf-8"?>
<p:tagLst xmlns:p="http://schemas.openxmlformats.org/presentationml/2006/main">
  <p:tag name="AS_UNIQUEID" val="4911"/>
</p:tagLst>
</file>

<file path=ppt/tags/tag255.xml><?xml version="1.0" encoding="utf-8"?>
<p:tagLst xmlns:p="http://schemas.openxmlformats.org/presentationml/2006/main">
  <p:tag name="AS_UNIQUEID" val="6597"/>
</p:tagLst>
</file>

<file path=ppt/tags/tag2550.xml><?xml version="1.0" encoding="utf-8"?>
<p:tagLst xmlns:p="http://schemas.openxmlformats.org/presentationml/2006/main">
  <p:tag name="AS_UNIQUEID" val="4912"/>
</p:tagLst>
</file>

<file path=ppt/tags/tag2551.xml><?xml version="1.0" encoding="utf-8"?>
<p:tagLst xmlns:p="http://schemas.openxmlformats.org/presentationml/2006/main">
  <p:tag name="AS_UNIQUEID" val="4913"/>
</p:tagLst>
</file>

<file path=ppt/tags/tag2552.xml><?xml version="1.0" encoding="utf-8"?>
<p:tagLst xmlns:p="http://schemas.openxmlformats.org/presentationml/2006/main">
  <p:tag name="AS_UNIQUEID" val="4914"/>
</p:tagLst>
</file>

<file path=ppt/tags/tag2553.xml><?xml version="1.0" encoding="utf-8"?>
<p:tagLst xmlns:p="http://schemas.openxmlformats.org/presentationml/2006/main">
  <p:tag name="AS_UNIQUEID" val="4915"/>
</p:tagLst>
</file>

<file path=ppt/tags/tag2554.xml><?xml version="1.0" encoding="utf-8"?>
<p:tagLst xmlns:p="http://schemas.openxmlformats.org/presentationml/2006/main">
  <p:tag name="AS_UNIQUEID" val="4916"/>
</p:tagLst>
</file>

<file path=ppt/tags/tag2555.xml><?xml version="1.0" encoding="utf-8"?>
<p:tagLst xmlns:p="http://schemas.openxmlformats.org/presentationml/2006/main">
  <p:tag name="AS_UNIQUEID" val="4917"/>
</p:tagLst>
</file>

<file path=ppt/tags/tag2556.xml><?xml version="1.0" encoding="utf-8"?>
<p:tagLst xmlns:p="http://schemas.openxmlformats.org/presentationml/2006/main">
  <p:tag name="AS_UNIQUEID" val="4918"/>
</p:tagLst>
</file>

<file path=ppt/tags/tag2557.xml><?xml version="1.0" encoding="utf-8"?>
<p:tagLst xmlns:p="http://schemas.openxmlformats.org/presentationml/2006/main">
  <p:tag name="AS_UNIQUEID" val="4919"/>
</p:tagLst>
</file>

<file path=ppt/tags/tag2558.xml><?xml version="1.0" encoding="utf-8"?>
<p:tagLst xmlns:p="http://schemas.openxmlformats.org/presentationml/2006/main">
  <p:tag name="AS_UNIQUEID" val="4920"/>
</p:tagLst>
</file>

<file path=ppt/tags/tag2559.xml><?xml version="1.0" encoding="utf-8"?>
<p:tagLst xmlns:p="http://schemas.openxmlformats.org/presentationml/2006/main">
  <p:tag name="AS_UNIQUEID" val="4921"/>
</p:tagLst>
</file>

<file path=ppt/tags/tag256.xml><?xml version="1.0" encoding="utf-8"?>
<p:tagLst xmlns:p="http://schemas.openxmlformats.org/presentationml/2006/main">
  <p:tag name="AS_UNIQUEID" val="6598"/>
</p:tagLst>
</file>

<file path=ppt/tags/tag2560.xml><?xml version="1.0" encoding="utf-8"?>
<p:tagLst xmlns:p="http://schemas.openxmlformats.org/presentationml/2006/main">
  <p:tag name="AS_UNIQUEID" val="4922"/>
</p:tagLst>
</file>

<file path=ppt/tags/tag2561.xml><?xml version="1.0" encoding="utf-8"?>
<p:tagLst xmlns:p="http://schemas.openxmlformats.org/presentationml/2006/main">
  <p:tag name="AS_UNIQUEID" val="4923"/>
</p:tagLst>
</file>

<file path=ppt/tags/tag2562.xml><?xml version="1.0" encoding="utf-8"?>
<p:tagLst xmlns:p="http://schemas.openxmlformats.org/presentationml/2006/main">
  <p:tag name="AS_UNIQUEID" val="4924"/>
</p:tagLst>
</file>

<file path=ppt/tags/tag2563.xml><?xml version="1.0" encoding="utf-8"?>
<p:tagLst xmlns:p="http://schemas.openxmlformats.org/presentationml/2006/main">
  <p:tag name="AS_UNIQUEID" val="4925"/>
</p:tagLst>
</file>

<file path=ppt/tags/tag2564.xml><?xml version="1.0" encoding="utf-8"?>
<p:tagLst xmlns:p="http://schemas.openxmlformats.org/presentationml/2006/main">
  <p:tag name="AS_UNIQUEID" val="4926"/>
</p:tagLst>
</file>

<file path=ppt/tags/tag2565.xml><?xml version="1.0" encoding="utf-8"?>
<p:tagLst xmlns:p="http://schemas.openxmlformats.org/presentationml/2006/main">
  <p:tag name="AS_UNIQUEID" val="4927"/>
</p:tagLst>
</file>

<file path=ppt/tags/tag2566.xml><?xml version="1.0" encoding="utf-8"?>
<p:tagLst xmlns:p="http://schemas.openxmlformats.org/presentationml/2006/main">
  <p:tag name="AS_UNIQUEID" val="4928"/>
</p:tagLst>
</file>

<file path=ppt/tags/tag2567.xml><?xml version="1.0" encoding="utf-8"?>
<p:tagLst xmlns:p="http://schemas.openxmlformats.org/presentationml/2006/main">
  <p:tag name="AS_UNIQUEID" val="4893"/>
</p:tagLst>
</file>

<file path=ppt/tags/tag2568.xml><?xml version="1.0" encoding="utf-8"?>
<p:tagLst xmlns:p="http://schemas.openxmlformats.org/presentationml/2006/main">
  <p:tag name="AS_UNIQUEID" val="4894"/>
</p:tagLst>
</file>

<file path=ppt/tags/tag2569.xml><?xml version="1.0" encoding="utf-8"?>
<p:tagLst xmlns:p="http://schemas.openxmlformats.org/presentationml/2006/main">
  <p:tag name="AS_UNIQUEID" val="4895"/>
</p:tagLst>
</file>

<file path=ppt/tags/tag257.xml><?xml version="1.0" encoding="utf-8"?>
<p:tagLst xmlns:p="http://schemas.openxmlformats.org/presentationml/2006/main">
  <p:tag name="AS_UNIQUEID" val="6599"/>
</p:tagLst>
</file>

<file path=ppt/tags/tag2570.xml><?xml version="1.0" encoding="utf-8"?>
<p:tagLst xmlns:p="http://schemas.openxmlformats.org/presentationml/2006/main">
  <p:tag name="AS_UNIQUEID" val="4860"/>
</p:tagLst>
</file>

<file path=ppt/tags/tag2571.xml><?xml version="1.0" encoding="utf-8"?>
<p:tagLst xmlns:p="http://schemas.openxmlformats.org/presentationml/2006/main">
  <p:tag name="AS_UNIQUEID" val="4861"/>
</p:tagLst>
</file>

<file path=ppt/tags/tag2572.xml><?xml version="1.0" encoding="utf-8"?>
<p:tagLst xmlns:p="http://schemas.openxmlformats.org/presentationml/2006/main">
  <p:tag name="AS_UNIQUEID" val="4863"/>
  <p:tag name="THINKCELLSHAPEDONOTDELETE" val="thinkcellActiveDocDoNotDelete"/>
</p:tagLst>
</file>

<file path=ppt/tags/tag2573.xml><?xml version="1.0" encoding="utf-8"?>
<p:tagLst xmlns:p="http://schemas.openxmlformats.org/presentationml/2006/main">
  <p:tag name="AS_UNIQUEID" val="4864"/>
  <p:tag name="THINKCELLSHAPEDONOTDELETE" val="tepdg12olfR5a1MIzSWnjDA"/>
</p:tagLst>
</file>

<file path=ppt/tags/tag2574.xml><?xml version="1.0" encoding="utf-8"?>
<p:tagLst xmlns:p="http://schemas.openxmlformats.org/presentationml/2006/main">
  <p:tag name="AS_UNIQUEID" val="4865"/>
</p:tagLst>
</file>

<file path=ppt/tags/tag2575.xml><?xml version="1.0" encoding="utf-8"?>
<p:tagLst xmlns:p="http://schemas.openxmlformats.org/presentationml/2006/main">
  <p:tag name="AS_UNIQUEID" val="4866"/>
</p:tagLst>
</file>

<file path=ppt/tags/tag2576.xml><?xml version="1.0" encoding="utf-8"?>
<p:tagLst xmlns:p="http://schemas.openxmlformats.org/presentationml/2006/main">
  <p:tag name="AS_UNIQUEID" val="4867"/>
</p:tagLst>
</file>

<file path=ppt/tags/tag2577.xml><?xml version="1.0" encoding="utf-8"?>
<p:tagLst xmlns:p="http://schemas.openxmlformats.org/presentationml/2006/main">
  <p:tag name="AS_UNIQUEID" val="4868"/>
</p:tagLst>
</file>

<file path=ppt/tags/tag2578.xml><?xml version="1.0" encoding="utf-8"?>
<p:tagLst xmlns:p="http://schemas.openxmlformats.org/presentationml/2006/main">
  <p:tag name="AS_UNIQUEID" val="4869"/>
</p:tagLst>
</file>

<file path=ppt/tags/tag2579.xml><?xml version="1.0" encoding="utf-8"?>
<p:tagLst xmlns:p="http://schemas.openxmlformats.org/presentationml/2006/main">
  <p:tag name="AS_UNIQUEID" val="4871"/>
</p:tagLst>
</file>

<file path=ppt/tags/tag258.xml><?xml version="1.0" encoding="utf-8"?>
<p:tagLst xmlns:p="http://schemas.openxmlformats.org/presentationml/2006/main">
  <p:tag name="AS_UNIQUEID" val="6600"/>
</p:tagLst>
</file>

<file path=ppt/tags/tag2580.xml><?xml version="1.0" encoding="utf-8"?>
<p:tagLst xmlns:p="http://schemas.openxmlformats.org/presentationml/2006/main">
  <p:tag name="AS_UNIQUEID" val="4872"/>
</p:tagLst>
</file>

<file path=ppt/tags/tag2581.xml><?xml version="1.0" encoding="utf-8"?>
<p:tagLst xmlns:p="http://schemas.openxmlformats.org/presentationml/2006/main">
  <p:tag name="AS_UNIQUEID" val="4873"/>
</p:tagLst>
</file>

<file path=ppt/tags/tag2582.xml><?xml version="1.0" encoding="utf-8"?>
<p:tagLst xmlns:p="http://schemas.openxmlformats.org/presentationml/2006/main">
  <p:tag name="AS_UNIQUEID" val="4874"/>
</p:tagLst>
</file>

<file path=ppt/tags/tag2583.xml><?xml version="1.0" encoding="utf-8"?>
<p:tagLst xmlns:p="http://schemas.openxmlformats.org/presentationml/2006/main">
  <p:tag name="AS_UNIQUEID" val="4875"/>
</p:tagLst>
</file>

<file path=ppt/tags/tag2584.xml><?xml version="1.0" encoding="utf-8"?>
<p:tagLst xmlns:p="http://schemas.openxmlformats.org/presentationml/2006/main">
  <p:tag name="AS_UNIQUEID" val="4876"/>
</p:tagLst>
</file>

<file path=ppt/tags/tag2585.xml><?xml version="1.0" encoding="utf-8"?>
<p:tagLst xmlns:p="http://schemas.openxmlformats.org/presentationml/2006/main">
  <p:tag name="AS_UNIQUEID" val="4877"/>
</p:tagLst>
</file>

<file path=ppt/tags/tag2586.xml><?xml version="1.0" encoding="utf-8"?>
<p:tagLst xmlns:p="http://schemas.openxmlformats.org/presentationml/2006/main">
  <p:tag name="AS_UNIQUEID" val="4878"/>
</p:tagLst>
</file>

<file path=ppt/tags/tag2587.xml><?xml version="1.0" encoding="utf-8"?>
<p:tagLst xmlns:p="http://schemas.openxmlformats.org/presentationml/2006/main">
  <p:tag name="AS_UNIQUEID" val="4879"/>
</p:tagLst>
</file>

<file path=ppt/tags/tag2588.xml><?xml version="1.0" encoding="utf-8"?>
<p:tagLst xmlns:p="http://schemas.openxmlformats.org/presentationml/2006/main">
  <p:tag name="AS_UNIQUEID" val="4880"/>
</p:tagLst>
</file>

<file path=ppt/tags/tag2589.xml><?xml version="1.0" encoding="utf-8"?>
<p:tagLst xmlns:p="http://schemas.openxmlformats.org/presentationml/2006/main">
  <p:tag name="AS_UNIQUEID" val="4881"/>
</p:tagLst>
</file>

<file path=ppt/tags/tag259.xml><?xml version="1.0" encoding="utf-8"?>
<p:tagLst xmlns:p="http://schemas.openxmlformats.org/presentationml/2006/main">
  <p:tag name="AS_UNIQUEID" val="6601"/>
</p:tagLst>
</file>

<file path=ppt/tags/tag2590.xml><?xml version="1.0" encoding="utf-8"?>
<p:tagLst xmlns:p="http://schemas.openxmlformats.org/presentationml/2006/main">
  <p:tag name="AS_UNIQUEID" val="4882"/>
</p:tagLst>
</file>

<file path=ppt/tags/tag2591.xml><?xml version="1.0" encoding="utf-8"?>
<p:tagLst xmlns:p="http://schemas.openxmlformats.org/presentationml/2006/main">
  <p:tag name="AS_UNIQUEID" val="4883"/>
</p:tagLst>
</file>

<file path=ppt/tags/tag2592.xml><?xml version="1.0" encoding="utf-8"?>
<p:tagLst xmlns:p="http://schemas.openxmlformats.org/presentationml/2006/main">
  <p:tag name="AS_UNIQUEID" val="4884"/>
</p:tagLst>
</file>

<file path=ppt/tags/tag2593.xml><?xml version="1.0" encoding="utf-8"?>
<p:tagLst xmlns:p="http://schemas.openxmlformats.org/presentationml/2006/main">
  <p:tag name="AS_UNIQUEID" val="4885"/>
</p:tagLst>
</file>

<file path=ppt/tags/tag2594.xml><?xml version="1.0" encoding="utf-8"?>
<p:tagLst xmlns:p="http://schemas.openxmlformats.org/presentationml/2006/main">
  <p:tag name="AS_UNIQUEID" val="4886"/>
</p:tagLst>
</file>

<file path=ppt/tags/tag2595.xml><?xml version="1.0" encoding="utf-8"?>
<p:tagLst xmlns:p="http://schemas.openxmlformats.org/presentationml/2006/main">
  <p:tag name="AS_UNIQUEID" val="4887"/>
</p:tagLst>
</file>

<file path=ppt/tags/tag2596.xml><?xml version="1.0" encoding="utf-8"?>
<p:tagLst xmlns:p="http://schemas.openxmlformats.org/presentationml/2006/main">
  <p:tag name="AS_UNIQUEID" val="4889"/>
</p:tagLst>
</file>

<file path=ppt/tags/tag2597.xml><?xml version="1.0" encoding="utf-8"?>
<p:tagLst xmlns:p="http://schemas.openxmlformats.org/presentationml/2006/main">
  <p:tag name="AS_UNIQUEID" val="4890"/>
</p:tagLst>
</file>

<file path=ppt/tags/tag2598.xml><?xml version="1.0" encoding="utf-8"?>
<p:tagLst xmlns:p="http://schemas.openxmlformats.org/presentationml/2006/main">
  <p:tag name="AS_UNIQUEID" val="4891"/>
</p:tagLst>
</file>

<file path=ppt/tags/tag2599.xml><?xml version="1.0" encoding="utf-8"?>
<p:tagLst xmlns:p="http://schemas.openxmlformats.org/presentationml/2006/main">
  <p:tag name="AS_UNIQUEID" val="4892"/>
</p:tagLst>
</file>

<file path=ppt/tags/tag26.xml><?xml version="1.0" encoding="utf-8"?>
<p:tagLst xmlns:p="http://schemas.openxmlformats.org/presentationml/2006/main">
  <p:tag name="AS_UNIQUEID" val="6368"/>
</p:tagLst>
</file>

<file path=ppt/tags/tag260.xml><?xml version="1.0" encoding="utf-8"?>
<p:tagLst xmlns:p="http://schemas.openxmlformats.org/presentationml/2006/main">
  <p:tag name="AS_UNIQUEID" val="6602"/>
</p:tagLst>
</file>

<file path=ppt/tags/tag2600.xml><?xml version="1.0" encoding="utf-8"?>
<p:tagLst xmlns:p="http://schemas.openxmlformats.org/presentationml/2006/main">
  <p:tag name="AS_UNIQUEID" val="4857"/>
</p:tagLst>
</file>

<file path=ppt/tags/tag2601.xml><?xml version="1.0" encoding="utf-8"?>
<p:tagLst xmlns:p="http://schemas.openxmlformats.org/presentationml/2006/main">
  <p:tag name="AS_UNIQUEID" val="4858"/>
</p:tagLst>
</file>

<file path=ppt/tags/tag2602.xml><?xml version="1.0" encoding="utf-8"?>
<p:tagLst xmlns:p="http://schemas.openxmlformats.org/presentationml/2006/main">
  <p:tag name="AS_UNIQUEID" val="4859"/>
</p:tagLst>
</file>

<file path=ppt/tags/tag2603.xml><?xml version="1.0" encoding="utf-8"?>
<p:tagLst xmlns:p="http://schemas.openxmlformats.org/presentationml/2006/main">
  <p:tag name="AS_UNIQUEID" val="4824"/>
</p:tagLst>
</file>

<file path=ppt/tags/tag2604.xml><?xml version="1.0" encoding="utf-8"?>
<p:tagLst xmlns:p="http://schemas.openxmlformats.org/presentationml/2006/main">
  <p:tag name="AS_UNIQUEID" val="4825"/>
</p:tagLst>
</file>

<file path=ppt/tags/tag2605.xml><?xml version="1.0" encoding="utf-8"?>
<p:tagLst xmlns:p="http://schemas.openxmlformats.org/presentationml/2006/main">
  <p:tag name="AS_UNIQUEID" val="4827"/>
  <p:tag name="THINKCELLSHAPEDONOTDELETE" val="thinkcellActiveDocDoNotDelete"/>
</p:tagLst>
</file>

<file path=ppt/tags/tag2606.xml><?xml version="1.0" encoding="utf-8"?>
<p:tagLst xmlns:p="http://schemas.openxmlformats.org/presentationml/2006/main">
  <p:tag name="AS_UNIQUEID" val="4828"/>
  <p:tag name="THINKCELLSHAPEDONOTDELETE" val="tepdg12olfR5a1MIzSWnjDA"/>
</p:tagLst>
</file>

<file path=ppt/tags/tag2607.xml><?xml version="1.0" encoding="utf-8"?>
<p:tagLst xmlns:p="http://schemas.openxmlformats.org/presentationml/2006/main">
  <p:tag name="AS_UNIQUEID" val="4829"/>
</p:tagLst>
</file>

<file path=ppt/tags/tag2608.xml><?xml version="1.0" encoding="utf-8"?>
<p:tagLst xmlns:p="http://schemas.openxmlformats.org/presentationml/2006/main">
  <p:tag name="AS_UNIQUEID" val="4830"/>
</p:tagLst>
</file>

<file path=ppt/tags/tag2609.xml><?xml version="1.0" encoding="utf-8"?>
<p:tagLst xmlns:p="http://schemas.openxmlformats.org/presentationml/2006/main">
  <p:tag name="AS_UNIQUEID" val="4831"/>
</p:tagLst>
</file>

<file path=ppt/tags/tag261.xml><?xml version="1.0" encoding="utf-8"?>
<p:tagLst xmlns:p="http://schemas.openxmlformats.org/presentationml/2006/main">
  <p:tag name="AS_UNIQUEID" val="6603"/>
</p:tagLst>
</file>

<file path=ppt/tags/tag2610.xml><?xml version="1.0" encoding="utf-8"?>
<p:tagLst xmlns:p="http://schemas.openxmlformats.org/presentationml/2006/main">
  <p:tag name="AS_UNIQUEID" val="4832"/>
</p:tagLst>
</file>

<file path=ppt/tags/tag2611.xml><?xml version="1.0" encoding="utf-8"?>
<p:tagLst xmlns:p="http://schemas.openxmlformats.org/presentationml/2006/main">
  <p:tag name="AS_UNIQUEID" val="4833"/>
</p:tagLst>
</file>

<file path=ppt/tags/tag2612.xml><?xml version="1.0" encoding="utf-8"?>
<p:tagLst xmlns:p="http://schemas.openxmlformats.org/presentationml/2006/main">
  <p:tag name="AS_UNIQUEID" val="4835"/>
</p:tagLst>
</file>

<file path=ppt/tags/tag2613.xml><?xml version="1.0" encoding="utf-8"?>
<p:tagLst xmlns:p="http://schemas.openxmlformats.org/presentationml/2006/main">
  <p:tag name="AS_UNIQUEID" val="4836"/>
</p:tagLst>
</file>

<file path=ppt/tags/tag2614.xml><?xml version="1.0" encoding="utf-8"?>
<p:tagLst xmlns:p="http://schemas.openxmlformats.org/presentationml/2006/main">
  <p:tag name="AS_UNIQUEID" val="4837"/>
</p:tagLst>
</file>

<file path=ppt/tags/tag2615.xml><?xml version="1.0" encoding="utf-8"?>
<p:tagLst xmlns:p="http://schemas.openxmlformats.org/presentationml/2006/main">
  <p:tag name="AS_UNIQUEID" val="4838"/>
</p:tagLst>
</file>

<file path=ppt/tags/tag2616.xml><?xml version="1.0" encoding="utf-8"?>
<p:tagLst xmlns:p="http://schemas.openxmlformats.org/presentationml/2006/main">
  <p:tag name="AS_UNIQUEID" val="4839"/>
</p:tagLst>
</file>

<file path=ppt/tags/tag2617.xml><?xml version="1.0" encoding="utf-8"?>
<p:tagLst xmlns:p="http://schemas.openxmlformats.org/presentationml/2006/main">
  <p:tag name="AS_UNIQUEID" val="4840"/>
</p:tagLst>
</file>

<file path=ppt/tags/tag2618.xml><?xml version="1.0" encoding="utf-8"?>
<p:tagLst xmlns:p="http://schemas.openxmlformats.org/presentationml/2006/main">
  <p:tag name="AS_UNIQUEID" val="4841"/>
</p:tagLst>
</file>

<file path=ppt/tags/tag2619.xml><?xml version="1.0" encoding="utf-8"?>
<p:tagLst xmlns:p="http://schemas.openxmlformats.org/presentationml/2006/main">
  <p:tag name="AS_UNIQUEID" val="4842"/>
</p:tagLst>
</file>

<file path=ppt/tags/tag262.xml><?xml version="1.0" encoding="utf-8"?>
<p:tagLst xmlns:p="http://schemas.openxmlformats.org/presentationml/2006/main">
  <p:tag name="AS_UNIQUEID" val="6604"/>
</p:tagLst>
</file>

<file path=ppt/tags/tag2620.xml><?xml version="1.0" encoding="utf-8"?>
<p:tagLst xmlns:p="http://schemas.openxmlformats.org/presentationml/2006/main">
  <p:tag name="AS_UNIQUEID" val="4843"/>
</p:tagLst>
</file>

<file path=ppt/tags/tag2621.xml><?xml version="1.0" encoding="utf-8"?>
<p:tagLst xmlns:p="http://schemas.openxmlformats.org/presentationml/2006/main">
  <p:tag name="AS_UNIQUEID" val="4844"/>
</p:tagLst>
</file>

<file path=ppt/tags/tag2622.xml><?xml version="1.0" encoding="utf-8"?>
<p:tagLst xmlns:p="http://schemas.openxmlformats.org/presentationml/2006/main">
  <p:tag name="AS_UNIQUEID" val="4845"/>
</p:tagLst>
</file>

<file path=ppt/tags/tag2623.xml><?xml version="1.0" encoding="utf-8"?>
<p:tagLst xmlns:p="http://schemas.openxmlformats.org/presentationml/2006/main">
  <p:tag name="AS_UNIQUEID" val="4846"/>
</p:tagLst>
</file>

<file path=ppt/tags/tag2624.xml><?xml version="1.0" encoding="utf-8"?>
<p:tagLst xmlns:p="http://schemas.openxmlformats.org/presentationml/2006/main">
  <p:tag name="AS_UNIQUEID" val="4847"/>
</p:tagLst>
</file>

<file path=ppt/tags/tag2625.xml><?xml version="1.0" encoding="utf-8"?>
<p:tagLst xmlns:p="http://schemas.openxmlformats.org/presentationml/2006/main">
  <p:tag name="AS_UNIQUEID" val="4848"/>
</p:tagLst>
</file>

<file path=ppt/tags/tag2626.xml><?xml version="1.0" encoding="utf-8"?>
<p:tagLst xmlns:p="http://schemas.openxmlformats.org/presentationml/2006/main">
  <p:tag name="AS_UNIQUEID" val="4849"/>
</p:tagLst>
</file>

<file path=ppt/tags/tag2627.xml><?xml version="1.0" encoding="utf-8"?>
<p:tagLst xmlns:p="http://schemas.openxmlformats.org/presentationml/2006/main">
  <p:tag name="AS_UNIQUEID" val="4850"/>
</p:tagLst>
</file>

<file path=ppt/tags/tag2628.xml><?xml version="1.0" encoding="utf-8"?>
<p:tagLst xmlns:p="http://schemas.openxmlformats.org/presentationml/2006/main">
  <p:tag name="AS_UNIQUEID" val="4851"/>
</p:tagLst>
</file>

<file path=ppt/tags/tag2629.xml><?xml version="1.0" encoding="utf-8"?>
<p:tagLst xmlns:p="http://schemas.openxmlformats.org/presentationml/2006/main">
  <p:tag name="AS_UNIQUEID" val="4853"/>
</p:tagLst>
</file>

<file path=ppt/tags/tag263.xml><?xml version="1.0" encoding="utf-8"?>
<p:tagLst xmlns:p="http://schemas.openxmlformats.org/presentationml/2006/main">
  <p:tag name="AS_UNIQUEID" val="6605"/>
</p:tagLst>
</file>

<file path=ppt/tags/tag2630.xml><?xml version="1.0" encoding="utf-8"?>
<p:tagLst xmlns:p="http://schemas.openxmlformats.org/presentationml/2006/main">
  <p:tag name="AS_UNIQUEID" val="4854"/>
</p:tagLst>
</file>

<file path=ppt/tags/tag2631.xml><?xml version="1.0" encoding="utf-8"?>
<p:tagLst xmlns:p="http://schemas.openxmlformats.org/presentationml/2006/main">
  <p:tag name="AS_UNIQUEID" val="4855"/>
</p:tagLst>
</file>

<file path=ppt/tags/tag2632.xml><?xml version="1.0" encoding="utf-8"?>
<p:tagLst xmlns:p="http://schemas.openxmlformats.org/presentationml/2006/main">
  <p:tag name="AS_UNIQUEID" val="4856"/>
</p:tagLst>
</file>

<file path=ppt/tags/tag2633.xml><?xml version="1.0" encoding="utf-8"?>
<p:tagLst xmlns:p="http://schemas.openxmlformats.org/presentationml/2006/main">
  <p:tag name="AS_UNIQUEID" val="4821"/>
</p:tagLst>
</file>

<file path=ppt/tags/tag2634.xml><?xml version="1.0" encoding="utf-8"?>
<p:tagLst xmlns:p="http://schemas.openxmlformats.org/presentationml/2006/main">
  <p:tag name="AS_UNIQUEID" val="4822"/>
</p:tagLst>
</file>

<file path=ppt/tags/tag2635.xml><?xml version="1.0" encoding="utf-8"?>
<p:tagLst xmlns:p="http://schemas.openxmlformats.org/presentationml/2006/main">
  <p:tag name="AS_UNIQUEID" val="4823"/>
</p:tagLst>
</file>

<file path=ppt/tags/tag2636.xml><?xml version="1.0" encoding="utf-8"?>
<p:tagLst xmlns:p="http://schemas.openxmlformats.org/presentationml/2006/main">
  <p:tag name="AS_UNIQUEID" val="4788"/>
</p:tagLst>
</file>

<file path=ppt/tags/tag2637.xml><?xml version="1.0" encoding="utf-8"?>
<p:tagLst xmlns:p="http://schemas.openxmlformats.org/presentationml/2006/main">
  <p:tag name="AS_UNIQUEID" val="4789"/>
</p:tagLst>
</file>

<file path=ppt/tags/tag2638.xml><?xml version="1.0" encoding="utf-8"?>
<p:tagLst xmlns:p="http://schemas.openxmlformats.org/presentationml/2006/main">
  <p:tag name="AS_UNIQUEID" val="4791"/>
  <p:tag name="THINKCELLSHAPEDONOTDELETE" val="thinkcellActiveDocDoNotDelete"/>
</p:tagLst>
</file>

<file path=ppt/tags/tag2639.xml><?xml version="1.0" encoding="utf-8"?>
<p:tagLst xmlns:p="http://schemas.openxmlformats.org/presentationml/2006/main">
  <p:tag name="AS_UNIQUEID" val="4792"/>
  <p:tag name="THINKCELLSHAPEDONOTDELETE" val="tepdg12olfR5a1MIzSWnjDA"/>
</p:tagLst>
</file>

<file path=ppt/tags/tag264.xml><?xml version="1.0" encoding="utf-8"?>
<p:tagLst xmlns:p="http://schemas.openxmlformats.org/presentationml/2006/main">
  <p:tag name="AS_UNIQUEID" val="6606"/>
</p:tagLst>
</file>

<file path=ppt/tags/tag2640.xml><?xml version="1.0" encoding="utf-8"?>
<p:tagLst xmlns:p="http://schemas.openxmlformats.org/presentationml/2006/main">
  <p:tag name="AS_UNIQUEID" val="4793"/>
</p:tagLst>
</file>

<file path=ppt/tags/tag2641.xml><?xml version="1.0" encoding="utf-8"?>
<p:tagLst xmlns:p="http://schemas.openxmlformats.org/presentationml/2006/main">
  <p:tag name="AS_UNIQUEID" val="4794"/>
</p:tagLst>
</file>

<file path=ppt/tags/tag2642.xml><?xml version="1.0" encoding="utf-8"?>
<p:tagLst xmlns:p="http://schemas.openxmlformats.org/presentationml/2006/main">
  <p:tag name="AS_UNIQUEID" val="4795"/>
</p:tagLst>
</file>

<file path=ppt/tags/tag2643.xml><?xml version="1.0" encoding="utf-8"?>
<p:tagLst xmlns:p="http://schemas.openxmlformats.org/presentationml/2006/main">
  <p:tag name="AS_UNIQUEID" val="4796"/>
</p:tagLst>
</file>

<file path=ppt/tags/tag2644.xml><?xml version="1.0" encoding="utf-8"?>
<p:tagLst xmlns:p="http://schemas.openxmlformats.org/presentationml/2006/main">
  <p:tag name="AS_UNIQUEID" val="4797"/>
</p:tagLst>
</file>

<file path=ppt/tags/tag2645.xml><?xml version="1.0" encoding="utf-8"?>
<p:tagLst xmlns:p="http://schemas.openxmlformats.org/presentationml/2006/main">
  <p:tag name="AS_UNIQUEID" val="4799"/>
</p:tagLst>
</file>

<file path=ppt/tags/tag2646.xml><?xml version="1.0" encoding="utf-8"?>
<p:tagLst xmlns:p="http://schemas.openxmlformats.org/presentationml/2006/main">
  <p:tag name="AS_UNIQUEID" val="4800"/>
</p:tagLst>
</file>

<file path=ppt/tags/tag2647.xml><?xml version="1.0" encoding="utf-8"?>
<p:tagLst xmlns:p="http://schemas.openxmlformats.org/presentationml/2006/main">
  <p:tag name="AS_UNIQUEID" val="4801"/>
</p:tagLst>
</file>

<file path=ppt/tags/tag2648.xml><?xml version="1.0" encoding="utf-8"?>
<p:tagLst xmlns:p="http://schemas.openxmlformats.org/presentationml/2006/main">
  <p:tag name="AS_UNIQUEID" val="4802"/>
</p:tagLst>
</file>

<file path=ppt/tags/tag2649.xml><?xml version="1.0" encoding="utf-8"?>
<p:tagLst xmlns:p="http://schemas.openxmlformats.org/presentationml/2006/main">
  <p:tag name="AS_UNIQUEID" val="4803"/>
</p:tagLst>
</file>

<file path=ppt/tags/tag265.xml><?xml version="1.0" encoding="utf-8"?>
<p:tagLst xmlns:p="http://schemas.openxmlformats.org/presentationml/2006/main">
  <p:tag name="AS_UNIQUEID" val="6607"/>
</p:tagLst>
</file>

<file path=ppt/tags/tag2650.xml><?xml version="1.0" encoding="utf-8"?>
<p:tagLst xmlns:p="http://schemas.openxmlformats.org/presentationml/2006/main">
  <p:tag name="AS_UNIQUEID" val="4804"/>
</p:tagLst>
</file>

<file path=ppt/tags/tag2651.xml><?xml version="1.0" encoding="utf-8"?>
<p:tagLst xmlns:p="http://schemas.openxmlformats.org/presentationml/2006/main">
  <p:tag name="AS_UNIQUEID" val="4805"/>
</p:tagLst>
</file>

<file path=ppt/tags/tag2652.xml><?xml version="1.0" encoding="utf-8"?>
<p:tagLst xmlns:p="http://schemas.openxmlformats.org/presentationml/2006/main">
  <p:tag name="AS_UNIQUEID" val="4806"/>
</p:tagLst>
</file>

<file path=ppt/tags/tag2653.xml><?xml version="1.0" encoding="utf-8"?>
<p:tagLst xmlns:p="http://schemas.openxmlformats.org/presentationml/2006/main">
  <p:tag name="AS_UNIQUEID" val="4807"/>
</p:tagLst>
</file>

<file path=ppt/tags/tag2654.xml><?xml version="1.0" encoding="utf-8"?>
<p:tagLst xmlns:p="http://schemas.openxmlformats.org/presentationml/2006/main">
  <p:tag name="AS_UNIQUEID" val="4808"/>
</p:tagLst>
</file>

<file path=ppt/tags/tag2655.xml><?xml version="1.0" encoding="utf-8"?>
<p:tagLst xmlns:p="http://schemas.openxmlformats.org/presentationml/2006/main">
  <p:tag name="AS_UNIQUEID" val="4809"/>
</p:tagLst>
</file>

<file path=ppt/tags/tag2656.xml><?xml version="1.0" encoding="utf-8"?>
<p:tagLst xmlns:p="http://schemas.openxmlformats.org/presentationml/2006/main">
  <p:tag name="AS_UNIQUEID" val="4810"/>
</p:tagLst>
</file>

<file path=ppt/tags/tag2657.xml><?xml version="1.0" encoding="utf-8"?>
<p:tagLst xmlns:p="http://schemas.openxmlformats.org/presentationml/2006/main">
  <p:tag name="AS_UNIQUEID" val="4811"/>
</p:tagLst>
</file>

<file path=ppt/tags/tag2658.xml><?xml version="1.0" encoding="utf-8"?>
<p:tagLst xmlns:p="http://schemas.openxmlformats.org/presentationml/2006/main">
  <p:tag name="AS_UNIQUEID" val="4812"/>
</p:tagLst>
</file>

<file path=ppt/tags/tag2659.xml><?xml version="1.0" encoding="utf-8"?>
<p:tagLst xmlns:p="http://schemas.openxmlformats.org/presentationml/2006/main">
  <p:tag name="AS_UNIQUEID" val="4813"/>
</p:tagLst>
</file>

<file path=ppt/tags/tag266.xml><?xml version="1.0" encoding="utf-8"?>
<p:tagLst xmlns:p="http://schemas.openxmlformats.org/presentationml/2006/main">
  <p:tag name="AS_UNIQUEID" val="6608"/>
</p:tagLst>
</file>

<file path=ppt/tags/tag2660.xml><?xml version="1.0" encoding="utf-8"?>
<p:tagLst xmlns:p="http://schemas.openxmlformats.org/presentationml/2006/main">
  <p:tag name="AS_UNIQUEID" val="4814"/>
</p:tagLst>
</file>

<file path=ppt/tags/tag2661.xml><?xml version="1.0" encoding="utf-8"?>
<p:tagLst xmlns:p="http://schemas.openxmlformats.org/presentationml/2006/main">
  <p:tag name="AS_UNIQUEID" val="4815"/>
</p:tagLst>
</file>

<file path=ppt/tags/tag2662.xml><?xml version="1.0" encoding="utf-8"?>
<p:tagLst xmlns:p="http://schemas.openxmlformats.org/presentationml/2006/main">
  <p:tag name="AS_UNIQUEID" val="4817"/>
</p:tagLst>
</file>

<file path=ppt/tags/tag2663.xml><?xml version="1.0" encoding="utf-8"?>
<p:tagLst xmlns:p="http://schemas.openxmlformats.org/presentationml/2006/main">
  <p:tag name="AS_UNIQUEID" val="4818"/>
</p:tagLst>
</file>

<file path=ppt/tags/tag2664.xml><?xml version="1.0" encoding="utf-8"?>
<p:tagLst xmlns:p="http://schemas.openxmlformats.org/presentationml/2006/main">
  <p:tag name="AS_UNIQUEID" val="4819"/>
</p:tagLst>
</file>

<file path=ppt/tags/tag2665.xml><?xml version="1.0" encoding="utf-8"?>
<p:tagLst xmlns:p="http://schemas.openxmlformats.org/presentationml/2006/main">
  <p:tag name="AS_UNIQUEID" val="4820"/>
</p:tagLst>
</file>

<file path=ppt/tags/tag2666.xml><?xml version="1.0" encoding="utf-8"?>
<p:tagLst xmlns:p="http://schemas.openxmlformats.org/presentationml/2006/main">
  <p:tag name="AS_UNIQUEID" val="4785"/>
</p:tagLst>
</file>

<file path=ppt/tags/tag2667.xml><?xml version="1.0" encoding="utf-8"?>
<p:tagLst xmlns:p="http://schemas.openxmlformats.org/presentationml/2006/main">
  <p:tag name="AS_UNIQUEID" val="4786"/>
</p:tagLst>
</file>

<file path=ppt/tags/tag2668.xml><?xml version="1.0" encoding="utf-8"?>
<p:tagLst xmlns:p="http://schemas.openxmlformats.org/presentationml/2006/main">
  <p:tag name="AS_UNIQUEID" val="4787"/>
</p:tagLst>
</file>

<file path=ppt/tags/tag2669.xml><?xml version="1.0" encoding="utf-8"?>
<p:tagLst xmlns:p="http://schemas.openxmlformats.org/presentationml/2006/main">
  <p:tag name="AS_UNIQUEID" val="4752"/>
</p:tagLst>
</file>

<file path=ppt/tags/tag267.xml><?xml version="1.0" encoding="utf-8"?>
<p:tagLst xmlns:p="http://schemas.openxmlformats.org/presentationml/2006/main">
  <p:tag name="AS_UNIQUEID" val="6609"/>
</p:tagLst>
</file>

<file path=ppt/tags/tag2670.xml><?xml version="1.0" encoding="utf-8"?>
<p:tagLst xmlns:p="http://schemas.openxmlformats.org/presentationml/2006/main">
  <p:tag name="AS_UNIQUEID" val="4753"/>
</p:tagLst>
</file>

<file path=ppt/tags/tag2671.xml><?xml version="1.0" encoding="utf-8"?>
<p:tagLst xmlns:p="http://schemas.openxmlformats.org/presentationml/2006/main">
  <p:tag name="AS_UNIQUEID" val="4755"/>
  <p:tag name="THINKCELLSHAPEDONOTDELETE" val="thinkcellActiveDocDoNotDelete"/>
</p:tagLst>
</file>

<file path=ppt/tags/tag2672.xml><?xml version="1.0" encoding="utf-8"?>
<p:tagLst xmlns:p="http://schemas.openxmlformats.org/presentationml/2006/main">
  <p:tag name="AS_UNIQUEID" val="4756"/>
  <p:tag name="THINKCELLSHAPEDONOTDELETE" val="tepdg12olfR5a1MIzSWnjDA"/>
</p:tagLst>
</file>

<file path=ppt/tags/tag2673.xml><?xml version="1.0" encoding="utf-8"?>
<p:tagLst xmlns:p="http://schemas.openxmlformats.org/presentationml/2006/main">
  <p:tag name="AS_UNIQUEID" val="4757"/>
</p:tagLst>
</file>

<file path=ppt/tags/tag2674.xml><?xml version="1.0" encoding="utf-8"?>
<p:tagLst xmlns:p="http://schemas.openxmlformats.org/presentationml/2006/main">
  <p:tag name="AS_UNIQUEID" val="4758"/>
</p:tagLst>
</file>

<file path=ppt/tags/tag2675.xml><?xml version="1.0" encoding="utf-8"?>
<p:tagLst xmlns:p="http://schemas.openxmlformats.org/presentationml/2006/main">
  <p:tag name="AS_UNIQUEID" val="4759"/>
</p:tagLst>
</file>

<file path=ppt/tags/tag2676.xml><?xml version="1.0" encoding="utf-8"?>
<p:tagLst xmlns:p="http://schemas.openxmlformats.org/presentationml/2006/main">
  <p:tag name="AS_UNIQUEID" val="4760"/>
</p:tagLst>
</file>

<file path=ppt/tags/tag2677.xml><?xml version="1.0" encoding="utf-8"?>
<p:tagLst xmlns:p="http://schemas.openxmlformats.org/presentationml/2006/main">
  <p:tag name="AS_UNIQUEID" val="4761"/>
</p:tagLst>
</file>

<file path=ppt/tags/tag2678.xml><?xml version="1.0" encoding="utf-8"?>
<p:tagLst xmlns:p="http://schemas.openxmlformats.org/presentationml/2006/main">
  <p:tag name="AS_UNIQUEID" val="4763"/>
</p:tagLst>
</file>

<file path=ppt/tags/tag2679.xml><?xml version="1.0" encoding="utf-8"?>
<p:tagLst xmlns:p="http://schemas.openxmlformats.org/presentationml/2006/main">
  <p:tag name="AS_UNIQUEID" val="4764"/>
</p:tagLst>
</file>

<file path=ppt/tags/tag268.xml><?xml version="1.0" encoding="utf-8"?>
<p:tagLst xmlns:p="http://schemas.openxmlformats.org/presentationml/2006/main">
  <p:tag name="AS_UNIQUEID" val="6610"/>
</p:tagLst>
</file>

<file path=ppt/tags/tag2680.xml><?xml version="1.0" encoding="utf-8"?>
<p:tagLst xmlns:p="http://schemas.openxmlformats.org/presentationml/2006/main">
  <p:tag name="AS_UNIQUEID" val="4765"/>
</p:tagLst>
</file>

<file path=ppt/tags/tag2681.xml><?xml version="1.0" encoding="utf-8"?>
<p:tagLst xmlns:p="http://schemas.openxmlformats.org/presentationml/2006/main">
  <p:tag name="AS_UNIQUEID" val="4766"/>
</p:tagLst>
</file>

<file path=ppt/tags/tag2682.xml><?xml version="1.0" encoding="utf-8"?>
<p:tagLst xmlns:p="http://schemas.openxmlformats.org/presentationml/2006/main">
  <p:tag name="AS_UNIQUEID" val="4767"/>
</p:tagLst>
</file>

<file path=ppt/tags/tag2683.xml><?xml version="1.0" encoding="utf-8"?>
<p:tagLst xmlns:p="http://schemas.openxmlformats.org/presentationml/2006/main">
  <p:tag name="AS_UNIQUEID" val="4768"/>
</p:tagLst>
</file>

<file path=ppt/tags/tag2684.xml><?xml version="1.0" encoding="utf-8"?>
<p:tagLst xmlns:p="http://schemas.openxmlformats.org/presentationml/2006/main">
  <p:tag name="AS_UNIQUEID" val="4769"/>
</p:tagLst>
</file>

<file path=ppt/tags/tag2685.xml><?xml version="1.0" encoding="utf-8"?>
<p:tagLst xmlns:p="http://schemas.openxmlformats.org/presentationml/2006/main">
  <p:tag name="AS_UNIQUEID" val="4770"/>
</p:tagLst>
</file>

<file path=ppt/tags/tag2686.xml><?xml version="1.0" encoding="utf-8"?>
<p:tagLst xmlns:p="http://schemas.openxmlformats.org/presentationml/2006/main">
  <p:tag name="AS_UNIQUEID" val="4771"/>
</p:tagLst>
</file>

<file path=ppt/tags/tag2687.xml><?xml version="1.0" encoding="utf-8"?>
<p:tagLst xmlns:p="http://schemas.openxmlformats.org/presentationml/2006/main">
  <p:tag name="AS_UNIQUEID" val="4772"/>
</p:tagLst>
</file>

<file path=ppt/tags/tag2688.xml><?xml version="1.0" encoding="utf-8"?>
<p:tagLst xmlns:p="http://schemas.openxmlformats.org/presentationml/2006/main">
  <p:tag name="AS_UNIQUEID" val="4773"/>
</p:tagLst>
</file>

<file path=ppt/tags/tag2689.xml><?xml version="1.0" encoding="utf-8"?>
<p:tagLst xmlns:p="http://schemas.openxmlformats.org/presentationml/2006/main">
  <p:tag name="AS_UNIQUEID" val="4774"/>
</p:tagLst>
</file>

<file path=ppt/tags/tag269.xml><?xml version="1.0" encoding="utf-8"?>
<p:tagLst xmlns:p="http://schemas.openxmlformats.org/presentationml/2006/main">
  <p:tag name="AS_UNIQUEID" val="6611"/>
</p:tagLst>
</file>

<file path=ppt/tags/tag2690.xml><?xml version="1.0" encoding="utf-8"?>
<p:tagLst xmlns:p="http://schemas.openxmlformats.org/presentationml/2006/main">
  <p:tag name="AS_UNIQUEID" val="4775"/>
</p:tagLst>
</file>

<file path=ppt/tags/tag2691.xml><?xml version="1.0" encoding="utf-8"?>
<p:tagLst xmlns:p="http://schemas.openxmlformats.org/presentationml/2006/main">
  <p:tag name="AS_UNIQUEID" val="4776"/>
</p:tagLst>
</file>

<file path=ppt/tags/tag2692.xml><?xml version="1.0" encoding="utf-8"?>
<p:tagLst xmlns:p="http://schemas.openxmlformats.org/presentationml/2006/main">
  <p:tag name="AS_UNIQUEID" val="4777"/>
</p:tagLst>
</file>

<file path=ppt/tags/tag2693.xml><?xml version="1.0" encoding="utf-8"?>
<p:tagLst xmlns:p="http://schemas.openxmlformats.org/presentationml/2006/main">
  <p:tag name="AS_UNIQUEID" val="4778"/>
</p:tagLst>
</file>

<file path=ppt/tags/tag2694.xml><?xml version="1.0" encoding="utf-8"?>
<p:tagLst xmlns:p="http://schemas.openxmlformats.org/presentationml/2006/main">
  <p:tag name="AS_UNIQUEID" val="4779"/>
</p:tagLst>
</file>

<file path=ppt/tags/tag2695.xml><?xml version="1.0" encoding="utf-8"?>
<p:tagLst xmlns:p="http://schemas.openxmlformats.org/presentationml/2006/main">
  <p:tag name="AS_UNIQUEID" val="4781"/>
</p:tagLst>
</file>

<file path=ppt/tags/tag2696.xml><?xml version="1.0" encoding="utf-8"?>
<p:tagLst xmlns:p="http://schemas.openxmlformats.org/presentationml/2006/main">
  <p:tag name="AS_UNIQUEID" val="4782"/>
</p:tagLst>
</file>

<file path=ppt/tags/tag2697.xml><?xml version="1.0" encoding="utf-8"?>
<p:tagLst xmlns:p="http://schemas.openxmlformats.org/presentationml/2006/main">
  <p:tag name="AS_UNIQUEID" val="4783"/>
</p:tagLst>
</file>

<file path=ppt/tags/tag2698.xml><?xml version="1.0" encoding="utf-8"?>
<p:tagLst xmlns:p="http://schemas.openxmlformats.org/presentationml/2006/main">
  <p:tag name="AS_UNIQUEID" val="4784"/>
</p:tagLst>
</file>

<file path=ppt/tags/tag2699.xml><?xml version="1.0" encoding="utf-8"?>
<p:tagLst xmlns:p="http://schemas.openxmlformats.org/presentationml/2006/main">
  <p:tag name="AS_UNIQUEID" val="4749"/>
</p:tagLst>
</file>

<file path=ppt/tags/tag27.xml><?xml version="1.0" encoding="utf-8"?>
<p:tagLst xmlns:p="http://schemas.openxmlformats.org/presentationml/2006/main">
  <p:tag name="AS_UNIQUEID" val="6369"/>
</p:tagLst>
</file>

<file path=ppt/tags/tag270.xml><?xml version="1.0" encoding="utf-8"?>
<p:tagLst xmlns:p="http://schemas.openxmlformats.org/presentationml/2006/main">
  <p:tag name="AS_UNIQUEID" val="6612"/>
</p:tagLst>
</file>

<file path=ppt/tags/tag2700.xml><?xml version="1.0" encoding="utf-8"?>
<p:tagLst xmlns:p="http://schemas.openxmlformats.org/presentationml/2006/main">
  <p:tag name="AS_UNIQUEID" val="4750"/>
</p:tagLst>
</file>

<file path=ppt/tags/tag2701.xml><?xml version="1.0" encoding="utf-8"?>
<p:tagLst xmlns:p="http://schemas.openxmlformats.org/presentationml/2006/main">
  <p:tag name="AS_UNIQUEID" val="4751"/>
</p:tagLst>
</file>

<file path=ppt/tags/tag2702.xml><?xml version="1.0" encoding="utf-8"?>
<p:tagLst xmlns:p="http://schemas.openxmlformats.org/presentationml/2006/main">
  <p:tag name="AS_UNIQUEID" val="4716"/>
</p:tagLst>
</file>

<file path=ppt/tags/tag2703.xml><?xml version="1.0" encoding="utf-8"?>
<p:tagLst xmlns:p="http://schemas.openxmlformats.org/presentationml/2006/main">
  <p:tag name="AS_UNIQUEID" val="4717"/>
</p:tagLst>
</file>

<file path=ppt/tags/tag2704.xml><?xml version="1.0" encoding="utf-8"?>
<p:tagLst xmlns:p="http://schemas.openxmlformats.org/presentationml/2006/main">
  <p:tag name="AS_UNIQUEID" val="4719"/>
  <p:tag name="THINKCELLSHAPEDONOTDELETE" val="thinkcellActiveDocDoNotDelete"/>
</p:tagLst>
</file>

<file path=ppt/tags/tag2705.xml><?xml version="1.0" encoding="utf-8"?>
<p:tagLst xmlns:p="http://schemas.openxmlformats.org/presentationml/2006/main">
  <p:tag name="AS_UNIQUEID" val="4720"/>
  <p:tag name="THINKCELLSHAPEDONOTDELETE" val="tepdg12olfR5a1MIzSWnjDA"/>
</p:tagLst>
</file>

<file path=ppt/tags/tag2706.xml><?xml version="1.0" encoding="utf-8"?>
<p:tagLst xmlns:p="http://schemas.openxmlformats.org/presentationml/2006/main">
  <p:tag name="AS_UNIQUEID" val="4721"/>
</p:tagLst>
</file>

<file path=ppt/tags/tag2707.xml><?xml version="1.0" encoding="utf-8"?>
<p:tagLst xmlns:p="http://schemas.openxmlformats.org/presentationml/2006/main">
  <p:tag name="AS_UNIQUEID" val="4722"/>
</p:tagLst>
</file>

<file path=ppt/tags/tag2708.xml><?xml version="1.0" encoding="utf-8"?>
<p:tagLst xmlns:p="http://schemas.openxmlformats.org/presentationml/2006/main">
  <p:tag name="AS_UNIQUEID" val="4723"/>
</p:tagLst>
</file>

<file path=ppt/tags/tag2709.xml><?xml version="1.0" encoding="utf-8"?>
<p:tagLst xmlns:p="http://schemas.openxmlformats.org/presentationml/2006/main">
  <p:tag name="AS_UNIQUEID" val="4724"/>
</p:tagLst>
</file>

<file path=ppt/tags/tag271.xml><?xml version="1.0" encoding="utf-8"?>
<p:tagLst xmlns:p="http://schemas.openxmlformats.org/presentationml/2006/main">
  <p:tag name="AS_UNIQUEID" val="6613"/>
</p:tagLst>
</file>

<file path=ppt/tags/tag2710.xml><?xml version="1.0" encoding="utf-8"?>
<p:tagLst xmlns:p="http://schemas.openxmlformats.org/presentationml/2006/main">
  <p:tag name="AS_UNIQUEID" val="4725"/>
</p:tagLst>
</file>

<file path=ppt/tags/tag2711.xml><?xml version="1.0" encoding="utf-8"?>
<p:tagLst xmlns:p="http://schemas.openxmlformats.org/presentationml/2006/main">
  <p:tag name="AS_UNIQUEID" val="4727"/>
</p:tagLst>
</file>

<file path=ppt/tags/tag2712.xml><?xml version="1.0" encoding="utf-8"?>
<p:tagLst xmlns:p="http://schemas.openxmlformats.org/presentationml/2006/main">
  <p:tag name="AS_UNIQUEID" val="4728"/>
</p:tagLst>
</file>

<file path=ppt/tags/tag2713.xml><?xml version="1.0" encoding="utf-8"?>
<p:tagLst xmlns:p="http://schemas.openxmlformats.org/presentationml/2006/main">
  <p:tag name="AS_UNIQUEID" val="4729"/>
</p:tagLst>
</file>

<file path=ppt/tags/tag2714.xml><?xml version="1.0" encoding="utf-8"?>
<p:tagLst xmlns:p="http://schemas.openxmlformats.org/presentationml/2006/main">
  <p:tag name="AS_UNIQUEID" val="4730"/>
</p:tagLst>
</file>

<file path=ppt/tags/tag2715.xml><?xml version="1.0" encoding="utf-8"?>
<p:tagLst xmlns:p="http://schemas.openxmlformats.org/presentationml/2006/main">
  <p:tag name="AS_UNIQUEID" val="4731"/>
</p:tagLst>
</file>

<file path=ppt/tags/tag2716.xml><?xml version="1.0" encoding="utf-8"?>
<p:tagLst xmlns:p="http://schemas.openxmlformats.org/presentationml/2006/main">
  <p:tag name="AS_UNIQUEID" val="4732"/>
</p:tagLst>
</file>

<file path=ppt/tags/tag2717.xml><?xml version="1.0" encoding="utf-8"?>
<p:tagLst xmlns:p="http://schemas.openxmlformats.org/presentationml/2006/main">
  <p:tag name="AS_UNIQUEID" val="4733"/>
</p:tagLst>
</file>

<file path=ppt/tags/tag2718.xml><?xml version="1.0" encoding="utf-8"?>
<p:tagLst xmlns:p="http://schemas.openxmlformats.org/presentationml/2006/main">
  <p:tag name="AS_UNIQUEID" val="4734"/>
</p:tagLst>
</file>

<file path=ppt/tags/tag2719.xml><?xml version="1.0" encoding="utf-8"?>
<p:tagLst xmlns:p="http://schemas.openxmlformats.org/presentationml/2006/main">
  <p:tag name="AS_UNIQUEID" val="4735"/>
</p:tagLst>
</file>

<file path=ppt/tags/tag272.xml><?xml version="1.0" encoding="utf-8"?>
<p:tagLst xmlns:p="http://schemas.openxmlformats.org/presentationml/2006/main">
  <p:tag name="AS_UNIQUEID" val="6614"/>
</p:tagLst>
</file>

<file path=ppt/tags/tag2720.xml><?xml version="1.0" encoding="utf-8"?>
<p:tagLst xmlns:p="http://schemas.openxmlformats.org/presentationml/2006/main">
  <p:tag name="AS_UNIQUEID" val="4736"/>
</p:tagLst>
</file>

<file path=ppt/tags/tag2721.xml><?xml version="1.0" encoding="utf-8"?>
<p:tagLst xmlns:p="http://schemas.openxmlformats.org/presentationml/2006/main">
  <p:tag name="AS_UNIQUEID" val="4737"/>
</p:tagLst>
</file>

<file path=ppt/tags/tag2722.xml><?xml version="1.0" encoding="utf-8"?>
<p:tagLst xmlns:p="http://schemas.openxmlformats.org/presentationml/2006/main">
  <p:tag name="AS_UNIQUEID" val="4738"/>
</p:tagLst>
</file>

<file path=ppt/tags/tag2723.xml><?xml version="1.0" encoding="utf-8"?>
<p:tagLst xmlns:p="http://schemas.openxmlformats.org/presentationml/2006/main">
  <p:tag name="AS_UNIQUEID" val="4739"/>
</p:tagLst>
</file>

<file path=ppt/tags/tag2724.xml><?xml version="1.0" encoding="utf-8"?>
<p:tagLst xmlns:p="http://schemas.openxmlformats.org/presentationml/2006/main">
  <p:tag name="AS_UNIQUEID" val="4740"/>
</p:tagLst>
</file>

<file path=ppt/tags/tag2725.xml><?xml version="1.0" encoding="utf-8"?>
<p:tagLst xmlns:p="http://schemas.openxmlformats.org/presentationml/2006/main">
  <p:tag name="AS_UNIQUEID" val="4741"/>
</p:tagLst>
</file>

<file path=ppt/tags/tag2726.xml><?xml version="1.0" encoding="utf-8"?>
<p:tagLst xmlns:p="http://schemas.openxmlformats.org/presentationml/2006/main">
  <p:tag name="AS_UNIQUEID" val="4742"/>
</p:tagLst>
</file>

<file path=ppt/tags/tag2727.xml><?xml version="1.0" encoding="utf-8"?>
<p:tagLst xmlns:p="http://schemas.openxmlformats.org/presentationml/2006/main">
  <p:tag name="AS_UNIQUEID" val="4743"/>
</p:tagLst>
</file>

<file path=ppt/tags/tag2728.xml><?xml version="1.0" encoding="utf-8"?>
<p:tagLst xmlns:p="http://schemas.openxmlformats.org/presentationml/2006/main">
  <p:tag name="AS_UNIQUEID" val="4745"/>
</p:tagLst>
</file>

<file path=ppt/tags/tag2729.xml><?xml version="1.0" encoding="utf-8"?>
<p:tagLst xmlns:p="http://schemas.openxmlformats.org/presentationml/2006/main">
  <p:tag name="AS_UNIQUEID" val="4746"/>
</p:tagLst>
</file>

<file path=ppt/tags/tag273.xml><?xml version="1.0" encoding="utf-8"?>
<p:tagLst xmlns:p="http://schemas.openxmlformats.org/presentationml/2006/main">
  <p:tag name="AS_UNIQUEID" val="6615"/>
</p:tagLst>
</file>

<file path=ppt/tags/tag2730.xml><?xml version="1.0" encoding="utf-8"?>
<p:tagLst xmlns:p="http://schemas.openxmlformats.org/presentationml/2006/main">
  <p:tag name="AS_UNIQUEID" val="4747"/>
</p:tagLst>
</file>

<file path=ppt/tags/tag2731.xml><?xml version="1.0" encoding="utf-8"?>
<p:tagLst xmlns:p="http://schemas.openxmlformats.org/presentationml/2006/main">
  <p:tag name="AS_UNIQUEID" val="4748"/>
</p:tagLst>
</file>

<file path=ppt/tags/tag2732.xml><?xml version="1.0" encoding="utf-8"?>
<p:tagLst xmlns:p="http://schemas.openxmlformats.org/presentationml/2006/main">
  <p:tag name="AS_UNIQUEID" val="4713"/>
</p:tagLst>
</file>

<file path=ppt/tags/tag2733.xml><?xml version="1.0" encoding="utf-8"?>
<p:tagLst xmlns:p="http://schemas.openxmlformats.org/presentationml/2006/main">
  <p:tag name="AS_UNIQUEID" val="4714"/>
</p:tagLst>
</file>

<file path=ppt/tags/tag2734.xml><?xml version="1.0" encoding="utf-8"?>
<p:tagLst xmlns:p="http://schemas.openxmlformats.org/presentationml/2006/main">
  <p:tag name="AS_UNIQUEID" val="4715"/>
</p:tagLst>
</file>

<file path=ppt/tags/tag2735.xml><?xml version="1.0" encoding="utf-8"?>
<p:tagLst xmlns:p="http://schemas.openxmlformats.org/presentationml/2006/main">
  <p:tag name="AS_UNIQUEID" val="4680"/>
</p:tagLst>
</file>

<file path=ppt/tags/tag2736.xml><?xml version="1.0" encoding="utf-8"?>
<p:tagLst xmlns:p="http://schemas.openxmlformats.org/presentationml/2006/main">
  <p:tag name="AS_UNIQUEID" val="4681"/>
</p:tagLst>
</file>

<file path=ppt/tags/tag2737.xml><?xml version="1.0" encoding="utf-8"?>
<p:tagLst xmlns:p="http://schemas.openxmlformats.org/presentationml/2006/main">
  <p:tag name="AS_UNIQUEID" val="4683"/>
  <p:tag name="THINKCELLSHAPEDONOTDELETE" val="thinkcellActiveDocDoNotDelete"/>
</p:tagLst>
</file>

<file path=ppt/tags/tag2738.xml><?xml version="1.0" encoding="utf-8"?>
<p:tagLst xmlns:p="http://schemas.openxmlformats.org/presentationml/2006/main">
  <p:tag name="AS_UNIQUEID" val="4684"/>
  <p:tag name="THINKCELLSHAPEDONOTDELETE" val="tepdg12olfR5a1MIzSWnjDA"/>
</p:tagLst>
</file>

<file path=ppt/tags/tag2739.xml><?xml version="1.0" encoding="utf-8"?>
<p:tagLst xmlns:p="http://schemas.openxmlformats.org/presentationml/2006/main">
  <p:tag name="AS_UNIQUEID" val="4685"/>
</p:tagLst>
</file>

<file path=ppt/tags/tag274.xml><?xml version="1.0" encoding="utf-8"?>
<p:tagLst xmlns:p="http://schemas.openxmlformats.org/presentationml/2006/main">
  <p:tag name="AS_UNIQUEID" val="6616"/>
</p:tagLst>
</file>

<file path=ppt/tags/tag2740.xml><?xml version="1.0" encoding="utf-8"?>
<p:tagLst xmlns:p="http://schemas.openxmlformats.org/presentationml/2006/main">
  <p:tag name="AS_UNIQUEID" val="4686"/>
</p:tagLst>
</file>

<file path=ppt/tags/tag2741.xml><?xml version="1.0" encoding="utf-8"?>
<p:tagLst xmlns:p="http://schemas.openxmlformats.org/presentationml/2006/main">
  <p:tag name="AS_UNIQUEID" val="4687"/>
</p:tagLst>
</file>

<file path=ppt/tags/tag2742.xml><?xml version="1.0" encoding="utf-8"?>
<p:tagLst xmlns:p="http://schemas.openxmlformats.org/presentationml/2006/main">
  <p:tag name="AS_UNIQUEID" val="4688"/>
</p:tagLst>
</file>

<file path=ppt/tags/tag2743.xml><?xml version="1.0" encoding="utf-8"?>
<p:tagLst xmlns:p="http://schemas.openxmlformats.org/presentationml/2006/main">
  <p:tag name="AS_UNIQUEID" val="4689"/>
</p:tagLst>
</file>

<file path=ppt/tags/tag2744.xml><?xml version="1.0" encoding="utf-8"?>
<p:tagLst xmlns:p="http://schemas.openxmlformats.org/presentationml/2006/main">
  <p:tag name="AS_UNIQUEID" val="4691"/>
</p:tagLst>
</file>

<file path=ppt/tags/tag2745.xml><?xml version="1.0" encoding="utf-8"?>
<p:tagLst xmlns:p="http://schemas.openxmlformats.org/presentationml/2006/main">
  <p:tag name="AS_UNIQUEID" val="4692"/>
</p:tagLst>
</file>

<file path=ppt/tags/tag2746.xml><?xml version="1.0" encoding="utf-8"?>
<p:tagLst xmlns:p="http://schemas.openxmlformats.org/presentationml/2006/main">
  <p:tag name="AS_UNIQUEID" val="4693"/>
</p:tagLst>
</file>

<file path=ppt/tags/tag2747.xml><?xml version="1.0" encoding="utf-8"?>
<p:tagLst xmlns:p="http://schemas.openxmlformats.org/presentationml/2006/main">
  <p:tag name="AS_UNIQUEID" val="4694"/>
</p:tagLst>
</file>

<file path=ppt/tags/tag2748.xml><?xml version="1.0" encoding="utf-8"?>
<p:tagLst xmlns:p="http://schemas.openxmlformats.org/presentationml/2006/main">
  <p:tag name="AS_UNIQUEID" val="4695"/>
</p:tagLst>
</file>

<file path=ppt/tags/tag2749.xml><?xml version="1.0" encoding="utf-8"?>
<p:tagLst xmlns:p="http://schemas.openxmlformats.org/presentationml/2006/main">
  <p:tag name="AS_UNIQUEID" val="4696"/>
</p:tagLst>
</file>

<file path=ppt/tags/tag275.xml><?xml version="1.0" encoding="utf-8"?>
<p:tagLst xmlns:p="http://schemas.openxmlformats.org/presentationml/2006/main">
  <p:tag name="AS_UNIQUEID" val="6617"/>
</p:tagLst>
</file>

<file path=ppt/tags/tag2750.xml><?xml version="1.0" encoding="utf-8"?>
<p:tagLst xmlns:p="http://schemas.openxmlformats.org/presentationml/2006/main">
  <p:tag name="AS_UNIQUEID" val="4697"/>
</p:tagLst>
</file>

<file path=ppt/tags/tag2751.xml><?xml version="1.0" encoding="utf-8"?>
<p:tagLst xmlns:p="http://schemas.openxmlformats.org/presentationml/2006/main">
  <p:tag name="AS_UNIQUEID" val="4698"/>
</p:tagLst>
</file>

<file path=ppt/tags/tag2752.xml><?xml version="1.0" encoding="utf-8"?>
<p:tagLst xmlns:p="http://schemas.openxmlformats.org/presentationml/2006/main">
  <p:tag name="AS_UNIQUEID" val="4699"/>
</p:tagLst>
</file>

<file path=ppt/tags/tag2753.xml><?xml version="1.0" encoding="utf-8"?>
<p:tagLst xmlns:p="http://schemas.openxmlformats.org/presentationml/2006/main">
  <p:tag name="AS_UNIQUEID" val="4700"/>
</p:tagLst>
</file>

<file path=ppt/tags/tag2754.xml><?xml version="1.0" encoding="utf-8"?>
<p:tagLst xmlns:p="http://schemas.openxmlformats.org/presentationml/2006/main">
  <p:tag name="AS_UNIQUEID" val="4701"/>
</p:tagLst>
</file>

<file path=ppt/tags/tag2755.xml><?xml version="1.0" encoding="utf-8"?>
<p:tagLst xmlns:p="http://schemas.openxmlformats.org/presentationml/2006/main">
  <p:tag name="AS_UNIQUEID" val="4702"/>
</p:tagLst>
</file>

<file path=ppt/tags/tag2756.xml><?xml version="1.0" encoding="utf-8"?>
<p:tagLst xmlns:p="http://schemas.openxmlformats.org/presentationml/2006/main">
  <p:tag name="AS_UNIQUEID" val="4703"/>
</p:tagLst>
</file>

<file path=ppt/tags/tag2757.xml><?xml version="1.0" encoding="utf-8"?>
<p:tagLst xmlns:p="http://schemas.openxmlformats.org/presentationml/2006/main">
  <p:tag name="AS_UNIQUEID" val="4704"/>
</p:tagLst>
</file>

<file path=ppt/tags/tag2758.xml><?xml version="1.0" encoding="utf-8"?>
<p:tagLst xmlns:p="http://schemas.openxmlformats.org/presentationml/2006/main">
  <p:tag name="AS_UNIQUEID" val="4705"/>
</p:tagLst>
</file>

<file path=ppt/tags/tag2759.xml><?xml version="1.0" encoding="utf-8"?>
<p:tagLst xmlns:p="http://schemas.openxmlformats.org/presentationml/2006/main">
  <p:tag name="AS_UNIQUEID" val="4706"/>
</p:tagLst>
</file>

<file path=ppt/tags/tag276.xml><?xml version="1.0" encoding="utf-8"?>
<p:tagLst xmlns:p="http://schemas.openxmlformats.org/presentationml/2006/main">
  <p:tag name="AS_UNIQUEID" val="6618"/>
</p:tagLst>
</file>

<file path=ppt/tags/tag2760.xml><?xml version="1.0" encoding="utf-8"?>
<p:tagLst xmlns:p="http://schemas.openxmlformats.org/presentationml/2006/main">
  <p:tag name="AS_UNIQUEID" val="4707"/>
</p:tagLst>
</file>

<file path=ppt/tags/tag2761.xml><?xml version="1.0" encoding="utf-8"?>
<p:tagLst xmlns:p="http://schemas.openxmlformats.org/presentationml/2006/main">
  <p:tag name="AS_UNIQUEID" val="4709"/>
</p:tagLst>
</file>

<file path=ppt/tags/tag2762.xml><?xml version="1.0" encoding="utf-8"?>
<p:tagLst xmlns:p="http://schemas.openxmlformats.org/presentationml/2006/main">
  <p:tag name="AS_UNIQUEID" val="4710"/>
</p:tagLst>
</file>

<file path=ppt/tags/tag2763.xml><?xml version="1.0" encoding="utf-8"?>
<p:tagLst xmlns:p="http://schemas.openxmlformats.org/presentationml/2006/main">
  <p:tag name="AS_UNIQUEID" val="4711"/>
</p:tagLst>
</file>

<file path=ppt/tags/tag2764.xml><?xml version="1.0" encoding="utf-8"?>
<p:tagLst xmlns:p="http://schemas.openxmlformats.org/presentationml/2006/main">
  <p:tag name="AS_UNIQUEID" val="4712"/>
</p:tagLst>
</file>

<file path=ppt/tags/tag2765.xml><?xml version="1.0" encoding="utf-8"?>
<p:tagLst xmlns:p="http://schemas.openxmlformats.org/presentationml/2006/main">
  <p:tag name="AS_UNIQUEID" val="4677"/>
</p:tagLst>
</file>

<file path=ppt/tags/tag2766.xml><?xml version="1.0" encoding="utf-8"?>
<p:tagLst xmlns:p="http://schemas.openxmlformats.org/presentationml/2006/main">
  <p:tag name="AS_UNIQUEID" val="4678"/>
</p:tagLst>
</file>

<file path=ppt/tags/tag2767.xml><?xml version="1.0" encoding="utf-8"?>
<p:tagLst xmlns:p="http://schemas.openxmlformats.org/presentationml/2006/main">
  <p:tag name="AS_UNIQUEID" val="4679"/>
</p:tagLst>
</file>

<file path=ppt/tags/tag2768.xml><?xml version="1.0" encoding="utf-8"?>
<p:tagLst xmlns:p="http://schemas.openxmlformats.org/presentationml/2006/main">
  <p:tag name="AS_UNIQUEID" val="4644"/>
</p:tagLst>
</file>

<file path=ppt/tags/tag2769.xml><?xml version="1.0" encoding="utf-8"?>
<p:tagLst xmlns:p="http://schemas.openxmlformats.org/presentationml/2006/main">
  <p:tag name="AS_UNIQUEID" val="4645"/>
</p:tagLst>
</file>

<file path=ppt/tags/tag277.xml><?xml version="1.0" encoding="utf-8"?>
<p:tagLst xmlns:p="http://schemas.openxmlformats.org/presentationml/2006/main">
  <p:tag name="AS_UNIQUEID" val="6619"/>
</p:tagLst>
</file>

<file path=ppt/tags/tag2770.xml><?xml version="1.0" encoding="utf-8"?>
<p:tagLst xmlns:p="http://schemas.openxmlformats.org/presentationml/2006/main">
  <p:tag name="AS_UNIQUEID" val="4647"/>
  <p:tag name="THINKCELLSHAPEDONOTDELETE" val="thinkcellActiveDocDoNotDelete"/>
</p:tagLst>
</file>

<file path=ppt/tags/tag2771.xml><?xml version="1.0" encoding="utf-8"?>
<p:tagLst xmlns:p="http://schemas.openxmlformats.org/presentationml/2006/main">
  <p:tag name="AS_UNIQUEID" val="4648"/>
  <p:tag name="THINKCELLSHAPEDONOTDELETE" val="tepdg12olfR5a1MIzSWnjDA"/>
</p:tagLst>
</file>

<file path=ppt/tags/tag2772.xml><?xml version="1.0" encoding="utf-8"?>
<p:tagLst xmlns:p="http://schemas.openxmlformats.org/presentationml/2006/main">
  <p:tag name="AS_UNIQUEID" val="4649"/>
</p:tagLst>
</file>

<file path=ppt/tags/tag2773.xml><?xml version="1.0" encoding="utf-8"?>
<p:tagLst xmlns:p="http://schemas.openxmlformats.org/presentationml/2006/main">
  <p:tag name="AS_UNIQUEID" val="4650"/>
</p:tagLst>
</file>

<file path=ppt/tags/tag2774.xml><?xml version="1.0" encoding="utf-8"?>
<p:tagLst xmlns:p="http://schemas.openxmlformats.org/presentationml/2006/main">
  <p:tag name="AS_UNIQUEID" val="4651"/>
</p:tagLst>
</file>

<file path=ppt/tags/tag2775.xml><?xml version="1.0" encoding="utf-8"?>
<p:tagLst xmlns:p="http://schemas.openxmlformats.org/presentationml/2006/main">
  <p:tag name="AS_UNIQUEID" val="4652"/>
</p:tagLst>
</file>

<file path=ppt/tags/tag2776.xml><?xml version="1.0" encoding="utf-8"?>
<p:tagLst xmlns:p="http://schemas.openxmlformats.org/presentationml/2006/main">
  <p:tag name="AS_UNIQUEID" val="4653"/>
</p:tagLst>
</file>

<file path=ppt/tags/tag2777.xml><?xml version="1.0" encoding="utf-8"?>
<p:tagLst xmlns:p="http://schemas.openxmlformats.org/presentationml/2006/main">
  <p:tag name="AS_UNIQUEID" val="4655"/>
</p:tagLst>
</file>

<file path=ppt/tags/tag2778.xml><?xml version="1.0" encoding="utf-8"?>
<p:tagLst xmlns:p="http://schemas.openxmlformats.org/presentationml/2006/main">
  <p:tag name="AS_UNIQUEID" val="4656"/>
</p:tagLst>
</file>

<file path=ppt/tags/tag2779.xml><?xml version="1.0" encoding="utf-8"?>
<p:tagLst xmlns:p="http://schemas.openxmlformats.org/presentationml/2006/main">
  <p:tag name="AS_UNIQUEID" val="4657"/>
</p:tagLst>
</file>

<file path=ppt/tags/tag278.xml><?xml version="1.0" encoding="utf-8"?>
<p:tagLst xmlns:p="http://schemas.openxmlformats.org/presentationml/2006/main">
  <p:tag name="AS_UNIQUEID" val="6620"/>
</p:tagLst>
</file>

<file path=ppt/tags/tag2780.xml><?xml version="1.0" encoding="utf-8"?>
<p:tagLst xmlns:p="http://schemas.openxmlformats.org/presentationml/2006/main">
  <p:tag name="AS_UNIQUEID" val="4658"/>
</p:tagLst>
</file>

<file path=ppt/tags/tag2781.xml><?xml version="1.0" encoding="utf-8"?>
<p:tagLst xmlns:p="http://schemas.openxmlformats.org/presentationml/2006/main">
  <p:tag name="AS_UNIQUEID" val="4659"/>
</p:tagLst>
</file>

<file path=ppt/tags/tag2782.xml><?xml version="1.0" encoding="utf-8"?>
<p:tagLst xmlns:p="http://schemas.openxmlformats.org/presentationml/2006/main">
  <p:tag name="AS_UNIQUEID" val="4660"/>
</p:tagLst>
</file>

<file path=ppt/tags/tag2783.xml><?xml version="1.0" encoding="utf-8"?>
<p:tagLst xmlns:p="http://schemas.openxmlformats.org/presentationml/2006/main">
  <p:tag name="AS_UNIQUEID" val="4661"/>
</p:tagLst>
</file>

<file path=ppt/tags/tag2784.xml><?xml version="1.0" encoding="utf-8"?>
<p:tagLst xmlns:p="http://schemas.openxmlformats.org/presentationml/2006/main">
  <p:tag name="AS_UNIQUEID" val="4662"/>
</p:tagLst>
</file>

<file path=ppt/tags/tag2785.xml><?xml version="1.0" encoding="utf-8"?>
<p:tagLst xmlns:p="http://schemas.openxmlformats.org/presentationml/2006/main">
  <p:tag name="AS_UNIQUEID" val="4663"/>
</p:tagLst>
</file>

<file path=ppt/tags/tag2786.xml><?xml version="1.0" encoding="utf-8"?>
<p:tagLst xmlns:p="http://schemas.openxmlformats.org/presentationml/2006/main">
  <p:tag name="AS_UNIQUEID" val="4664"/>
</p:tagLst>
</file>

<file path=ppt/tags/tag2787.xml><?xml version="1.0" encoding="utf-8"?>
<p:tagLst xmlns:p="http://schemas.openxmlformats.org/presentationml/2006/main">
  <p:tag name="AS_UNIQUEID" val="4665"/>
</p:tagLst>
</file>

<file path=ppt/tags/tag2788.xml><?xml version="1.0" encoding="utf-8"?>
<p:tagLst xmlns:p="http://schemas.openxmlformats.org/presentationml/2006/main">
  <p:tag name="AS_UNIQUEID" val="4666"/>
</p:tagLst>
</file>

<file path=ppt/tags/tag2789.xml><?xml version="1.0" encoding="utf-8"?>
<p:tagLst xmlns:p="http://schemas.openxmlformats.org/presentationml/2006/main">
  <p:tag name="AS_UNIQUEID" val="4667"/>
</p:tagLst>
</file>

<file path=ppt/tags/tag279.xml><?xml version="1.0" encoding="utf-8"?>
<p:tagLst xmlns:p="http://schemas.openxmlformats.org/presentationml/2006/main">
  <p:tag name="AS_UNIQUEID" val="6621"/>
</p:tagLst>
</file>

<file path=ppt/tags/tag2790.xml><?xml version="1.0" encoding="utf-8"?>
<p:tagLst xmlns:p="http://schemas.openxmlformats.org/presentationml/2006/main">
  <p:tag name="AS_UNIQUEID" val="4668"/>
</p:tagLst>
</file>

<file path=ppt/tags/tag2791.xml><?xml version="1.0" encoding="utf-8"?>
<p:tagLst xmlns:p="http://schemas.openxmlformats.org/presentationml/2006/main">
  <p:tag name="AS_UNIQUEID" val="4669"/>
</p:tagLst>
</file>

<file path=ppt/tags/tag2792.xml><?xml version="1.0" encoding="utf-8"?>
<p:tagLst xmlns:p="http://schemas.openxmlformats.org/presentationml/2006/main">
  <p:tag name="AS_UNIQUEID" val="4670"/>
</p:tagLst>
</file>

<file path=ppt/tags/tag2793.xml><?xml version="1.0" encoding="utf-8"?>
<p:tagLst xmlns:p="http://schemas.openxmlformats.org/presentationml/2006/main">
  <p:tag name="AS_UNIQUEID" val="4671"/>
</p:tagLst>
</file>

<file path=ppt/tags/tag2794.xml><?xml version="1.0" encoding="utf-8"?>
<p:tagLst xmlns:p="http://schemas.openxmlformats.org/presentationml/2006/main">
  <p:tag name="AS_UNIQUEID" val="4673"/>
</p:tagLst>
</file>

<file path=ppt/tags/tag2795.xml><?xml version="1.0" encoding="utf-8"?>
<p:tagLst xmlns:p="http://schemas.openxmlformats.org/presentationml/2006/main">
  <p:tag name="AS_UNIQUEID" val="4674"/>
</p:tagLst>
</file>

<file path=ppt/tags/tag2796.xml><?xml version="1.0" encoding="utf-8"?>
<p:tagLst xmlns:p="http://schemas.openxmlformats.org/presentationml/2006/main">
  <p:tag name="AS_UNIQUEID" val="4675"/>
</p:tagLst>
</file>

<file path=ppt/tags/tag2797.xml><?xml version="1.0" encoding="utf-8"?>
<p:tagLst xmlns:p="http://schemas.openxmlformats.org/presentationml/2006/main">
  <p:tag name="AS_UNIQUEID" val="4676"/>
</p:tagLst>
</file>

<file path=ppt/tags/tag2798.xml><?xml version="1.0" encoding="utf-8"?>
<p:tagLst xmlns:p="http://schemas.openxmlformats.org/presentationml/2006/main">
  <p:tag name="AS_UNIQUEID" val="4641"/>
</p:tagLst>
</file>

<file path=ppt/tags/tag2799.xml><?xml version="1.0" encoding="utf-8"?>
<p:tagLst xmlns:p="http://schemas.openxmlformats.org/presentationml/2006/main">
  <p:tag name="AS_UNIQUEID" val="4642"/>
</p:tagLst>
</file>

<file path=ppt/tags/tag28.xml><?xml version="1.0" encoding="utf-8"?>
<p:tagLst xmlns:p="http://schemas.openxmlformats.org/presentationml/2006/main">
  <p:tag name="AS_UNIQUEID" val="6370"/>
</p:tagLst>
</file>

<file path=ppt/tags/tag280.xml><?xml version="1.0" encoding="utf-8"?>
<p:tagLst xmlns:p="http://schemas.openxmlformats.org/presentationml/2006/main">
  <p:tag name="AS_UNIQUEID" val="6622"/>
</p:tagLst>
</file>

<file path=ppt/tags/tag2800.xml><?xml version="1.0" encoding="utf-8"?>
<p:tagLst xmlns:p="http://schemas.openxmlformats.org/presentationml/2006/main">
  <p:tag name="AS_UNIQUEID" val="4643"/>
</p:tagLst>
</file>

<file path=ppt/tags/tag2801.xml><?xml version="1.0" encoding="utf-8"?>
<p:tagLst xmlns:p="http://schemas.openxmlformats.org/presentationml/2006/main">
  <p:tag name="AS_UNIQUEID" val="4608"/>
</p:tagLst>
</file>

<file path=ppt/tags/tag2802.xml><?xml version="1.0" encoding="utf-8"?>
<p:tagLst xmlns:p="http://schemas.openxmlformats.org/presentationml/2006/main">
  <p:tag name="AS_UNIQUEID" val="4609"/>
</p:tagLst>
</file>

<file path=ppt/tags/tag2803.xml><?xml version="1.0" encoding="utf-8"?>
<p:tagLst xmlns:p="http://schemas.openxmlformats.org/presentationml/2006/main">
  <p:tag name="AS_UNIQUEID" val="4611"/>
  <p:tag name="THINKCELLSHAPEDONOTDELETE" val="thinkcellActiveDocDoNotDelete"/>
</p:tagLst>
</file>

<file path=ppt/tags/tag2804.xml><?xml version="1.0" encoding="utf-8"?>
<p:tagLst xmlns:p="http://schemas.openxmlformats.org/presentationml/2006/main">
  <p:tag name="AS_UNIQUEID" val="4612"/>
  <p:tag name="THINKCELLSHAPEDONOTDELETE" val="tepdg12olfR5a1MIzSWnjDA"/>
</p:tagLst>
</file>

<file path=ppt/tags/tag2805.xml><?xml version="1.0" encoding="utf-8"?>
<p:tagLst xmlns:p="http://schemas.openxmlformats.org/presentationml/2006/main">
  <p:tag name="AS_UNIQUEID" val="4613"/>
</p:tagLst>
</file>

<file path=ppt/tags/tag2806.xml><?xml version="1.0" encoding="utf-8"?>
<p:tagLst xmlns:p="http://schemas.openxmlformats.org/presentationml/2006/main">
  <p:tag name="AS_UNIQUEID" val="4614"/>
</p:tagLst>
</file>

<file path=ppt/tags/tag2807.xml><?xml version="1.0" encoding="utf-8"?>
<p:tagLst xmlns:p="http://schemas.openxmlformats.org/presentationml/2006/main">
  <p:tag name="AS_UNIQUEID" val="4615"/>
</p:tagLst>
</file>

<file path=ppt/tags/tag2808.xml><?xml version="1.0" encoding="utf-8"?>
<p:tagLst xmlns:p="http://schemas.openxmlformats.org/presentationml/2006/main">
  <p:tag name="AS_UNIQUEID" val="4616"/>
</p:tagLst>
</file>

<file path=ppt/tags/tag2809.xml><?xml version="1.0" encoding="utf-8"?>
<p:tagLst xmlns:p="http://schemas.openxmlformats.org/presentationml/2006/main">
  <p:tag name="AS_UNIQUEID" val="4617"/>
</p:tagLst>
</file>

<file path=ppt/tags/tag281.xml><?xml version="1.0" encoding="utf-8"?>
<p:tagLst xmlns:p="http://schemas.openxmlformats.org/presentationml/2006/main">
  <p:tag name="AS_UNIQUEID" val="6623"/>
</p:tagLst>
</file>

<file path=ppt/tags/tag2810.xml><?xml version="1.0" encoding="utf-8"?>
<p:tagLst xmlns:p="http://schemas.openxmlformats.org/presentationml/2006/main">
  <p:tag name="AS_UNIQUEID" val="4619"/>
</p:tagLst>
</file>

<file path=ppt/tags/tag2811.xml><?xml version="1.0" encoding="utf-8"?>
<p:tagLst xmlns:p="http://schemas.openxmlformats.org/presentationml/2006/main">
  <p:tag name="AS_UNIQUEID" val="4620"/>
</p:tagLst>
</file>

<file path=ppt/tags/tag2812.xml><?xml version="1.0" encoding="utf-8"?>
<p:tagLst xmlns:p="http://schemas.openxmlformats.org/presentationml/2006/main">
  <p:tag name="AS_UNIQUEID" val="4621"/>
</p:tagLst>
</file>

<file path=ppt/tags/tag2813.xml><?xml version="1.0" encoding="utf-8"?>
<p:tagLst xmlns:p="http://schemas.openxmlformats.org/presentationml/2006/main">
  <p:tag name="AS_UNIQUEID" val="4622"/>
</p:tagLst>
</file>

<file path=ppt/tags/tag2814.xml><?xml version="1.0" encoding="utf-8"?>
<p:tagLst xmlns:p="http://schemas.openxmlformats.org/presentationml/2006/main">
  <p:tag name="AS_UNIQUEID" val="4623"/>
</p:tagLst>
</file>

<file path=ppt/tags/tag2815.xml><?xml version="1.0" encoding="utf-8"?>
<p:tagLst xmlns:p="http://schemas.openxmlformats.org/presentationml/2006/main">
  <p:tag name="AS_UNIQUEID" val="4624"/>
</p:tagLst>
</file>

<file path=ppt/tags/tag2816.xml><?xml version="1.0" encoding="utf-8"?>
<p:tagLst xmlns:p="http://schemas.openxmlformats.org/presentationml/2006/main">
  <p:tag name="AS_UNIQUEID" val="4625"/>
</p:tagLst>
</file>

<file path=ppt/tags/tag2817.xml><?xml version="1.0" encoding="utf-8"?>
<p:tagLst xmlns:p="http://schemas.openxmlformats.org/presentationml/2006/main">
  <p:tag name="AS_UNIQUEID" val="4626"/>
</p:tagLst>
</file>

<file path=ppt/tags/tag2818.xml><?xml version="1.0" encoding="utf-8"?>
<p:tagLst xmlns:p="http://schemas.openxmlformats.org/presentationml/2006/main">
  <p:tag name="AS_UNIQUEID" val="4627"/>
</p:tagLst>
</file>

<file path=ppt/tags/tag2819.xml><?xml version="1.0" encoding="utf-8"?>
<p:tagLst xmlns:p="http://schemas.openxmlformats.org/presentationml/2006/main">
  <p:tag name="AS_UNIQUEID" val="4628"/>
</p:tagLst>
</file>

<file path=ppt/tags/tag282.xml><?xml version="1.0" encoding="utf-8"?>
<p:tagLst xmlns:p="http://schemas.openxmlformats.org/presentationml/2006/main">
  <p:tag name="AS_UNIQUEID" val="6624"/>
</p:tagLst>
</file>

<file path=ppt/tags/tag2820.xml><?xml version="1.0" encoding="utf-8"?>
<p:tagLst xmlns:p="http://schemas.openxmlformats.org/presentationml/2006/main">
  <p:tag name="AS_UNIQUEID" val="4629"/>
</p:tagLst>
</file>

<file path=ppt/tags/tag2821.xml><?xml version="1.0" encoding="utf-8"?>
<p:tagLst xmlns:p="http://schemas.openxmlformats.org/presentationml/2006/main">
  <p:tag name="AS_UNIQUEID" val="4630"/>
</p:tagLst>
</file>

<file path=ppt/tags/tag2822.xml><?xml version="1.0" encoding="utf-8"?>
<p:tagLst xmlns:p="http://schemas.openxmlformats.org/presentationml/2006/main">
  <p:tag name="AS_UNIQUEID" val="4631"/>
</p:tagLst>
</file>

<file path=ppt/tags/tag2823.xml><?xml version="1.0" encoding="utf-8"?>
<p:tagLst xmlns:p="http://schemas.openxmlformats.org/presentationml/2006/main">
  <p:tag name="AS_UNIQUEID" val="4632"/>
</p:tagLst>
</file>

<file path=ppt/tags/tag2824.xml><?xml version="1.0" encoding="utf-8"?>
<p:tagLst xmlns:p="http://schemas.openxmlformats.org/presentationml/2006/main">
  <p:tag name="AS_UNIQUEID" val="4633"/>
</p:tagLst>
</file>

<file path=ppt/tags/tag2825.xml><?xml version="1.0" encoding="utf-8"?>
<p:tagLst xmlns:p="http://schemas.openxmlformats.org/presentationml/2006/main">
  <p:tag name="AS_UNIQUEID" val="4634"/>
</p:tagLst>
</file>

<file path=ppt/tags/tag2826.xml><?xml version="1.0" encoding="utf-8"?>
<p:tagLst xmlns:p="http://schemas.openxmlformats.org/presentationml/2006/main">
  <p:tag name="AS_UNIQUEID" val="4635"/>
</p:tagLst>
</file>

<file path=ppt/tags/tag2827.xml><?xml version="1.0" encoding="utf-8"?>
<p:tagLst xmlns:p="http://schemas.openxmlformats.org/presentationml/2006/main">
  <p:tag name="AS_UNIQUEID" val="4637"/>
</p:tagLst>
</file>

<file path=ppt/tags/tag2828.xml><?xml version="1.0" encoding="utf-8"?>
<p:tagLst xmlns:p="http://schemas.openxmlformats.org/presentationml/2006/main">
  <p:tag name="AS_UNIQUEID" val="4638"/>
</p:tagLst>
</file>

<file path=ppt/tags/tag2829.xml><?xml version="1.0" encoding="utf-8"?>
<p:tagLst xmlns:p="http://schemas.openxmlformats.org/presentationml/2006/main">
  <p:tag name="AS_UNIQUEID" val="4639"/>
</p:tagLst>
</file>

<file path=ppt/tags/tag283.xml><?xml version="1.0" encoding="utf-8"?>
<p:tagLst xmlns:p="http://schemas.openxmlformats.org/presentationml/2006/main">
  <p:tag name="AS_UNIQUEID" val="6625"/>
</p:tagLst>
</file>

<file path=ppt/tags/tag2830.xml><?xml version="1.0" encoding="utf-8"?>
<p:tagLst xmlns:p="http://schemas.openxmlformats.org/presentationml/2006/main">
  <p:tag name="AS_UNIQUEID" val="4640"/>
</p:tagLst>
</file>

<file path=ppt/tags/tag2831.xml><?xml version="1.0" encoding="utf-8"?>
<p:tagLst xmlns:p="http://schemas.openxmlformats.org/presentationml/2006/main">
  <p:tag name="AS_UNIQUEID" val="7164"/>
</p:tagLst>
</file>

<file path=ppt/tags/tag2832.xml><?xml version="1.0" encoding="utf-8"?>
<p:tagLst xmlns:p="http://schemas.openxmlformats.org/presentationml/2006/main">
  <p:tag name="AS_UNIQUEID" val="7165"/>
</p:tagLst>
</file>

<file path=ppt/tags/tag2833.xml><?xml version="1.0" encoding="utf-8"?>
<p:tagLst xmlns:p="http://schemas.openxmlformats.org/presentationml/2006/main">
  <p:tag name="AS_UNIQUEID" val="7166"/>
</p:tagLst>
</file>

<file path=ppt/tags/tag2834.xml><?xml version="1.0" encoding="utf-8"?>
<p:tagLst xmlns:p="http://schemas.openxmlformats.org/presentationml/2006/main">
  <p:tag name="AS_UNIQUEID" val="7167"/>
</p:tagLst>
</file>

<file path=ppt/tags/tag2835.xml><?xml version="1.0" encoding="utf-8"?>
<p:tagLst xmlns:p="http://schemas.openxmlformats.org/presentationml/2006/main">
  <p:tag name="AS_UNIQUEID" val="7168"/>
  <p:tag name="THINKCELLSHAPEDONOTDELETE" val="thinkcellActiveDocDoNotDelete"/>
</p:tagLst>
</file>

<file path=ppt/tags/tag2836.xml><?xml version="1.0" encoding="utf-8"?>
<p:tagLst xmlns:p="http://schemas.openxmlformats.org/presentationml/2006/main">
  <p:tag name="AS_UNIQUEID" val="7169"/>
  <p:tag name="THINKCELLSHAPEDONOTDELETE" val="tbra1MbaPcV4bPOvD6sVydw"/>
</p:tagLst>
</file>

<file path=ppt/tags/tag2837.xml><?xml version="1.0" encoding="utf-8"?>
<p:tagLst xmlns:p="http://schemas.openxmlformats.org/presentationml/2006/main">
  <p:tag name="AS_UNIQUEID" val="7170"/>
</p:tagLst>
</file>

<file path=ppt/tags/tag2838.xml><?xml version="1.0" encoding="utf-8"?>
<p:tagLst xmlns:p="http://schemas.openxmlformats.org/presentationml/2006/main">
  <p:tag name="AS_UNIQUEID" val="7171"/>
</p:tagLst>
</file>

<file path=ppt/tags/tag2839.xml><?xml version="1.0" encoding="utf-8"?>
<p:tagLst xmlns:p="http://schemas.openxmlformats.org/presentationml/2006/main">
  <p:tag name="AS_UNIQUEID" val="5471"/>
</p:tagLst>
</file>

<file path=ppt/tags/tag284.xml><?xml version="1.0" encoding="utf-8"?>
<p:tagLst xmlns:p="http://schemas.openxmlformats.org/presentationml/2006/main">
  <p:tag name="AS_UNIQUEID" val="6626"/>
</p:tagLst>
</file>

<file path=ppt/tags/tag2840.xml><?xml version="1.0" encoding="utf-8"?>
<p:tagLst xmlns:p="http://schemas.openxmlformats.org/presentationml/2006/main">
  <p:tag name="AS_UNIQUEID" val="7172"/>
</p:tagLst>
</file>

<file path=ppt/tags/tag2841.xml><?xml version="1.0" encoding="utf-8"?>
<p:tagLst xmlns:p="http://schemas.openxmlformats.org/presentationml/2006/main">
  <p:tag name="AS_UNIQUEID" val="7173"/>
</p:tagLst>
</file>

<file path=ppt/tags/tag2842.xml><?xml version="1.0" encoding="utf-8"?>
<p:tagLst xmlns:p="http://schemas.openxmlformats.org/presentationml/2006/main">
  <p:tag name="AS_UNIQUEID" val="7174"/>
</p:tagLst>
</file>

<file path=ppt/tags/tag2843.xml><?xml version="1.0" encoding="utf-8"?>
<p:tagLst xmlns:p="http://schemas.openxmlformats.org/presentationml/2006/main">
  <p:tag name="AS_UNIQUEID" val="7175"/>
</p:tagLst>
</file>

<file path=ppt/tags/tag2844.xml><?xml version="1.0" encoding="utf-8"?>
<p:tagLst xmlns:p="http://schemas.openxmlformats.org/presentationml/2006/main">
  <p:tag name="AS_UNIQUEID" val="7176"/>
</p:tagLst>
</file>

<file path=ppt/tags/tag2845.xml><?xml version="1.0" encoding="utf-8"?>
<p:tagLst xmlns:p="http://schemas.openxmlformats.org/presentationml/2006/main">
  <p:tag name="AS_UNIQUEID" val="7177"/>
</p:tagLst>
</file>

<file path=ppt/tags/tag2846.xml><?xml version="1.0" encoding="utf-8"?>
<p:tagLst xmlns:p="http://schemas.openxmlformats.org/presentationml/2006/main">
  <p:tag name="AS_UNIQUEID" val="7178"/>
</p:tagLst>
</file>

<file path=ppt/tags/tag2847.xml><?xml version="1.0" encoding="utf-8"?>
<p:tagLst xmlns:p="http://schemas.openxmlformats.org/presentationml/2006/main">
  <p:tag name="AS_UNIQUEID" val="7179"/>
</p:tagLst>
</file>

<file path=ppt/tags/tag2848.xml><?xml version="1.0" encoding="utf-8"?>
<p:tagLst xmlns:p="http://schemas.openxmlformats.org/presentationml/2006/main">
  <p:tag name="AS_UNIQUEID" val="7180"/>
  <p:tag name="THINKCELLSHAPEDONOTDELETE" val="thinkcellActiveDocDoNotDelete"/>
</p:tagLst>
</file>

<file path=ppt/tags/tag2849.xml><?xml version="1.0" encoding="utf-8"?>
<p:tagLst xmlns:p="http://schemas.openxmlformats.org/presentationml/2006/main">
  <p:tag name="AS_UNIQUEID" val="7181"/>
  <p:tag name="THINKCELLSHAPEDONOTDELETE" val="tepdg12olfR5a1MIzSWnjDA"/>
</p:tagLst>
</file>

<file path=ppt/tags/tag285.xml><?xml version="1.0" encoding="utf-8"?>
<p:tagLst xmlns:p="http://schemas.openxmlformats.org/presentationml/2006/main">
  <p:tag name="AS_UNIQUEID" val="6627"/>
</p:tagLst>
</file>

<file path=ppt/tags/tag2850.xml><?xml version="1.0" encoding="utf-8"?>
<p:tagLst xmlns:p="http://schemas.openxmlformats.org/presentationml/2006/main">
  <p:tag name="AS_UNIQUEID" val="7182"/>
</p:tagLst>
</file>

<file path=ppt/tags/tag2851.xml><?xml version="1.0" encoding="utf-8"?>
<p:tagLst xmlns:p="http://schemas.openxmlformats.org/presentationml/2006/main">
  <p:tag name="AS_UNIQUEID" val="3095"/>
</p:tagLst>
</file>

<file path=ppt/tags/tag2852.xml><?xml version="1.0" encoding="utf-8"?>
<p:tagLst xmlns:p="http://schemas.openxmlformats.org/presentationml/2006/main">
  <p:tag name="AS_UNIQUEID" val="7183"/>
</p:tagLst>
</file>

<file path=ppt/tags/tag2853.xml><?xml version="1.0" encoding="utf-8"?>
<p:tagLst xmlns:p="http://schemas.openxmlformats.org/presentationml/2006/main">
  <p:tag name="AS_UNIQUEID" val="5474"/>
</p:tagLst>
</file>

<file path=ppt/tags/tag2854.xml><?xml version="1.0" encoding="utf-8"?>
<p:tagLst xmlns:p="http://schemas.openxmlformats.org/presentationml/2006/main">
  <p:tag name="AS_UNIQUEID" val="7184"/>
</p:tagLst>
</file>

<file path=ppt/tags/tag2855.xml><?xml version="1.0" encoding="utf-8"?>
<p:tagLst xmlns:p="http://schemas.openxmlformats.org/presentationml/2006/main">
  <p:tag name="AS_UNIQUEID" val="3095"/>
</p:tagLst>
</file>

<file path=ppt/tags/tag2856.xml><?xml version="1.0" encoding="utf-8"?>
<p:tagLst xmlns:p="http://schemas.openxmlformats.org/presentationml/2006/main">
  <p:tag name="AS_UNIQUEID" val="5475"/>
</p:tagLst>
</file>

<file path=ppt/tags/tag2857.xml><?xml version="1.0" encoding="utf-8"?>
<p:tagLst xmlns:p="http://schemas.openxmlformats.org/presentationml/2006/main">
  <p:tag name="AS_UNIQUEID" val="7185"/>
</p:tagLst>
</file>

<file path=ppt/tags/tag2858.xml><?xml version="1.0" encoding="utf-8"?>
<p:tagLst xmlns:p="http://schemas.openxmlformats.org/presentationml/2006/main">
  <p:tag name="AS_UNIQUEID" val="5476"/>
</p:tagLst>
</file>

<file path=ppt/tags/tag2859.xml><?xml version="1.0" encoding="utf-8"?>
<p:tagLst xmlns:p="http://schemas.openxmlformats.org/presentationml/2006/main">
  <p:tag name="AS_NET" val="4.0.30319.42000"/>
  <p:tag name="AS_OS" val="Microsoft Windows NT 10.0.20348.0"/>
  <p:tag name="AS_RELEASE_DATE" val="2024.02.14"/>
  <p:tag name="AS_TITLE" val="Aspose.Slides for .NET 4.0 Client Profile"/>
  <p:tag name="AS_VERSION" val="24.2"/>
</p:tagLst>
</file>

<file path=ppt/tags/tag286.xml><?xml version="1.0" encoding="utf-8"?>
<p:tagLst xmlns:p="http://schemas.openxmlformats.org/presentationml/2006/main">
  <p:tag name="AS_UNIQUEID" val="6628"/>
</p:tagLst>
</file>

<file path=ppt/tags/tag287.xml><?xml version="1.0" encoding="utf-8"?>
<p:tagLst xmlns:p="http://schemas.openxmlformats.org/presentationml/2006/main">
  <p:tag name="AS_UNIQUEID" val="6629"/>
</p:tagLst>
</file>

<file path=ppt/tags/tag288.xml><?xml version="1.0" encoding="utf-8"?>
<p:tagLst xmlns:p="http://schemas.openxmlformats.org/presentationml/2006/main">
  <p:tag name="AS_UNIQUEID" val="6630"/>
</p:tagLst>
</file>

<file path=ppt/tags/tag289.xml><?xml version="1.0" encoding="utf-8"?>
<p:tagLst xmlns:p="http://schemas.openxmlformats.org/presentationml/2006/main">
  <p:tag name="AS_UNIQUEID" val="6631"/>
</p:tagLst>
</file>

<file path=ppt/tags/tag29.xml><?xml version="1.0" encoding="utf-8"?>
<p:tagLst xmlns:p="http://schemas.openxmlformats.org/presentationml/2006/main">
  <p:tag name="AS_UNIQUEID" val="6371"/>
</p:tagLst>
</file>

<file path=ppt/tags/tag290.xml><?xml version="1.0" encoding="utf-8"?>
<p:tagLst xmlns:p="http://schemas.openxmlformats.org/presentationml/2006/main">
  <p:tag name="AS_UNIQUEID" val="6632"/>
</p:tagLst>
</file>

<file path=ppt/tags/tag291.xml><?xml version="1.0" encoding="utf-8"?>
<p:tagLst xmlns:p="http://schemas.openxmlformats.org/presentationml/2006/main">
  <p:tag name="AS_UNIQUEID" val="6633"/>
</p:tagLst>
</file>

<file path=ppt/tags/tag292.xml><?xml version="1.0" encoding="utf-8"?>
<p:tagLst xmlns:p="http://schemas.openxmlformats.org/presentationml/2006/main">
  <p:tag name="AS_UNIQUEID" val="6634"/>
</p:tagLst>
</file>

<file path=ppt/tags/tag293.xml><?xml version="1.0" encoding="utf-8"?>
<p:tagLst xmlns:p="http://schemas.openxmlformats.org/presentationml/2006/main">
  <p:tag name="AS_UNIQUEID" val="6635"/>
</p:tagLst>
</file>

<file path=ppt/tags/tag294.xml><?xml version="1.0" encoding="utf-8"?>
<p:tagLst xmlns:p="http://schemas.openxmlformats.org/presentationml/2006/main">
  <p:tag name="AS_UNIQUEID" val="6636"/>
</p:tagLst>
</file>

<file path=ppt/tags/tag295.xml><?xml version="1.0" encoding="utf-8"?>
<p:tagLst xmlns:p="http://schemas.openxmlformats.org/presentationml/2006/main">
  <p:tag name="AS_UNIQUEID" val="6637"/>
</p:tagLst>
</file>

<file path=ppt/tags/tag296.xml><?xml version="1.0" encoding="utf-8"?>
<p:tagLst xmlns:p="http://schemas.openxmlformats.org/presentationml/2006/main">
  <p:tag name="AS_UNIQUEID" val="6638"/>
</p:tagLst>
</file>

<file path=ppt/tags/tag297.xml><?xml version="1.0" encoding="utf-8"?>
<p:tagLst xmlns:p="http://schemas.openxmlformats.org/presentationml/2006/main">
  <p:tag name="AS_UNIQUEID" val="6639"/>
</p:tagLst>
</file>

<file path=ppt/tags/tag298.xml><?xml version="1.0" encoding="utf-8"?>
<p:tagLst xmlns:p="http://schemas.openxmlformats.org/presentationml/2006/main">
  <p:tag name="AS_UNIQUEID" val="6640"/>
</p:tagLst>
</file>

<file path=ppt/tags/tag299.xml><?xml version="1.0" encoding="utf-8"?>
<p:tagLst xmlns:p="http://schemas.openxmlformats.org/presentationml/2006/main">
  <p:tag name="AS_UNIQUEID" val="6641"/>
</p:tagLst>
</file>

<file path=ppt/tags/tag3.xml><?xml version="1.0" encoding="utf-8"?>
<p:tagLst xmlns:p="http://schemas.openxmlformats.org/presentationml/2006/main">
  <p:tag name="AS_UNIQUEID" val="6345"/>
</p:tagLst>
</file>

<file path=ppt/tags/tag30.xml><?xml version="1.0" encoding="utf-8"?>
<p:tagLst xmlns:p="http://schemas.openxmlformats.org/presentationml/2006/main">
  <p:tag name="AS_UNIQUEID" val="6372"/>
</p:tagLst>
</file>

<file path=ppt/tags/tag300.xml><?xml version="1.0" encoding="utf-8"?>
<p:tagLst xmlns:p="http://schemas.openxmlformats.org/presentationml/2006/main">
  <p:tag name="AS_UNIQUEID" val="6642"/>
</p:tagLst>
</file>

<file path=ppt/tags/tag301.xml><?xml version="1.0" encoding="utf-8"?>
<p:tagLst xmlns:p="http://schemas.openxmlformats.org/presentationml/2006/main">
  <p:tag name="AS_UNIQUEID" val="6643"/>
</p:tagLst>
</file>

<file path=ppt/tags/tag302.xml><?xml version="1.0" encoding="utf-8"?>
<p:tagLst xmlns:p="http://schemas.openxmlformats.org/presentationml/2006/main">
  <p:tag name="AS_UNIQUEID" val="6644"/>
</p:tagLst>
</file>

<file path=ppt/tags/tag303.xml><?xml version="1.0" encoding="utf-8"?>
<p:tagLst xmlns:p="http://schemas.openxmlformats.org/presentationml/2006/main">
  <p:tag name="AS_UNIQUEID" val="6645"/>
</p:tagLst>
</file>

<file path=ppt/tags/tag304.xml><?xml version="1.0" encoding="utf-8"?>
<p:tagLst xmlns:p="http://schemas.openxmlformats.org/presentationml/2006/main">
  <p:tag name="AS_UNIQUEID" val="6646"/>
</p:tagLst>
</file>

<file path=ppt/tags/tag305.xml><?xml version="1.0" encoding="utf-8"?>
<p:tagLst xmlns:p="http://schemas.openxmlformats.org/presentationml/2006/main">
  <p:tag name="AS_UNIQUEID" val="6647"/>
</p:tagLst>
</file>

<file path=ppt/tags/tag306.xml><?xml version="1.0" encoding="utf-8"?>
<p:tagLst xmlns:p="http://schemas.openxmlformats.org/presentationml/2006/main">
  <p:tag name="AS_UNIQUEID" val="6648"/>
</p:tagLst>
</file>

<file path=ppt/tags/tag307.xml><?xml version="1.0" encoding="utf-8"?>
<p:tagLst xmlns:p="http://schemas.openxmlformats.org/presentationml/2006/main">
  <p:tag name="AS_UNIQUEID" val="6649"/>
</p:tagLst>
</file>

<file path=ppt/tags/tag308.xml><?xml version="1.0" encoding="utf-8"?>
<p:tagLst xmlns:p="http://schemas.openxmlformats.org/presentationml/2006/main">
  <p:tag name="AS_UNIQUEID" val="6650"/>
</p:tagLst>
</file>

<file path=ppt/tags/tag309.xml><?xml version="1.0" encoding="utf-8"?>
<p:tagLst xmlns:p="http://schemas.openxmlformats.org/presentationml/2006/main">
  <p:tag name="AS_UNIQUEID" val="6651"/>
</p:tagLst>
</file>

<file path=ppt/tags/tag31.xml><?xml version="1.0" encoding="utf-8"?>
<p:tagLst xmlns:p="http://schemas.openxmlformats.org/presentationml/2006/main">
  <p:tag name="AS_UNIQUEID" val="6373"/>
</p:tagLst>
</file>

<file path=ppt/tags/tag310.xml><?xml version="1.0" encoding="utf-8"?>
<p:tagLst xmlns:p="http://schemas.openxmlformats.org/presentationml/2006/main">
  <p:tag name="AS_UNIQUEID" val="6652"/>
</p:tagLst>
</file>

<file path=ppt/tags/tag311.xml><?xml version="1.0" encoding="utf-8"?>
<p:tagLst xmlns:p="http://schemas.openxmlformats.org/presentationml/2006/main">
  <p:tag name="AS_UNIQUEID" val="6653"/>
</p:tagLst>
</file>

<file path=ppt/tags/tag312.xml><?xml version="1.0" encoding="utf-8"?>
<p:tagLst xmlns:p="http://schemas.openxmlformats.org/presentationml/2006/main">
  <p:tag name="AS_UNIQUEID" val="6654"/>
</p:tagLst>
</file>

<file path=ppt/tags/tag313.xml><?xml version="1.0" encoding="utf-8"?>
<p:tagLst xmlns:p="http://schemas.openxmlformats.org/presentationml/2006/main">
  <p:tag name="AS_UNIQUEID" val="6655"/>
</p:tagLst>
</file>

<file path=ppt/tags/tag314.xml><?xml version="1.0" encoding="utf-8"?>
<p:tagLst xmlns:p="http://schemas.openxmlformats.org/presentationml/2006/main">
  <p:tag name="AS_UNIQUEID" val="6656"/>
</p:tagLst>
</file>

<file path=ppt/tags/tag315.xml><?xml version="1.0" encoding="utf-8"?>
<p:tagLst xmlns:p="http://schemas.openxmlformats.org/presentationml/2006/main">
  <p:tag name="AS_UNIQUEID" val="6657"/>
</p:tagLst>
</file>

<file path=ppt/tags/tag316.xml><?xml version="1.0" encoding="utf-8"?>
<p:tagLst xmlns:p="http://schemas.openxmlformats.org/presentationml/2006/main">
  <p:tag name="AS_UNIQUEID" val="6658"/>
</p:tagLst>
</file>

<file path=ppt/tags/tag317.xml><?xml version="1.0" encoding="utf-8"?>
<p:tagLst xmlns:p="http://schemas.openxmlformats.org/presentationml/2006/main">
  <p:tag name="AS_UNIQUEID" val="6659"/>
</p:tagLst>
</file>

<file path=ppt/tags/tag318.xml><?xml version="1.0" encoding="utf-8"?>
<p:tagLst xmlns:p="http://schemas.openxmlformats.org/presentationml/2006/main">
  <p:tag name="AS_UNIQUEID" val="6660"/>
</p:tagLst>
</file>

<file path=ppt/tags/tag319.xml><?xml version="1.0" encoding="utf-8"?>
<p:tagLst xmlns:p="http://schemas.openxmlformats.org/presentationml/2006/main">
  <p:tag name="AS_UNIQUEID" val="6661"/>
</p:tagLst>
</file>

<file path=ppt/tags/tag32.xml><?xml version="1.0" encoding="utf-8"?>
<p:tagLst xmlns:p="http://schemas.openxmlformats.org/presentationml/2006/main">
  <p:tag name="AS_UNIQUEID" val="6374"/>
</p:tagLst>
</file>

<file path=ppt/tags/tag320.xml><?xml version="1.0" encoding="utf-8"?>
<p:tagLst xmlns:p="http://schemas.openxmlformats.org/presentationml/2006/main">
  <p:tag name="AS_UNIQUEID" val="6662"/>
</p:tagLst>
</file>

<file path=ppt/tags/tag321.xml><?xml version="1.0" encoding="utf-8"?>
<p:tagLst xmlns:p="http://schemas.openxmlformats.org/presentationml/2006/main">
  <p:tag name="AS_UNIQUEID" val="6663"/>
</p:tagLst>
</file>

<file path=ppt/tags/tag322.xml><?xml version="1.0" encoding="utf-8"?>
<p:tagLst xmlns:p="http://schemas.openxmlformats.org/presentationml/2006/main">
  <p:tag name="AS_UNIQUEID" val="6664"/>
</p:tagLst>
</file>

<file path=ppt/tags/tag323.xml><?xml version="1.0" encoding="utf-8"?>
<p:tagLst xmlns:p="http://schemas.openxmlformats.org/presentationml/2006/main">
  <p:tag name="AS_UNIQUEID" val="6665"/>
</p:tagLst>
</file>

<file path=ppt/tags/tag324.xml><?xml version="1.0" encoding="utf-8"?>
<p:tagLst xmlns:p="http://schemas.openxmlformats.org/presentationml/2006/main">
  <p:tag name="AS_UNIQUEID" val="6666"/>
</p:tagLst>
</file>

<file path=ppt/tags/tag325.xml><?xml version="1.0" encoding="utf-8"?>
<p:tagLst xmlns:p="http://schemas.openxmlformats.org/presentationml/2006/main">
  <p:tag name="AS_UNIQUEID" val="6667"/>
</p:tagLst>
</file>

<file path=ppt/tags/tag326.xml><?xml version="1.0" encoding="utf-8"?>
<p:tagLst xmlns:p="http://schemas.openxmlformats.org/presentationml/2006/main">
  <p:tag name="AS_UNIQUEID" val="6668"/>
</p:tagLst>
</file>

<file path=ppt/tags/tag327.xml><?xml version="1.0" encoding="utf-8"?>
<p:tagLst xmlns:p="http://schemas.openxmlformats.org/presentationml/2006/main">
  <p:tag name="AS_UNIQUEID" val="6669"/>
</p:tagLst>
</file>

<file path=ppt/tags/tag328.xml><?xml version="1.0" encoding="utf-8"?>
<p:tagLst xmlns:p="http://schemas.openxmlformats.org/presentationml/2006/main">
  <p:tag name="AS_UNIQUEID" val="6670"/>
</p:tagLst>
</file>

<file path=ppt/tags/tag329.xml><?xml version="1.0" encoding="utf-8"?>
<p:tagLst xmlns:p="http://schemas.openxmlformats.org/presentationml/2006/main">
  <p:tag name="AS_UNIQUEID" val="6671"/>
</p:tagLst>
</file>

<file path=ppt/tags/tag33.xml><?xml version="1.0" encoding="utf-8"?>
<p:tagLst xmlns:p="http://schemas.openxmlformats.org/presentationml/2006/main">
  <p:tag name="AS_UNIQUEID" val="6375"/>
</p:tagLst>
</file>

<file path=ppt/tags/tag330.xml><?xml version="1.0" encoding="utf-8"?>
<p:tagLst xmlns:p="http://schemas.openxmlformats.org/presentationml/2006/main">
  <p:tag name="AS_UNIQUEID" val="6672"/>
</p:tagLst>
</file>

<file path=ppt/tags/tag331.xml><?xml version="1.0" encoding="utf-8"?>
<p:tagLst xmlns:p="http://schemas.openxmlformats.org/presentationml/2006/main">
  <p:tag name="AS_UNIQUEID" val="6673"/>
</p:tagLst>
</file>

<file path=ppt/tags/tag332.xml><?xml version="1.0" encoding="utf-8"?>
<p:tagLst xmlns:p="http://schemas.openxmlformats.org/presentationml/2006/main">
  <p:tag name="AS_UNIQUEID" val="6674"/>
</p:tagLst>
</file>

<file path=ppt/tags/tag333.xml><?xml version="1.0" encoding="utf-8"?>
<p:tagLst xmlns:p="http://schemas.openxmlformats.org/presentationml/2006/main">
  <p:tag name="AS_UNIQUEID" val="6675"/>
</p:tagLst>
</file>

<file path=ppt/tags/tag334.xml><?xml version="1.0" encoding="utf-8"?>
<p:tagLst xmlns:p="http://schemas.openxmlformats.org/presentationml/2006/main">
  <p:tag name="AS_UNIQUEID" val="6676"/>
</p:tagLst>
</file>

<file path=ppt/tags/tag335.xml><?xml version="1.0" encoding="utf-8"?>
<p:tagLst xmlns:p="http://schemas.openxmlformats.org/presentationml/2006/main">
  <p:tag name="AS_UNIQUEID" val="6677"/>
</p:tagLst>
</file>

<file path=ppt/tags/tag336.xml><?xml version="1.0" encoding="utf-8"?>
<p:tagLst xmlns:p="http://schemas.openxmlformats.org/presentationml/2006/main">
  <p:tag name="AS_UNIQUEID" val="6678"/>
</p:tagLst>
</file>

<file path=ppt/tags/tag337.xml><?xml version="1.0" encoding="utf-8"?>
<p:tagLst xmlns:p="http://schemas.openxmlformats.org/presentationml/2006/main">
  <p:tag name="AS_UNIQUEID" val="6679"/>
</p:tagLst>
</file>

<file path=ppt/tags/tag338.xml><?xml version="1.0" encoding="utf-8"?>
<p:tagLst xmlns:p="http://schemas.openxmlformats.org/presentationml/2006/main">
  <p:tag name="AS_UNIQUEID" val="6680"/>
</p:tagLst>
</file>

<file path=ppt/tags/tag339.xml><?xml version="1.0" encoding="utf-8"?>
<p:tagLst xmlns:p="http://schemas.openxmlformats.org/presentationml/2006/main">
  <p:tag name="AS_UNIQUEID" val="6681"/>
</p:tagLst>
</file>

<file path=ppt/tags/tag34.xml><?xml version="1.0" encoding="utf-8"?>
<p:tagLst xmlns:p="http://schemas.openxmlformats.org/presentationml/2006/main">
  <p:tag name="AS_UNIQUEID" val="6376"/>
</p:tagLst>
</file>

<file path=ppt/tags/tag340.xml><?xml version="1.0" encoding="utf-8"?>
<p:tagLst xmlns:p="http://schemas.openxmlformats.org/presentationml/2006/main">
  <p:tag name="AS_UNIQUEID" val="6682"/>
</p:tagLst>
</file>

<file path=ppt/tags/tag341.xml><?xml version="1.0" encoding="utf-8"?>
<p:tagLst xmlns:p="http://schemas.openxmlformats.org/presentationml/2006/main">
  <p:tag name="AS_UNIQUEID" val="6683"/>
</p:tagLst>
</file>

<file path=ppt/tags/tag342.xml><?xml version="1.0" encoding="utf-8"?>
<p:tagLst xmlns:p="http://schemas.openxmlformats.org/presentationml/2006/main">
  <p:tag name="AS_UNIQUEID" val="6684"/>
</p:tagLst>
</file>

<file path=ppt/tags/tag343.xml><?xml version="1.0" encoding="utf-8"?>
<p:tagLst xmlns:p="http://schemas.openxmlformats.org/presentationml/2006/main">
  <p:tag name="AS_UNIQUEID" val="6685"/>
</p:tagLst>
</file>

<file path=ppt/tags/tag344.xml><?xml version="1.0" encoding="utf-8"?>
<p:tagLst xmlns:p="http://schemas.openxmlformats.org/presentationml/2006/main">
  <p:tag name="AS_UNIQUEID" val="6686"/>
</p:tagLst>
</file>

<file path=ppt/tags/tag345.xml><?xml version="1.0" encoding="utf-8"?>
<p:tagLst xmlns:p="http://schemas.openxmlformats.org/presentationml/2006/main">
  <p:tag name="AS_UNIQUEID" val="6687"/>
</p:tagLst>
</file>

<file path=ppt/tags/tag346.xml><?xml version="1.0" encoding="utf-8"?>
<p:tagLst xmlns:p="http://schemas.openxmlformats.org/presentationml/2006/main">
  <p:tag name="AS_UNIQUEID" val="6688"/>
</p:tagLst>
</file>

<file path=ppt/tags/tag347.xml><?xml version="1.0" encoding="utf-8"?>
<p:tagLst xmlns:p="http://schemas.openxmlformats.org/presentationml/2006/main">
  <p:tag name="AS_UNIQUEID" val="6689"/>
</p:tagLst>
</file>

<file path=ppt/tags/tag348.xml><?xml version="1.0" encoding="utf-8"?>
<p:tagLst xmlns:p="http://schemas.openxmlformats.org/presentationml/2006/main">
  <p:tag name="AS_UNIQUEID" val="6690"/>
</p:tagLst>
</file>

<file path=ppt/tags/tag349.xml><?xml version="1.0" encoding="utf-8"?>
<p:tagLst xmlns:p="http://schemas.openxmlformats.org/presentationml/2006/main">
  <p:tag name="AS_UNIQUEID" val="6691"/>
</p:tagLst>
</file>

<file path=ppt/tags/tag35.xml><?xml version="1.0" encoding="utf-8"?>
<p:tagLst xmlns:p="http://schemas.openxmlformats.org/presentationml/2006/main">
  <p:tag name="AS_UNIQUEID" val="6377"/>
</p:tagLst>
</file>

<file path=ppt/tags/tag350.xml><?xml version="1.0" encoding="utf-8"?>
<p:tagLst xmlns:p="http://schemas.openxmlformats.org/presentationml/2006/main">
  <p:tag name="AS_UNIQUEID" val="6692"/>
</p:tagLst>
</file>

<file path=ppt/tags/tag351.xml><?xml version="1.0" encoding="utf-8"?>
<p:tagLst xmlns:p="http://schemas.openxmlformats.org/presentationml/2006/main">
  <p:tag name="AS_UNIQUEID" val="6693"/>
</p:tagLst>
</file>

<file path=ppt/tags/tag352.xml><?xml version="1.0" encoding="utf-8"?>
<p:tagLst xmlns:p="http://schemas.openxmlformats.org/presentationml/2006/main">
  <p:tag name="AS_UNIQUEID" val="6694"/>
</p:tagLst>
</file>

<file path=ppt/tags/tag353.xml><?xml version="1.0" encoding="utf-8"?>
<p:tagLst xmlns:p="http://schemas.openxmlformats.org/presentationml/2006/main">
  <p:tag name="AS_UNIQUEID" val="6695"/>
</p:tagLst>
</file>

<file path=ppt/tags/tag354.xml><?xml version="1.0" encoding="utf-8"?>
<p:tagLst xmlns:p="http://schemas.openxmlformats.org/presentationml/2006/main">
  <p:tag name="AS_UNIQUEID" val="6696"/>
</p:tagLst>
</file>

<file path=ppt/tags/tag355.xml><?xml version="1.0" encoding="utf-8"?>
<p:tagLst xmlns:p="http://schemas.openxmlformats.org/presentationml/2006/main">
  <p:tag name="AS_UNIQUEID" val="6697"/>
</p:tagLst>
</file>

<file path=ppt/tags/tag356.xml><?xml version="1.0" encoding="utf-8"?>
<p:tagLst xmlns:p="http://schemas.openxmlformats.org/presentationml/2006/main">
  <p:tag name="AS_UNIQUEID" val="6698"/>
</p:tagLst>
</file>

<file path=ppt/tags/tag357.xml><?xml version="1.0" encoding="utf-8"?>
<p:tagLst xmlns:p="http://schemas.openxmlformats.org/presentationml/2006/main">
  <p:tag name="AS_UNIQUEID" val="6699"/>
</p:tagLst>
</file>

<file path=ppt/tags/tag358.xml><?xml version="1.0" encoding="utf-8"?>
<p:tagLst xmlns:p="http://schemas.openxmlformats.org/presentationml/2006/main">
  <p:tag name="AS_UNIQUEID" val="6700"/>
</p:tagLst>
</file>

<file path=ppt/tags/tag359.xml><?xml version="1.0" encoding="utf-8"?>
<p:tagLst xmlns:p="http://schemas.openxmlformats.org/presentationml/2006/main">
  <p:tag name="AS_UNIQUEID" val="6701"/>
</p:tagLst>
</file>

<file path=ppt/tags/tag36.xml><?xml version="1.0" encoding="utf-8"?>
<p:tagLst xmlns:p="http://schemas.openxmlformats.org/presentationml/2006/main">
  <p:tag name="AS_UNIQUEID" val="6378"/>
</p:tagLst>
</file>

<file path=ppt/tags/tag360.xml><?xml version="1.0" encoding="utf-8"?>
<p:tagLst xmlns:p="http://schemas.openxmlformats.org/presentationml/2006/main">
  <p:tag name="AS_UNIQUEID" val="6702"/>
</p:tagLst>
</file>

<file path=ppt/tags/tag361.xml><?xml version="1.0" encoding="utf-8"?>
<p:tagLst xmlns:p="http://schemas.openxmlformats.org/presentationml/2006/main">
  <p:tag name="AS_UNIQUEID" val="6703"/>
</p:tagLst>
</file>

<file path=ppt/tags/tag362.xml><?xml version="1.0" encoding="utf-8"?>
<p:tagLst xmlns:p="http://schemas.openxmlformats.org/presentationml/2006/main">
  <p:tag name="AS_UNIQUEID" val="6704"/>
</p:tagLst>
</file>

<file path=ppt/tags/tag363.xml><?xml version="1.0" encoding="utf-8"?>
<p:tagLst xmlns:p="http://schemas.openxmlformats.org/presentationml/2006/main">
  <p:tag name="AS_UNIQUEID" val="6705"/>
</p:tagLst>
</file>

<file path=ppt/tags/tag364.xml><?xml version="1.0" encoding="utf-8"?>
<p:tagLst xmlns:p="http://schemas.openxmlformats.org/presentationml/2006/main">
  <p:tag name="AS_UNIQUEID" val="6706"/>
</p:tagLst>
</file>

<file path=ppt/tags/tag365.xml><?xml version="1.0" encoding="utf-8"?>
<p:tagLst xmlns:p="http://schemas.openxmlformats.org/presentationml/2006/main">
  <p:tag name="AS_UNIQUEID" val="6707"/>
</p:tagLst>
</file>

<file path=ppt/tags/tag366.xml><?xml version="1.0" encoding="utf-8"?>
<p:tagLst xmlns:p="http://schemas.openxmlformats.org/presentationml/2006/main">
  <p:tag name="AS_UNIQUEID" val="6708"/>
</p:tagLst>
</file>

<file path=ppt/tags/tag367.xml><?xml version="1.0" encoding="utf-8"?>
<p:tagLst xmlns:p="http://schemas.openxmlformats.org/presentationml/2006/main">
  <p:tag name="AS_UNIQUEID" val="6709"/>
</p:tagLst>
</file>

<file path=ppt/tags/tag368.xml><?xml version="1.0" encoding="utf-8"?>
<p:tagLst xmlns:p="http://schemas.openxmlformats.org/presentationml/2006/main">
  <p:tag name="AS_UNIQUEID" val="6710"/>
</p:tagLst>
</file>

<file path=ppt/tags/tag369.xml><?xml version="1.0" encoding="utf-8"?>
<p:tagLst xmlns:p="http://schemas.openxmlformats.org/presentationml/2006/main">
  <p:tag name="AS_UNIQUEID" val="6711"/>
</p:tagLst>
</file>

<file path=ppt/tags/tag37.xml><?xml version="1.0" encoding="utf-8"?>
<p:tagLst xmlns:p="http://schemas.openxmlformats.org/presentationml/2006/main">
  <p:tag name="AS_UNIQUEID" val="6379"/>
</p:tagLst>
</file>

<file path=ppt/tags/tag370.xml><?xml version="1.0" encoding="utf-8"?>
<p:tagLst xmlns:p="http://schemas.openxmlformats.org/presentationml/2006/main">
  <p:tag name="AS_UNIQUEID" val="6712"/>
</p:tagLst>
</file>

<file path=ppt/tags/tag371.xml><?xml version="1.0" encoding="utf-8"?>
<p:tagLst xmlns:p="http://schemas.openxmlformats.org/presentationml/2006/main">
  <p:tag name="AS_UNIQUEID" val="6713"/>
</p:tagLst>
</file>

<file path=ppt/tags/tag372.xml><?xml version="1.0" encoding="utf-8"?>
<p:tagLst xmlns:p="http://schemas.openxmlformats.org/presentationml/2006/main">
  <p:tag name="AS_UNIQUEID" val="6714"/>
</p:tagLst>
</file>

<file path=ppt/tags/tag373.xml><?xml version="1.0" encoding="utf-8"?>
<p:tagLst xmlns:p="http://schemas.openxmlformats.org/presentationml/2006/main">
  <p:tag name="AS_UNIQUEID" val="6715"/>
</p:tagLst>
</file>

<file path=ppt/tags/tag374.xml><?xml version="1.0" encoding="utf-8"?>
<p:tagLst xmlns:p="http://schemas.openxmlformats.org/presentationml/2006/main">
  <p:tag name="AS_UNIQUEID" val="6716"/>
</p:tagLst>
</file>

<file path=ppt/tags/tag375.xml><?xml version="1.0" encoding="utf-8"?>
<p:tagLst xmlns:p="http://schemas.openxmlformats.org/presentationml/2006/main">
  <p:tag name="AS_UNIQUEID" val="6717"/>
</p:tagLst>
</file>

<file path=ppt/tags/tag376.xml><?xml version="1.0" encoding="utf-8"?>
<p:tagLst xmlns:p="http://schemas.openxmlformats.org/presentationml/2006/main">
  <p:tag name="AS_UNIQUEID" val="6718"/>
</p:tagLst>
</file>

<file path=ppt/tags/tag377.xml><?xml version="1.0" encoding="utf-8"?>
<p:tagLst xmlns:p="http://schemas.openxmlformats.org/presentationml/2006/main">
  <p:tag name="AS_UNIQUEID" val="6719"/>
</p:tagLst>
</file>

<file path=ppt/tags/tag378.xml><?xml version="1.0" encoding="utf-8"?>
<p:tagLst xmlns:p="http://schemas.openxmlformats.org/presentationml/2006/main">
  <p:tag name="AS_UNIQUEID" val="6720"/>
</p:tagLst>
</file>

<file path=ppt/tags/tag379.xml><?xml version="1.0" encoding="utf-8"?>
<p:tagLst xmlns:p="http://schemas.openxmlformats.org/presentationml/2006/main">
  <p:tag name="AS_UNIQUEID" val="6721"/>
</p:tagLst>
</file>

<file path=ppt/tags/tag38.xml><?xml version="1.0" encoding="utf-8"?>
<p:tagLst xmlns:p="http://schemas.openxmlformats.org/presentationml/2006/main">
  <p:tag name="AS_UNIQUEID" val="6380"/>
</p:tagLst>
</file>

<file path=ppt/tags/tag380.xml><?xml version="1.0" encoding="utf-8"?>
<p:tagLst xmlns:p="http://schemas.openxmlformats.org/presentationml/2006/main">
  <p:tag name="AS_UNIQUEID" val="6722"/>
</p:tagLst>
</file>

<file path=ppt/tags/tag381.xml><?xml version="1.0" encoding="utf-8"?>
<p:tagLst xmlns:p="http://schemas.openxmlformats.org/presentationml/2006/main">
  <p:tag name="AS_UNIQUEID" val="6723"/>
</p:tagLst>
</file>

<file path=ppt/tags/tag382.xml><?xml version="1.0" encoding="utf-8"?>
<p:tagLst xmlns:p="http://schemas.openxmlformats.org/presentationml/2006/main">
  <p:tag name="AS_UNIQUEID" val="6724"/>
</p:tagLst>
</file>

<file path=ppt/tags/tag383.xml><?xml version="1.0" encoding="utf-8"?>
<p:tagLst xmlns:p="http://schemas.openxmlformats.org/presentationml/2006/main">
  <p:tag name="AS_UNIQUEID" val="6725"/>
</p:tagLst>
</file>

<file path=ppt/tags/tag384.xml><?xml version="1.0" encoding="utf-8"?>
<p:tagLst xmlns:p="http://schemas.openxmlformats.org/presentationml/2006/main">
  <p:tag name="AS_UNIQUEID" val="6726"/>
</p:tagLst>
</file>

<file path=ppt/tags/tag385.xml><?xml version="1.0" encoding="utf-8"?>
<p:tagLst xmlns:p="http://schemas.openxmlformats.org/presentationml/2006/main">
  <p:tag name="AS_UNIQUEID" val="6727"/>
</p:tagLst>
</file>

<file path=ppt/tags/tag386.xml><?xml version="1.0" encoding="utf-8"?>
<p:tagLst xmlns:p="http://schemas.openxmlformats.org/presentationml/2006/main">
  <p:tag name="AS_UNIQUEID" val="6728"/>
</p:tagLst>
</file>

<file path=ppt/tags/tag387.xml><?xml version="1.0" encoding="utf-8"?>
<p:tagLst xmlns:p="http://schemas.openxmlformats.org/presentationml/2006/main">
  <p:tag name="AS_UNIQUEID" val="6729"/>
</p:tagLst>
</file>

<file path=ppt/tags/tag388.xml><?xml version="1.0" encoding="utf-8"?>
<p:tagLst xmlns:p="http://schemas.openxmlformats.org/presentationml/2006/main">
  <p:tag name="AS_UNIQUEID" val="6730"/>
</p:tagLst>
</file>

<file path=ppt/tags/tag389.xml><?xml version="1.0" encoding="utf-8"?>
<p:tagLst xmlns:p="http://schemas.openxmlformats.org/presentationml/2006/main">
  <p:tag name="AS_UNIQUEID" val="6731"/>
</p:tagLst>
</file>

<file path=ppt/tags/tag39.xml><?xml version="1.0" encoding="utf-8"?>
<p:tagLst xmlns:p="http://schemas.openxmlformats.org/presentationml/2006/main">
  <p:tag name="AS_UNIQUEID" val="6381"/>
</p:tagLst>
</file>

<file path=ppt/tags/tag390.xml><?xml version="1.0" encoding="utf-8"?>
<p:tagLst xmlns:p="http://schemas.openxmlformats.org/presentationml/2006/main">
  <p:tag name="AS_UNIQUEID" val="6732"/>
</p:tagLst>
</file>

<file path=ppt/tags/tag391.xml><?xml version="1.0" encoding="utf-8"?>
<p:tagLst xmlns:p="http://schemas.openxmlformats.org/presentationml/2006/main">
  <p:tag name="AS_UNIQUEID" val="6733"/>
</p:tagLst>
</file>

<file path=ppt/tags/tag392.xml><?xml version="1.0" encoding="utf-8"?>
<p:tagLst xmlns:p="http://schemas.openxmlformats.org/presentationml/2006/main">
  <p:tag name="AS_UNIQUEID" val="6734"/>
</p:tagLst>
</file>

<file path=ppt/tags/tag393.xml><?xml version="1.0" encoding="utf-8"?>
<p:tagLst xmlns:p="http://schemas.openxmlformats.org/presentationml/2006/main">
  <p:tag name="AS_UNIQUEID" val="6735"/>
</p:tagLst>
</file>

<file path=ppt/tags/tag394.xml><?xml version="1.0" encoding="utf-8"?>
<p:tagLst xmlns:p="http://schemas.openxmlformats.org/presentationml/2006/main">
  <p:tag name="AS_UNIQUEID" val="6736"/>
</p:tagLst>
</file>

<file path=ppt/tags/tag395.xml><?xml version="1.0" encoding="utf-8"?>
<p:tagLst xmlns:p="http://schemas.openxmlformats.org/presentationml/2006/main">
  <p:tag name="AS_UNIQUEID" val="6737"/>
</p:tagLst>
</file>

<file path=ppt/tags/tag396.xml><?xml version="1.0" encoding="utf-8"?>
<p:tagLst xmlns:p="http://schemas.openxmlformats.org/presentationml/2006/main">
  <p:tag name="AS_UNIQUEID" val="6738"/>
</p:tagLst>
</file>

<file path=ppt/tags/tag397.xml><?xml version="1.0" encoding="utf-8"?>
<p:tagLst xmlns:p="http://schemas.openxmlformats.org/presentationml/2006/main">
  <p:tag name="AS_UNIQUEID" val="6739"/>
</p:tagLst>
</file>

<file path=ppt/tags/tag398.xml><?xml version="1.0" encoding="utf-8"?>
<p:tagLst xmlns:p="http://schemas.openxmlformats.org/presentationml/2006/main">
  <p:tag name="AS_UNIQUEID" val="6740"/>
</p:tagLst>
</file>

<file path=ppt/tags/tag399.xml><?xml version="1.0" encoding="utf-8"?>
<p:tagLst xmlns:p="http://schemas.openxmlformats.org/presentationml/2006/main">
  <p:tag name="AS_UNIQUEID" val="6741"/>
</p:tagLst>
</file>

<file path=ppt/tags/tag4.xml><?xml version="1.0" encoding="utf-8"?>
<p:tagLst xmlns:p="http://schemas.openxmlformats.org/presentationml/2006/main">
  <p:tag name="AS_UNIQUEID" val="6346"/>
</p:tagLst>
</file>

<file path=ppt/tags/tag40.xml><?xml version="1.0" encoding="utf-8"?>
<p:tagLst xmlns:p="http://schemas.openxmlformats.org/presentationml/2006/main">
  <p:tag name="AS_UNIQUEID" val="6382"/>
</p:tagLst>
</file>

<file path=ppt/tags/tag400.xml><?xml version="1.0" encoding="utf-8"?>
<p:tagLst xmlns:p="http://schemas.openxmlformats.org/presentationml/2006/main">
  <p:tag name="AS_UNIQUEID" val="6742"/>
</p:tagLst>
</file>

<file path=ppt/tags/tag401.xml><?xml version="1.0" encoding="utf-8"?>
<p:tagLst xmlns:p="http://schemas.openxmlformats.org/presentationml/2006/main">
  <p:tag name="AS_UNIQUEID" val="6743"/>
</p:tagLst>
</file>

<file path=ppt/tags/tag402.xml><?xml version="1.0" encoding="utf-8"?>
<p:tagLst xmlns:p="http://schemas.openxmlformats.org/presentationml/2006/main">
  <p:tag name="AS_UNIQUEID" val="6744"/>
</p:tagLst>
</file>

<file path=ppt/tags/tag403.xml><?xml version="1.0" encoding="utf-8"?>
<p:tagLst xmlns:p="http://schemas.openxmlformats.org/presentationml/2006/main">
  <p:tag name="AS_UNIQUEID" val="6745"/>
</p:tagLst>
</file>

<file path=ppt/tags/tag404.xml><?xml version="1.0" encoding="utf-8"?>
<p:tagLst xmlns:p="http://schemas.openxmlformats.org/presentationml/2006/main">
  <p:tag name="AS_UNIQUEID" val="6746"/>
</p:tagLst>
</file>

<file path=ppt/tags/tag405.xml><?xml version="1.0" encoding="utf-8"?>
<p:tagLst xmlns:p="http://schemas.openxmlformats.org/presentationml/2006/main">
  <p:tag name="AS_UNIQUEID" val="6747"/>
</p:tagLst>
</file>

<file path=ppt/tags/tag406.xml><?xml version="1.0" encoding="utf-8"?>
<p:tagLst xmlns:p="http://schemas.openxmlformats.org/presentationml/2006/main">
  <p:tag name="AS_UNIQUEID" val="6748"/>
</p:tagLst>
</file>

<file path=ppt/tags/tag407.xml><?xml version="1.0" encoding="utf-8"?>
<p:tagLst xmlns:p="http://schemas.openxmlformats.org/presentationml/2006/main">
  <p:tag name="AS_UNIQUEID" val="6749"/>
</p:tagLst>
</file>

<file path=ppt/tags/tag408.xml><?xml version="1.0" encoding="utf-8"?>
<p:tagLst xmlns:p="http://schemas.openxmlformats.org/presentationml/2006/main">
  <p:tag name="AS_UNIQUEID" val="6750"/>
</p:tagLst>
</file>

<file path=ppt/tags/tag409.xml><?xml version="1.0" encoding="utf-8"?>
<p:tagLst xmlns:p="http://schemas.openxmlformats.org/presentationml/2006/main">
  <p:tag name="AS_UNIQUEID" val="6751"/>
</p:tagLst>
</file>

<file path=ppt/tags/tag41.xml><?xml version="1.0" encoding="utf-8"?>
<p:tagLst xmlns:p="http://schemas.openxmlformats.org/presentationml/2006/main">
  <p:tag name="AS_UNIQUEID" val="6383"/>
</p:tagLst>
</file>

<file path=ppt/tags/tag410.xml><?xml version="1.0" encoding="utf-8"?>
<p:tagLst xmlns:p="http://schemas.openxmlformats.org/presentationml/2006/main">
  <p:tag name="AS_UNIQUEID" val="6752"/>
</p:tagLst>
</file>

<file path=ppt/tags/tag411.xml><?xml version="1.0" encoding="utf-8"?>
<p:tagLst xmlns:p="http://schemas.openxmlformats.org/presentationml/2006/main">
  <p:tag name="AS_UNIQUEID" val="6753"/>
</p:tagLst>
</file>

<file path=ppt/tags/tag412.xml><?xml version="1.0" encoding="utf-8"?>
<p:tagLst xmlns:p="http://schemas.openxmlformats.org/presentationml/2006/main">
  <p:tag name="AS_UNIQUEID" val="6754"/>
</p:tagLst>
</file>

<file path=ppt/tags/tag413.xml><?xml version="1.0" encoding="utf-8"?>
<p:tagLst xmlns:p="http://schemas.openxmlformats.org/presentationml/2006/main">
  <p:tag name="AS_UNIQUEID" val="6755"/>
</p:tagLst>
</file>

<file path=ppt/tags/tag414.xml><?xml version="1.0" encoding="utf-8"?>
<p:tagLst xmlns:p="http://schemas.openxmlformats.org/presentationml/2006/main">
  <p:tag name="AS_UNIQUEID" val="6756"/>
</p:tagLst>
</file>

<file path=ppt/tags/tag415.xml><?xml version="1.0" encoding="utf-8"?>
<p:tagLst xmlns:p="http://schemas.openxmlformats.org/presentationml/2006/main">
  <p:tag name="AS_UNIQUEID" val="6757"/>
</p:tagLst>
</file>

<file path=ppt/tags/tag416.xml><?xml version="1.0" encoding="utf-8"?>
<p:tagLst xmlns:p="http://schemas.openxmlformats.org/presentationml/2006/main">
  <p:tag name="AS_UNIQUEID" val="6758"/>
</p:tagLst>
</file>

<file path=ppt/tags/tag417.xml><?xml version="1.0" encoding="utf-8"?>
<p:tagLst xmlns:p="http://schemas.openxmlformats.org/presentationml/2006/main">
  <p:tag name="AS_UNIQUEID" val="6759"/>
</p:tagLst>
</file>

<file path=ppt/tags/tag418.xml><?xml version="1.0" encoding="utf-8"?>
<p:tagLst xmlns:p="http://schemas.openxmlformats.org/presentationml/2006/main">
  <p:tag name="AS_UNIQUEID" val="6760"/>
</p:tagLst>
</file>

<file path=ppt/tags/tag419.xml><?xml version="1.0" encoding="utf-8"?>
<p:tagLst xmlns:p="http://schemas.openxmlformats.org/presentationml/2006/main">
  <p:tag name="AS_UNIQUEID" val="6761"/>
</p:tagLst>
</file>

<file path=ppt/tags/tag42.xml><?xml version="1.0" encoding="utf-8"?>
<p:tagLst xmlns:p="http://schemas.openxmlformats.org/presentationml/2006/main">
  <p:tag name="AS_UNIQUEID" val="6384"/>
</p:tagLst>
</file>

<file path=ppt/tags/tag420.xml><?xml version="1.0" encoding="utf-8"?>
<p:tagLst xmlns:p="http://schemas.openxmlformats.org/presentationml/2006/main">
  <p:tag name="AS_UNIQUEID" val="6762"/>
</p:tagLst>
</file>

<file path=ppt/tags/tag421.xml><?xml version="1.0" encoding="utf-8"?>
<p:tagLst xmlns:p="http://schemas.openxmlformats.org/presentationml/2006/main">
  <p:tag name="AS_UNIQUEID" val="6763"/>
</p:tagLst>
</file>

<file path=ppt/tags/tag422.xml><?xml version="1.0" encoding="utf-8"?>
<p:tagLst xmlns:p="http://schemas.openxmlformats.org/presentationml/2006/main">
  <p:tag name="AS_UNIQUEID" val="6764"/>
</p:tagLst>
</file>

<file path=ppt/tags/tag423.xml><?xml version="1.0" encoding="utf-8"?>
<p:tagLst xmlns:p="http://schemas.openxmlformats.org/presentationml/2006/main">
  <p:tag name="AS_UNIQUEID" val="6765"/>
  <p:tag name="THINKCELLSHAPEDONOTDELETE" val="thinkcellActiveDocDoNotDelete"/>
</p:tagLst>
</file>

<file path=ppt/tags/tag424.xml><?xml version="1.0" encoding="utf-8"?>
<p:tagLst xmlns:p="http://schemas.openxmlformats.org/presentationml/2006/main">
  <p:tag name="AS_UNIQUEID" val="6766"/>
  <p:tag name="THINKCELLSHAPEDONOTDELETE" val="t9srCviqeSSo.QFPSkh4WLg"/>
</p:tagLst>
</file>

<file path=ppt/tags/tag425.xml><?xml version="1.0" encoding="utf-8"?>
<p:tagLst xmlns:p="http://schemas.openxmlformats.org/presentationml/2006/main">
  <p:tag name="AS_UNIQUEID" val="6767"/>
</p:tagLst>
</file>

<file path=ppt/tags/tag426.xml><?xml version="1.0" encoding="utf-8"?>
<p:tagLst xmlns:p="http://schemas.openxmlformats.org/presentationml/2006/main">
  <p:tag name="AS_UNIQUEID" val="6768"/>
</p:tagLst>
</file>

<file path=ppt/tags/tag427.xml><?xml version="1.0" encoding="utf-8"?>
<p:tagLst xmlns:p="http://schemas.openxmlformats.org/presentationml/2006/main">
  <p:tag name="AS_UNIQUEID" val="6769"/>
</p:tagLst>
</file>

<file path=ppt/tags/tag428.xml><?xml version="1.0" encoding="utf-8"?>
<p:tagLst xmlns:p="http://schemas.openxmlformats.org/presentationml/2006/main">
  <p:tag name="AS_UNIQUEID" val="6770"/>
</p:tagLst>
</file>

<file path=ppt/tags/tag429.xml><?xml version="1.0" encoding="utf-8"?>
<p:tagLst xmlns:p="http://schemas.openxmlformats.org/presentationml/2006/main">
  <p:tag name="AS_UNIQUEID" val="6771"/>
</p:tagLst>
</file>

<file path=ppt/tags/tag43.xml><?xml version="1.0" encoding="utf-8"?>
<p:tagLst xmlns:p="http://schemas.openxmlformats.org/presentationml/2006/main">
  <p:tag name="AS_UNIQUEID" val="6385"/>
</p:tagLst>
</file>

<file path=ppt/tags/tag430.xml><?xml version="1.0" encoding="utf-8"?>
<p:tagLst xmlns:p="http://schemas.openxmlformats.org/presentationml/2006/main">
  <p:tag name="AS_UNIQUEID" val="6772"/>
</p:tagLst>
</file>

<file path=ppt/tags/tag431.xml><?xml version="1.0" encoding="utf-8"?>
<p:tagLst xmlns:p="http://schemas.openxmlformats.org/presentationml/2006/main">
  <p:tag name="AS_UNIQUEID" val="6773"/>
  <p:tag name="THINKCELLSHAPEDONOTDELETE" val="thinkcellActiveDocDoNotDelete"/>
</p:tagLst>
</file>

<file path=ppt/tags/tag432.xml><?xml version="1.0" encoding="utf-8"?>
<p:tagLst xmlns:p="http://schemas.openxmlformats.org/presentationml/2006/main">
  <p:tag name="AS_UNIQUEID" val="6774"/>
</p:tagLst>
</file>

<file path=ppt/tags/tag433.xml><?xml version="1.0" encoding="utf-8"?>
<p:tagLst xmlns:p="http://schemas.openxmlformats.org/presentationml/2006/main">
  <p:tag name="AS_UNIQUEID" val="6775"/>
</p:tagLst>
</file>

<file path=ppt/tags/tag434.xml><?xml version="1.0" encoding="utf-8"?>
<p:tagLst xmlns:p="http://schemas.openxmlformats.org/presentationml/2006/main">
  <p:tag name="AS_UNIQUEID" val="6776"/>
</p:tagLst>
</file>

<file path=ppt/tags/tag435.xml><?xml version="1.0" encoding="utf-8"?>
<p:tagLst xmlns:p="http://schemas.openxmlformats.org/presentationml/2006/main">
  <p:tag name="AS_UNIQUEID" val="6777"/>
</p:tagLst>
</file>

<file path=ppt/tags/tag436.xml><?xml version="1.0" encoding="utf-8"?>
<p:tagLst xmlns:p="http://schemas.openxmlformats.org/presentationml/2006/main">
  <p:tag name="AS_UNIQUEID" val="6778"/>
</p:tagLst>
</file>

<file path=ppt/tags/tag437.xml><?xml version="1.0" encoding="utf-8"?>
<p:tagLst xmlns:p="http://schemas.openxmlformats.org/presentationml/2006/main">
  <p:tag name="AS_UNIQUEID" val="6779"/>
  <p:tag name="THINKCELLSHAPEDONOTDELETE" val="thinkcellActiveDocDoNotDelete"/>
</p:tagLst>
</file>

<file path=ppt/tags/tag438.xml><?xml version="1.0" encoding="utf-8"?>
<p:tagLst xmlns:p="http://schemas.openxmlformats.org/presentationml/2006/main">
  <p:tag name="AS_UNIQUEID" val="6780"/>
  <p:tag name="THINKCELLSHAPEDONOTDELETE" val="tWfgIz8KS_7nNvWyEOJbOZQ"/>
</p:tagLst>
</file>

<file path=ppt/tags/tag439.xml><?xml version="1.0" encoding="utf-8"?>
<p:tagLst xmlns:p="http://schemas.openxmlformats.org/presentationml/2006/main">
  <p:tag name="AS_UNIQUEID" val="6781"/>
</p:tagLst>
</file>

<file path=ppt/tags/tag44.xml><?xml version="1.0" encoding="utf-8"?>
<p:tagLst xmlns:p="http://schemas.openxmlformats.org/presentationml/2006/main">
  <p:tag name="AS_UNIQUEID" val="6386"/>
</p:tagLst>
</file>

<file path=ppt/tags/tag440.xml><?xml version="1.0" encoding="utf-8"?>
<p:tagLst xmlns:p="http://schemas.openxmlformats.org/presentationml/2006/main">
  <p:tag name="AS_UNIQUEID" val="6782"/>
</p:tagLst>
</file>

<file path=ppt/tags/tag441.xml><?xml version="1.0" encoding="utf-8"?>
<p:tagLst xmlns:p="http://schemas.openxmlformats.org/presentationml/2006/main">
  <p:tag name="AS_UNIQUEID" val="6783"/>
</p:tagLst>
</file>

<file path=ppt/tags/tag442.xml><?xml version="1.0" encoding="utf-8"?>
<p:tagLst xmlns:p="http://schemas.openxmlformats.org/presentationml/2006/main">
  <p:tag name="AS_UNIQUEID" val="6784"/>
</p:tagLst>
</file>

<file path=ppt/tags/tag443.xml><?xml version="1.0" encoding="utf-8"?>
<p:tagLst xmlns:p="http://schemas.openxmlformats.org/presentationml/2006/main">
  <p:tag name="AS_UNIQUEID" val="6785"/>
</p:tagLst>
</file>

<file path=ppt/tags/tag444.xml><?xml version="1.0" encoding="utf-8"?>
<p:tagLst xmlns:p="http://schemas.openxmlformats.org/presentationml/2006/main">
  <p:tag name="AS_UNIQUEID" val="6786"/>
</p:tagLst>
</file>

<file path=ppt/tags/tag445.xml><?xml version="1.0" encoding="utf-8"?>
<p:tagLst xmlns:p="http://schemas.openxmlformats.org/presentationml/2006/main">
  <p:tag name="AS_UNIQUEID" val="6787"/>
</p:tagLst>
</file>

<file path=ppt/tags/tag446.xml><?xml version="1.0" encoding="utf-8"?>
<p:tagLst xmlns:p="http://schemas.openxmlformats.org/presentationml/2006/main">
  <p:tag name="AS_UNIQUEID" val="6788"/>
</p:tagLst>
</file>

<file path=ppt/tags/tag447.xml><?xml version="1.0" encoding="utf-8"?>
<p:tagLst xmlns:p="http://schemas.openxmlformats.org/presentationml/2006/main">
  <p:tag name="AS_UNIQUEID" val="6789"/>
</p:tagLst>
</file>

<file path=ppt/tags/tag448.xml><?xml version="1.0" encoding="utf-8"?>
<p:tagLst xmlns:p="http://schemas.openxmlformats.org/presentationml/2006/main">
  <p:tag name="AS_UNIQUEID" val="6790"/>
</p:tagLst>
</file>

<file path=ppt/tags/tag449.xml><?xml version="1.0" encoding="utf-8"?>
<p:tagLst xmlns:p="http://schemas.openxmlformats.org/presentationml/2006/main">
  <p:tag name="AS_UNIQUEID" val="6791"/>
</p:tagLst>
</file>

<file path=ppt/tags/tag45.xml><?xml version="1.0" encoding="utf-8"?>
<p:tagLst xmlns:p="http://schemas.openxmlformats.org/presentationml/2006/main">
  <p:tag name="AS_UNIQUEID" val="6387"/>
</p:tagLst>
</file>

<file path=ppt/tags/tag450.xml><?xml version="1.0" encoding="utf-8"?>
<p:tagLst xmlns:p="http://schemas.openxmlformats.org/presentationml/2006/main">
  <p:tag name="AS_UNIQUEID" val="6792"/>
</p:tagLst>
</file>

<file path=ppt/tags/tag451.xml><?xml version="1.0" encoding="utf-8"?>
<p:tagLst xmlns:p="http://schemas.openxmlformats.org/presentationml/2006/main">
  <p:tag name="AS_UNIQUEID" val="6793"/>
</p:tagLst>
</file>

<file path=ppt/tags/tag452.xml><?xml version="1.0" encoding="utf-8"?>
<p:tagLst xmlns:p="http://schemas.openxmlformats.org/presentationml/2006/main">
  <p:tag name="AS_UNIQUEID" val="6794"/>
</p:tagLst>
</file>

<file path=ppt/tags/tag453.xml><?xml version="1.0" encoding="utf-8"?>
<p:tagLst xmlns:p="http://schemas.openxmlformats.org/presentationml/2006/main">
  <p:tag name="AS_UNIQUEID" val="6795"/>
</p:tagLst>
</file>

<file path=ppt/tags/tag454.xml><?xml version="1.0" encoding="utf-8"?>
<p:tagLst xmlns:p="http://schemas.openxmlformats.org/presentationml/2006/main">
  <p:tag name="AS_UNIQUEID" val="6796"/>
</p:tagLst>
</file>

<file path=ppt/tags/tag455.xml><?xml version="1.0" encoding="utf-8"?>
<p:tagLst xmlns:p="http://schemas.openxmlformats.org/presentationml/2006/main">
  <p:tag name="AS_UNIQUEID" val="6797"/>
</p:tagLst>
</file>

<file path=ppt/tags/tag456.xml><?xml version="1.0" encoding="utf-8"?>
<p:tagLst xmlns:p="http://schemas.openxmlformats.org/presentationml/2006/main">
  <p:tag name="AS_UNIQUEID" val="6798"/>
</p:tagLst>
</file>

<file path=ppt/tags/tag457.xml><?xml version="1.0" encoding="utf-8"?>
<p:tagLst xmlns:p="http://schemas.openxmlformats.org/presentationml/2006/main">
  <p:tag name="AS_UNIQUEID" val="6799"/>
</p:tagLst>
</file>

<file path=ppt/tags/tag458.xml><?xml version="1.0" encoding="utf-8"?>
<p:tagLst xmlns:p="http://schemas.openxmlformats.org/presentationml/2006/main">
  <p:tag name="AS_UNIQUEID" val="6800"/>
</p:tagLst>
</file>

<file path=ppt/tags/tag459.xml><?xml version="1.0" encoding="utf-8"?>
<p:tagLst xmlns:p="http://schemas.openxmlformats.org/presentationml/2006/main">
  <p:tag name="AS_UNIQUEID" val="6801"/>
</p:tagLst>
</file>

<file path=ppt/tags/tag46.xml><?xml version="1.0" encoding="utf-8"?>
<p:tagLst xmlns:p="http://schemas.openxmlformats.org/presentationml/2006/main">
  <p:tag name="AS_UNIQUEID" val="6388"/>
</p:tagLst>
</file>

<file path=ppt/tags/tag460.xml><?xml version="1.0" encoding="utf-8"?>
<p:tagLst xmlns:p="http://schemas.openxmlformats.org/presentationml/2006/main">
  <p:tag name="AS_UNIQUEID" val="6802"/>
</p:tagLst>
</file>

<file path=ppt/tags/tag461.xml><?xml version="1.0" encoding="utf-8"?>
<p:tagLst xmlns:p="http://schemas.openxmlformats.org/presentationml/2006/main">
  <p:tag name="AS_UNIQUEID" val="6803"/>
</p:tagLst>
</file>

<file path=ppt/tags/tag462.xml><?xml version="1.0" encoding="utf-8"?>
<p:tagLst xmlns:p="http://schemas.openxmlformats.org/presentationml/2006/main">
  <p:tag name="AS_UNIQUEID" val="6804"/>
</p:tagLst>
</file>

<file path=ppt/tags/tag463.xml><?xml version="1.0" encoding="utf-8"?>
<p:tagLst xmlns:p="http://schemas.openxmlformats.org/presentationml/2006/main">
  <p:tag name="AS_UNIQUEID" val="6805"/>
</p:tagLst>
</file>

<file path=ppt/tags/tag464.xml><?xml version="1.0" encoding="utf-8"?>
<p:tagLst xmlns:p="http://schemas.openxmlformats.org/presentationml/2006/main">
  <p:tag name="AS_UNIQUEID" val="6806"/>
</p:tagLst>
</file>

<file path=ppt/tags/tag465.xml><?xml version="1.0" encoding="utf-8"?>
<p:tagLst xmlns:p="http://schemas.openxmlformats.org/presentationml/2006/main">
  <p:tag name="AS_UNIQUEID" val="6807"/>
</p:tagLst>
</file>

<file path=ppt/tags/tag466.xml><?xml version="1.0" encoding="utf-8"?>
<p:tagLst xmlns:p="http://schemas.openxmlformats.org/presentationml/2006/main">
  <p:tag name="AS_UNIQUEID" val="6808"/>
</p:tagLst>
</file>

<file path=ppt/tags/tag467.xml><?xml version="1.0" encoding="utf-8"?>
<p:tagLst xmlns:p="http://schemas.openxmlformats.org/presentationml/2006/main">
  <p:tag name="AS_UNIQUEID" val="6809"/>
</p:tagLst>
</file>

<file path=ppt/tags/tag468.xml><?xml version="1.0" encoding="utf-8"?>
<p:tagLst xmlns:p="http://schemas.openxmlformats.org/presentationml/2006/main">
  <p:tag name="AS_UNIQUEID" val="6810"/>
</p:tagLst>
</file>

<file path=ppt/tags/tag469.xml><?xml version="1.0" encoding="utf-8"?>
<p:tagLst xmlns:p="http://schemas.openxmlformats.org/presentationml/2006/main">
  <p:tag name="AS_UNIQUEID" val="6811"/>
</p:tagLst>
</file>

<file path=ppt/tags/tag47.xml><?xml version="1.0" encoding="utf-8"?>
<p:tagLst xmlns:p="http://schemas.openxmlformats.org/presentationml/2006/main">
  <p:tag name="AS_UNIQUEID" val="6389"/>
</p:tagLst>
</file>

<file path=ppt/tags/tag470.xml><?xml version="1.0" encoding="utf-8"?>
<p:tagLst xmlns:p="http://schemas.openxmlformats.org/presentationml/2006/main">
  <p:tag name="AS_UNIQUEID" val="6812"/>
</p:tagLst>
</file>

<file path=ppt/tags/tag471.xml><?xml version="1.0" encoding="utf-8"?>
<p:tagLst xmlns:p="http://schemas.openxmlformats.org/presentationml/2006/main">
  <p:tag name="AS_UNIQUEID" val="6813"/>
</p:tagLst>
</file>

<file path=ppt/tags/tag472.xml><?xml version="1.0" encoding="utf-8"?>
<p:tagLst xmlns:p="http://schemas.openxmlformats.org/presentationml/2006/main">
  <p:tag name="AS_UNIQUEID" val="6814"/>
</p:tagLst>
</file>

<file path=ppt/tags/tag473.xml><?xml version="1.0" encoding="utf-8"?>
<p:tagLst xmlns:p="http://schemas.openxmlformats.org/presentationml/2006/main">
  <p:tag name="AS_UNIQUEID" val="6815"/>
</p:tagLst>
</file>

<file path=ppt/tags/tag474.xml><?xml version="1.0" encoding="utf-8"?>
<p:tagLst xmlns:p="http://schemas.openxmlformats.org/presentationml/2006/main">
  <p:tag name="AS_UNIQUEID" val="6816"/>
</p:tagLst>
</file>

<file path=ppt/tags/tag475.xml><?xml version="1.0" encoding="utf-8"?>
<p:tagLst xmlns:p="http://schemas.openxmlformats.org/presentationml/2006/main">
  <p:tag name="AS_UNIQUEID" val="6817"/>
</p:tagLst>
</file>

<file path=ppt/tags/tag476.xml><?xml version="1.0" encoding="utf-8"?>
<p:tagLst xmlns:p="http://schemas.openxmlformats.org/presentationml/2006/main">
  <p:tag name="AS_UNIQUEID" val="6818"/>
</p:tagLst>
</file>

<file path=ppt/tags/tag477.xml><?xml version="1.0" encoding="utf-8"?>
<p:tagLst xmlns:p="http://schemas.openxmlformats.org/presentationml/2006/main">
  <p:tag name="AS_UNIQUEID" val="6819"/>
</p:tagLst>
</file>

<file path=ppt/tags/tag478.xml><?xml version="1.0" encoding="utf-8"?>
<p:tagLst xmlns:p="http://schemas.openxmlformats.org/presentationml/2006/main">
  <p:tag name="AS_UNIQUEID" val="6820"/>
</p:tagLst>
</file>

<file path=ppt/tags/tag479.xml><?xml version="1.0" encoding="utf-8"?>
<p:tagLst xmlns:p="http://schemas.openxmlformats.org/presentationml/2006/main">
  <p:tag name="AS_UNIQUEID" val="6821"/>
</p:tagLst>
</file>

<file path=ppt/tags/tag48.xml><?xml version="1.0" encoding="utf-8"?>
<p:tagLst xmlns:p="http://schemas.openxmlformats.org/presentationml/2006/main">
  <p:tag name="AS_UNIQUEID" val="6390"/>
</p:tagLst>
</file>

<file path=ppt/tags/tag480.xml><?xml version="1.0" encoding="utf-8"?>
<p:tagLst xmlns:p="http://schemas.openxmlformats.org/presentationml/2006/main">
  <p:tag name="AS_UNIQUEID" val="6822"/>
</p:tagLst>
</file>

<file path=ppt/tags/tag481.xml><?xml version="1.0" encoding="utf-8"?>
<p:tagLst xmlns:p="http://schemas.openxmlformats.org/presentationml/2006/main">
  <p:tag name="AS_UNIQUEID" val="6823"/>
</p:tagLst>
</file>

<file path=ppt/tags/tag482.xml><?xml version="1.0" encoding="utf-8"?>
<p:tagLst xmlns:p="http://schemas.openxmlformats.org/presentationml/2006/main">
  <p:tag name="AS_UNIQUEID" val="6824"/>
</p:tagLst>
</file>

<file path=ppt/tags/tag483.xml><?xml version="1.0" encoding="utf-8"?>
<p:tagLst xmlns:p="http://schemas.openxmlformats.org/presentationml/2006/main">
  <p:tag name="AS_UNIQUEID" val="6825"/>
</p:tagLst>
</file>

<file path=ppt/tags/tag484.xml><?xml version="1.0" encoding="utf-8"?>
<p:tagLst xmlns:p="http://schemas.openxmlformats.org/presentationml/2006/main">
  <p:tag name="AS_UNIQUEID" val="6826"/>
</p:tagLst>
</file>

<file path=ppt/tags/tag485.xml><?xml version="1.0" encoding="utf-8"?>
<p:tagLst xmlns:p="http://schemas.openxmlformats.org/presentationml/2006/main">
  <p:tag name="AS_UNIQUEID" val="6827"/>
</p:tagLst>
</file>

<file path=ppt/tags/tag486.xml><?xml version="1.0" encoding="utf-8"?>
<p:tagLst xmlns:p="http://schemas.openxmlformats.org/presentationml/2006/main">
  <p:tag name="AS_UNIQUEID" val="6828"/>
</p:tagLst>
</file>

<file path=ppt/tags/tag487.xml><?xml version="1.0" encoding="utf-8"?>
<p:tagLst xmlns:p="http://schemas.openxmlformats.org/presentationml/2006/main">
  <p:tag name="AS_UNIQUEID" val="6829"/>
</p:tagLst>
</file>

<file path=ppt/tags/tag488.xml><?xml version="1.0" encoding="utf-8"?>
<p:tagLst xmlns:p="http://schemas.openxmlformats.org/presentationml/2006/main">
  <p:tag name="AS_UNIQUEID" val="6830"/>
</p:tagLst>
</file>

<file path=ppt/tags/tag489.xml><?xml version="1.0" encoding="utf-8"?>
<p:tagLst xmlns:p="http://schemas.openxmlformats.org/presentationml/2006/main">
  <p:tag name="AS_UNIQUEID" val="6831"/>
</p:tagLst>
</file>

<file path=ppt/tags/tag49.xml><?xml version="1.0" encoding="utf-8"?>
<p:tagLst xmlns:p="http://schemas.openxmlformats.org/presentationml/2006/main">
  <p:tag name="AS_UNIQUEID" val="6391"/>
</p:tagLst>
</file>

<file path=ppt/tags/tag490.xml><?xml version="1.0" encoding="utf-8"?>
<p:tagLst xmlns:p="http://schemas.openxmlformats.org/presentationml/2006/main">
  <p:tag name="AS_UNIQUEID" val="6832"/>
</p:tagLst>
</file>

<file path=ppt/tags/tag491.xml><?xml version="1.0" encoding="utf-8"?>
<p:tagLst xmlns:p="http://schemas.openxmlformats.org/presentationml/2006/main">
  <p:tag name="AS_UNIQUEID" val="6833"/>
</p:tagLst>
</file>

<file path=ppt/tags/tag492.xml><?xml version="1.0" encoding="utf-8"?>
<p:tagLst xmlns:p="http://schemas.openxmlformats.org/presentationml/2006/main">
  <p:tag name="AS_UNIQUEID" val="6834"/>
</p:tagLst>
</file>

<file path=ppt/tags/tag493.xml><?xml version="1.0" encoding="utf-8"?>
<p:tagLst xmlns:p="http://schemas.openxmlformats.org/presentationml/2006/main">
  <p:tag name="AS_UNIQUEID" val="6835"/>
</p:tagLst>
</file>

<file path=ppt/tags/tag494.xml><?xml version="1.0" encoding="utf-8"?>
<p:tagLst xmlns:p="http://schemas.openxmlformats.org/presentationml/2006/main">
  <p:tag name="AS_UNIQUEID" val="5154"/>
</p:tagLst>
</file>

<file path=ppt/tags/tag495.xml><?xml version="1.0" encoding="utf-8"?>
<p:tagLst xmlns:p="http://schemas.openxmlformats.org/presentationml/2006/main">
  <p:tag name="AS_UNIQUEID" val="6836"/>
</p:tagLst>
</file>

<file path=ppt/tags/tag496.xml><?xml version="1.0" encoding="utf-8"?>
<p:tagLst xmlns:p="http://schemas.openxmlformats.org/presentationml/2006/main">
  <p:tag name="AS_UNIQUEID" val="6837"/>
</p:tagLst>
</file>

<file path=ppt/tags/tag497.xml><?xml version="1.0" encoding="utf-8"?>
<p:tagLst xmlns:p="http://schemas.openxmlformats.org/presentationml/2006/main">
  <p:tag name="AS_UNIQUEID" val="6838"/>
</p:tagLst>
</file>

<file path=ppt/tags/tag498.xml><?xml version="1.0" encoding="utf-8"?>
<p:tagLst xmlns:p="http://schemas.openxmlformats.org/presentationml/2006/main">
  <p:tag name="AS_UNIQUEID" val="6839"/>
</p:tagLst>
</file>

<file path=ppt/tags/tag499.xml><?xml version="1.0" encoding="utf-8"?>
<p:tagLst xmlns:p="http://schemas.openxmlformats.org/presentationml/2006/main">
  <p:tag name="AS_UNIQUEID" val="6840"/>
</p:tagLst>
</file>

<file path=ppt/tags/tag5.xml><?xml version="1.0" encoding="utf-8"?>
<p:tagLst xmlns:p="http://schemas.openxmlformats.org/presentationml/2006/main">
  <p:tag name="AS_UNIQUEID" val="6347"/>
</p:tagLst>
</file>

<file path=ppt/tags/tag50.xml><?xml version="1.0" encoding="utf-8"?>
<p:tagLst xmlns:p="http://schemas.openxmlformats.org/presentationml/2006/main">
  <p:tag name="AS_UNIQUEID" val="6392"/>
</p:tagLst>
</file>

<file path=ppt/tags/tag500.xml><?xml version="1.0" encoding="utf-8"?>
<p:tagLst xmlns:p="http://schemas.openxmlformats.org/presentationml/2006/main">
  <p:tag name="AS_UNIQUEID" val="6841"/>
</p:tagLst>
</file>

<file path=ppt/tags/tag501.xml><?xml version="1.0" encoding="utf-8"?>
<p:tagLst xmlns:p="http://schemas.openxmlformats.org/presentationml/2006/main">
  <p:tag name="AS_UNIQUEID" val="6842"/>
</p:tagLst>
</file>

<file path=ppt/tags/tag502.xml><?xml version="1.0" encoding="utf-8"?>
<p:tagLst xmlns:p="http://schemas.openxmlformats.org/presentationml/2006/main">
  <p:tag name="AS_UNIQUEID" val="6843"/>
</p:tagLst>
</file>

<file path=ppt/tags/tag503.xml><?xml version="1.0" encoding="utf-8"?>
<p:tagLst xmlns:p="http://schemas.openxmlformats.org/presentationml/2006/main">
  <p:tag name="AS_UNIQUEID" val="6844"/>
</p:tagLst>
</file>

<file path=ppt/tags/tag504.xml><?xml version="1.0" encoding="utf-8"?>
<p:tagLst xmlns:p="http://schemas.openxmlformats.org/presentationml/2006/main">
  <p:tag name="AS_UNIQUEID" val="6845"/>
</p:tagLst>
</file>

<file path=ppt/tags/tag505.xml><?xml version="1.0" encoding="utf-8"?>
<p:tagLst xmlns:p="http://schemas.openxmlformats.org/presentationml/2006/main">
  <p:tag name="AS_UNIQUEID" val="6846"/>
</p:tagLst>
</file>

<file path=ppt/tags/tag506.xml><?xml version="1.0" encoding="utf-8"?>
<p:tagLst xmlns:p="http://schemas.openxmlformats.org/presentationml/2006/main">
  <p:tag name="AS_UNIQUEID" val="6847"/>
</p:tagLst>
</file>

<file path=ppt/tags/tag507.xml><?xml version="1.0" encoding="utf-8"?>
<p:tagLst xmlns:p="http://schemas.openxmlformats.org/presentationml/2006/main">
  <p:tag name="AS_UNIQUEID" val="6848"/>
</p:tagLst>
</file>

<file path=ppt/tags/tag508.xml><?xml version="1.0" encoding="utf-8"?>
<p:tagLst xmlns:p="http://schemas.openxmlformats.org/presentationml/2006/main">
  <p:tag name="AS_UNIQUEID" val="6849"/>
</p:tagLst>
</file>

<file path=ppt/tags/tag509.xml><?xml version="1.0" encoding="utf-8"?>
<p:tagLst xmlns:p="http://schemas.openxmlformats.org/presentationml/2006/main">
  <p:tag name="AS_UNIQUEID" val="6850"/>
</p:tagLst>
</file>

<file path=ppt/tags/tag51.xml><?xml version="1.0" encoding="utf-8"?>
<p:tagLst xmlns:p="http://schemas.openxmlformats.org/presentationml/2006/main">
  <p:tag name="AS_UNIQUEID" val="6393"/>
</p:tagLst>
</file>

<file path=ppt/tags/tag510.xml><?xml version="1.0" encoding="utf-8"?>
<p:tagLst xmlns:p="http://schemas.openxmlformats.org/presentationml/2006/main">
  <p:tag name="AS_UNIQUEID" val="6851"/>
</p:tagLst>
</file>

<file path=ppt/tags/tag511.xml><?xml version="1.0" encoding="utf-8"?>
<p:tagLst xmlns:p="http://schemas.openxmlformats.org/presentationml/2006/main">
  <p:tag name="AS_UNIQUEID" val="6852"/>
</p:tagLst>
</file>

<file path=ppt/tags/tag512.xml><?xml version="1.0" encoding="utf-8"?>
<p:tagLst xmlns:p="http://schemas.openxmlformats.org/presentationml/2006/main">
  <p:tag name="AS_UNIQUEID" val="6853"/>
</p:tagLst>
</file>

<file path=ppt/tags/tag513.xml><?xml version="1.0" encoding="utf-8"?>
<p:tagLst xmlns:p="http://schemas.openxmlformats.org/presentationml/2006/main">
  <p:tag name="AS_UNIQUEID" val="6854"/>
</p:tagLst>
</file>

<file path=ppt/tags/tag514.xml><?xml version="1.0" encoding="utf-8"?>
<p:tagLst xmlns:p="http://schemas.openxmlformats.org/presentationml/2006/main">
  <p:tag name="AS_UNIQUEID" val="6855"/>
</p:tagLst>
</file>

<file path=ppt/tags/tag515.xml><?xml version="1.0" encoding="utf-8"?>
<p:tagLst xmlns:p="http://schemas.openxmlformats.org/presentationml/2006/main">
  <p:tag name="AS_UNIQUEID" val="6856"/>
</p:tagLst>
</file>

<file path=ppt/tags/tag516.xml><?xml version="1.0" encoding="utf-8"?>
<p:tagLst xmlns:p="http://schemas.openxmlformats.org/presentationml/2006/main">
  <p:tag name="AS_UNIQUEID" val="6857"/>
</p:tagLst>
</file>

<file path=ppt/tags/tag517.xml><?xml version="1.0" encoding="utf-8"?>
<p:tagLst xmlns:p="http://schemas.openxmlformats.org/presentationml/2006/main">
  <p:tag name="AS_UNIQUEID" val="6858"/>
</p:tagLst>
</file>

<file path=ppt/tags/tag518.xml><?xml version="1.0" encoding="utf-8"?>
<p:tagLst xmlns:p="http://schemas.openxmlformats.org/presentationml/2006/main">
  <p:tag name="AS_UNIQUEID" val="6859"/>
</p:tagLst>
</file>

<file path=ppt/tags/tag519.xml><?xml version="1.0" encoding="utf-8"?>
<p:tagLst xmlns:p="http://schemas.openxmlformats.org/presentationml/2006/main">
  <p:tag name="AS_UNIQUEID" val="6860"/>
</p:tagLst>
</file>

<file path=ppt/tags/tag52.xml><?xml version="1.0" encoding="utf-8"?>
<p:tagLst xmlns:p="http://schemas.openxmlformats.org/presentationml/2006/main">
  <p:tag name="AS_UNIQUEID" val="6394"/>
</p:tagLst>
</file>

<file path=ppt/tags/tag520.xml><?xml version="1.0" encoding="utf-8"?>
<p:tagLst xmlns:p="http://schemas.openxmlformats.org/presentationml/2006/main">
  <p:tag name="AS_UNIQUEID" val="6861"/>
</p:tagLst>
</file>

<file path=ppt/tags/tag521.xml><?xml version="1.0" encoding="utf-8"?>
<p:tagLst xmlns:p="http://schemas.openxmlformats.org/presentationml/2006/main">
  <p:tag name="AS_UNIQUEID" val="6862"/>
</p:tagLst>
</file>

<file path=ppt/tags/tag522.xml><?xml version="1.0" encoding="utf-8"?>
<p:tagLst xmlns:p="http://schemas.openxmlformats.org/presentationml/2006/main">
  <p:tag name="AS_UNIQUEID" val="3020"/>
</p:tagLst>
</file>

<file path=ppt/tags/tag523.xml><?xml version="1.0" encoding="utf-8"?>
<p:tagLst xmlns:p="http://schemas.openxmlformats.org/presentationml/2006/main">
  <p:tag name="AS_UNIQUEID" val="3020"/>
</p:tagLst>
</file>

<file path=ppt/tags/tag524.xml><?xml version="1.0" encoding="utf-8"?>
<p:tagLst xmlns:p="http://schemas.openxmlformats.org/presentationml/2006/main">
  <p:tag name="AS_UNIQUEID" val="3020"/>
</p:tagLst>
</file>

<file path=ppt/tags/tag525.xml><?xml version="1.0" encoding="utf-8"?>
<p:tagLst xmlns:p="http://schemas.openxmlformats.org/presentationml/2006/main">
  <p:tag name="AS_UNIQUEID" val="3020"/>
</p:tagLst>
</file>

<file path=ppt/tags/tag526.xml><?xml version="1.0" encoding="utf-8"?>
<p:tagLst xmlns:p="http://schemas.openxmlformats.org/presentationml/2006/main">
  <p:tag name="AS_UNIQUEID" val="3020"/>
</p:tagLst>
</file>

<file path=ppt/tags/tag527.xml><?xml version="1.0" encoding="utf-8"?>
<p:tagLst xmlns:p="http://schemas.openxmlformats.org/presentationml/2006/main">
  <p:tag name="AS_UNIQUEID" val="6863"/>
</p:tagLst>
</file>

<file path=ppt/tags/tag528.xml><?xml version="1.0" encoding="utf-8"?>
<p:tagLst xmlns:p="http://schemas.openxmlformats.org/presentationml/2006/main">
  <p:tag name="AS_UNIQUEID" val="6864"/>
</p:tagLst>
</file>

<file path=ppt/tags/tag529.xml><?xml version="1.0" encoding="utf-8"?>
<p:tagLst xmlns:p="http://schemas.openxmlformats.org/presentationml/2006/main">
  <p:tag name="AS_UNIQUEID" val="6865"/>
</p:tagLst>
</file>

<file path=ppt/tags/tag53.xml><?xml version="1.0" encoding="utf-8"?>
<p:tagLst xmlns:p="http://schemas.openxmlformats.org/presentationml/2006/main">
  <p:tag name="AS_UNIQUEID" val="6395"/>
</p:tagLst>
</file>

<file path=ppt/tags/tag530.xml><?xml version="1.0" encoding="utf-8"?>
<p:tagLst xmlns:p="http://schemas.openxmlformats.org/presentationml/2006/main">
  <p:tag name="AS_UNIQUEID" val="6866"/>
</p:tagLst>
</file>

<file path=ppt/tags/tag531.xml><?xml version="1.0" encoding="utf-8"?>
<p:tagLst xmlns:p="http://schemas.openxmlformats.org/presentationml/2006/main">
  <p:tag name="AS_UNIQUEID" val="6867"/>
</p:tagLst>
</file>

<file path=ppt/tags/tag532.xml><?xml version="1.0" encoding="utf-8"?>
<p:tagLst xmlns:p="http://schemas.openxmlformats.org/presentationml/2006/main">
  <p:tag name="AS_UNIQUEID" val="6868"/>
</p:tagLst>
</file>

<file path=ppt/tags/tag533.xml><?xml version="1.0" encoding="utf-8"?>
<p:tagLst xmlns:p="http://schemas.openxmlformats.org/presentationml/2006/main">
  <p:tag name="AS_UNIQUEID" val="6869"/>
</p:tagLst>
</file>

<file path=ppt/tags/tag534.xml><?xml version="1.0" encoding="utf-8"?>
<p:tagLst xmlns:p="http://schemas.openxmlformats.org/presentationml/2006/main">
  <p:tag name="AS_UNIQUEID" val="6870"/>
</p:tagLst>
</file>

<file path=ppt/tags/tag535.xml><?xml version="1.0" encoding="utf-8"?>
<p:tagLst xmlns:p="http://schemas.openxmlformats.org/presentationml/2006/main">
  <p:tag name="AS_UNIQUEID" val="6871"/>
</p:tagLst>
</file>

<file path=ppt/tags/tag536.xml><?xml version="1.0" encoding="utf-8"?>
<p:tagLst xmlns:p="http://schemas.openxmlformats.org/presentationml/2006/main">
  <p:tag name="AS_UNIQUEID" val="6872"/>
</p:tagLst>
</file>

<file path=ppt/tags/tag537.xml><?xml version="1.0" encoding="utf-8"?>
<p:tagLst xmlns:p="http://schemas.openxmlformats.org/presentationml/2006/main">
  <p:tag name="AS_UNIQUEID" val="6873"/>
</p:tagLst>
</file>

<file path=ppt/tags/tag538.xml><?xml version="1.0" encoding="utf-8"?>
<p:tagLst xmlns:p="http://schemas.openxmlformats.org/presentationml/2006/main">
  <p:tag name="AS_UNIQUEID" val="6874"/>
</p:tagLst>
</file>

<file path=ppt/tags/tag539.xml><?xml version="1.0" encoding="utf-8"?>
<p:tagLst xmlns:p="http://schemas.openxmlformats.org/presentationml/2006/main">
  <p:tag name="AS_UNIQUEID" val="6875"/>
</p:tagLst>
</file>

<file path=ppt/tags/tag54.xml><?xml version="1.0" encoding="utf-8"?>
<p:tagLst xmlns:p="http://schemas.openxmlformats.org/presentationml/2006/main">
  <p:tag name="AS_UNIQUEID" val="6396"/>
</p:tagLst>
</file>

<file path=ppt/tags/tag540.xml><?xml version="1.0" encoding="utf-8"?>
<p:tagLst xmlns:p="http://schemas.openxmlformats.org/presentationml/2006/main">
  <p:tag name="AS_UNIQUEID" val="6876"/>
</p:tagLst>
</file>

<file path=ppt/tags/tag541.xml><?xml version="1.0" encoding="utf-8"?>
<p:tagLst xmlns:p="http://schemas.openxmlformats.org/presentationml/2006/main">
  <p:tag name="AS_UNIQUEID" val="6877"/>
</p:tagLst>
</file>

<file path=ppt/tags/tag542.xml><?xml version="1.0" encoding="utf-8"?>
<p:tagLst xmlns:p="http://schemas.openxmlformats.org/presentationml/2006/main">
  <p:tag name="AS_UNIQUEID" val="6878"/>
</p:tagLst>
</file>

<file path=ppt/tags/tag543.xml><?xml version="1.0" encoding="utf-8"?>
<p:tagLst xmlns:p="http://schemas.openxmlformats.org/presentationml/2006/main">
  <p:tag name="AS_UNIQUEID" val="6879"/>
</p:tagLst>
</file>

<file path=ppt/tags/tag544.xml><?xml version="1.0" encoding="utf-8"?>
<p:tagLst xmlns:p="http://schemas.openxmlformats.org/presentationml/2006/main">
  <p:tag name="AS_UNIQUEID" val="6880"/>
</p:tagLst>
</file>

<file path=ppt/tags/tag545.xml><?xml version="1.0" encoding="utf-8"?>
<p:tagLst xmlns:p="http://schemas.openxmlformats.org/presentationml/2006/main">
  <p:tag name="AS_UNIQUEID" val="6881"/>
</p:tagLst>
</file>

<file path=ppt/tags/tag546.xml><?xml version="1.0" encoding="utf-8"?>
<p:tagLst xmlns:p="http://schemas.openxmlformats.org/presentationml/2006/main">
  <p:tag name="AS_UNIQUEID" val="6882"/>
</p:tagLst>
</file>

<file path=ppt/tags/tag547.xml><?xml version="1.0" encoding="utf-8"?>
<p:tagLst xmlns:p="http://schemas.openxmlformats.org/presentationml/2006/main">
  <p:tag name="AS_UNIQUEID" val="6883"/>
</p:tagLst>
</file>

<file path=ppt/tags/tag548.xml><?xml version="1.0" encoding="utf-8"?>
<p:tagLst xmlns:p="http://schemas.openxmlformats.org/presentationml/2006/main">
  <p:tag name="AS_UNIQUEID" val="6884"/>
</p:tagLst>
</file>

<file path=ppt/tags/tag549.xml><?xml version="1.0" encoding="utf-8"?>
<p:tagLst xmlns:p="http://schemas.openxmlformats.org/presentationml/2006/main">
  <p:tag name="AS_UNIQUEID" val="6885"/>
</p:tagLst>
</file>

<file path=ppt/tags/tag55.xml><?xml version="1.0" encoding="utf-8"?>
<p:tagLst xmlns:p="http://schemas.openxmlformats.org/presentationml/2006/main">
  <p:tag name="AS_UNIQUEID" val="6397"/>
</p:tagLst>
</file>

<file path=ppt/tags/tag550.xml><?xml version="1.0" encoding="utf-8"?>
<p:tagLst xmlns:p="http://schemas.openxmlformats.org/presentationml/2006/main">
  <p:tag name="AS_UNIQUEID" val="6886"/>
</p:tagLst>
</file>

<file path=ppt/tags/tag551.xml><?xml version="1.0" encoding="utf-8"?>
<p:tagLst xmlns:p="http://schemas.openxmlformats.org/presentationml/2006/main">
  <p:tag name="AS_UNIQUEID" val="6887"/>
</p:tagLst>
</file>

<file path=ppt/tags/tag552.xml><?xml version="1.0" encoding="utf-8"?>
<p:tagLst xmlns:p="http://schemas.openxmlformats.org/presentationml/2006/main">
  <p:tag name="AS_UNIQUEID" val="6888"/>
</p:tagLst>
</file>

<file path=ppt/tags/tag553.xml><?xml version="1.0" encoding="utf-8"?>
<p:tagLst xmlns:p="http://schemas.openxmlformats.org/presentationml/2006/main">
  <p:tag name="AS_UNIQUEID" val="6889"/>
</p:tagLst>
</file>

<file path=ppt/tags/tag554.xml><?xml version="1.0" encoding="utf-8"?>
<p:tagLst xmlns:p="http://schemas.openxmlformats.org/presentationml/2006/main">
  <p:tag name="AS_UNIQUEID" val="6890"/>
</p:tagLst>
</file>

<file path=ppt/tags/tag555.xml><?xml version="1.0" encoding="utf-8"?>
<p:tagLst xmlns:p="http://schemas.openxmlformats.org/presentationml/2006/main">
  <p:tag name="AS_UNIQUEID" val="6891"/>
</p:tagLst>
</file>

<file path=ppt/tags/tag556.xml><?xml version="1.0" encoding="utf-8"?>
<p:tagLst xmlns:p="http://schemas.openxmlformats.org/presentationml/2006/main">
  <p:tag name="AS_UNIQUEID" val="6892"/>
</p:tagLst>
</file>

<file path=ppt/tags/tag557.xml><?xml version="1.0" encoding="utf-8"?>
<p:tagLst xmlns:p="http://schemas.openxmlformats.org/presentationml/2006/main">
  <p:tag name="AS_UNIQUEID" val="6893"/>
</p:tagLst>
</file>

<file path=ppt/tags/tag558.xml><?xml version="1.0" encoding="utf-8"?>
<p:tagLst xmlns:p="http://schemas.openxmlformats.org/presentationml/2006/main">
  <p:tag name="AS_UNIQUEID" val="6894"/>
</p:tagLst>
</file>

<file path=ppt/tags/tag559.xml><?xml version="1.0" encoding="utf-8"?>
<p:tagLst xmlns:p="http://schemas.openxmlformats.org/presentationml/2006/main">
  <p:tag name="AS_UNIQUEID" val="6895"/>
</p:tagLst>
</file>

<file path=ppt/tags/tag56.xml><?xml version="1.0" encoding="utf-8"?>
<p:tagLst xmlns:p="http://schemas.openxmlformats.org/presentationml/2006/main">
  <p:tag name="AS_UNIQUEID" val="6398"/>
</p:tagLst>
</file>

<file path=ppt/tags/tag560.xml><?xml version="1.0" encoding="utf-8"?>
<p:tagLst xmlns:p="http://schemas.openxmlformats.org/presentationml/2006/main">
  <p:tag name="AS_UNIQUEID" val="6896"/>
</p:tagLst>
</file>

<file path=ppt/tags/tag561.xml><?xml version="1.0" encoding="utf-8"?>
<p:tagLst xmlns:p="http://schemas.openxmlformats.org/presentationml/2006/main">
  <p:tag name="AS_UNIQUEID" val="6897"/>
</p:tagLst>
</file>

<file path=ppt/tags/tag562.xml><?xml version="1.0" encoding="utf-8"?>
<p:tagLst xmlns:p="http://schemas.openxmlformats.org/presentationml/2006/main">
  <p:tag name="AS_UNIQUEID" val="6898"/>
</p:tagLst>
</file>

<file path=ppt/tags/tag563.xml><?xml version="1.0" encoding="utf-8"?>
<p:tagLst xmlns:p="http://schemas.openxmlformats.org/presentationml/2006/main">
  <p:tag name="AS_UNIQUEID" val="6899"/>
</p:tagLst>
</file>

<file path=ppt/tags/tag564.xml><?xml version="1.0" encoding="utf-8"?>
<p:tagLst xmlns:p="http://schemas.openxmlformats.org/presentationml/2006/main">
  <p:tag name="AS_UNIQUEID" val="6900"/>
</p:tagLst>
</file>

<file path=ppt/tags/tag565.xml><?xml version="1.0" encoding="utf-8"?>
<p:tagLst xmlns:p="http://schemas.openxmlformats.org/presentationml/2006/main">
  <p:tag name="AS_UNIQUEID" val="6901"/>
</p:tagLst>
</file>

<file path=ppt/tags/tag566.xml><?xml version="1.0" encoding="utf-8"?>
<p:tagLst xmlns:p="http://schemas.openxmlformats.org/presentationml/2006/main">
  <p:tag name="AS_UNIQUEID" val="6902"/>
</p:tagLst>
</file>

<file path=ppt/tags/tag567.xml><?xml version="1.0" encoding="utf-8"?>
<p:tagLst xmlns:p="http://schemas.openxmlformats.org/presentationml/2006/main">
  <p:tag name="AS_UNIQUEID" val="6903"/>
</p:tagLst>
</file>

<file path=ppt/tags/tag568.xml><?xml version="1.0" encoding="utf-8"?>
<p:tagLst xmlns:p="http://schemas.openxmlformats.org/presentationml/2006/main">
  <p:tag name="AS_UNIQUEID" val="6904"/>
</p:tagLst>
</file>

<file path=ppt/tags/tag569.xml><?xml version="1.0" encoding="utf-8"?>
<p:tagLst xmlns:p="http://schemas.openxmlformats.org/presentationml/2006/main">
  <p:tag name="AS_UNIQUEID" val="6905"/>
</p:tagLst>
</file>

<file path=ppt/tags/tag57.xml><?xml version="1.0" encoding="utf-8"?>
<p:tagLst xmlns:p="http://schemas.openxmlformats.org/presentationml/2006/main">
  <p:tag name="AS_UNIQUEID" val="6399"/>
</p:tagLst>
</file>

<file path=ppt/tags/tag570.xml><?xml version="1.0" encoding="utf-8"?>
<p:tagLst xmlns:p="http://schemas.openxmlformats.org/presentationml/2006/main">
  <p:tag name="AS_UNIQUEID" val="6906"/>
</p:tagLst>
</file>

<file path=ppt/tags/tag571.xml><?xml version="1.0" encoding="utf-8"?>
<p:tagLst xmlns:p="http://schemas.openxmlformats.org/presentationml/2006/main">
  <p:tag name="AS_UNIQUEID" val="6907"/>
</p:tagLst>
</file>

<file path=ppt/tags/tag572.xml><?xml version="1.0" encoding="utf-8"?>
<p:tagLst xmlns:p="http://schemas.openxmlformats.org/presentationml/2006/main">
  <p:tag name="AS_UNIQUEID" val="6908"/>
</p:tagLst>
</file>

<file path=ppt/tags/tag573.xml><?xml version="1.0" encoding="utf-8"?>
<p:tagLst xmlns:p="http://schemas.openxmlformats.org/presentationml/2006/main">
  <p:tag name="AS_UNIQUEID" val="6909"/>
</p:tagLst>
</file>

<file path=ppt/tags/tag574.xml><?xml version="1.0" encoding="utf-8"?>
<p:tagLst xmlns:p="http://schemas.openxmlformats.org/presentationml/2006/main">
  <p:tag name="AS_UNIQUEID" val="6910"/>
</p:tagLst>
</file>

<file path=ppt/tags/tag575.xml><?xml version="1.0" encoding="utf-8"?>
<p:tagLst xmlns:p="http://schemas.openxmlformats.org/presentationml/2006/main">
  <p:tag name="AS_UNIQUEID" val="6911"/>
</p:tagLst>
</file>

<file path=ppt/tags/tag576.xml><?xml version="1.0" encoding="utf-8"?>
<p:tagLst xmlns:p="http://schemas.openxmlformats.org/presentationml/2006/main">
  <p:tag name="AS_UNIQUEID" val="6912"/>
</p:tagLst>
</file>

<file path=ppt/tags/tag577.xml><?xml version="1.0" encoding="utf-8"?>
<p:tagLst xmlns:p="http://schemas.openxmlformats.org/presentationml/2006/main">
  <p:tag name="AS_UNIQUEID" val="6913"/>
</p:tagLst>
</file>

<file path=ppt/tags/tag578.xml><?xml version="1.0" encoding="utf-8"?>
<p:tagLst xmlns:p="http://schemas.openxmlformats.org/presentationml/2006/main">
  <p:tag name="AS_UNIQUEID" val="6914"/>
</p:tagLst>
</file>

<file path=ppt/tags/tag579.xml><?xml version="1.0" encoding="utf-8"?>
<p:tagLst xmlns:p="http://schemas.openxmlformats.org/presentationml/2006/main">
  <p:tag name="AS_UNIQUEID" val="6915"/>
</p:tagLst>
</file>

<file path=ppt/tags/tag58.xml><?xml version="1.0" encoding="utf-8"?>
<p:tagLst xmlns:p="http://schemas.openxmlformats.org/presentationml/2006/main">
  <p:tag name="AS_UNIQUEID" val="6400"/>
</p:tagLst>
</file>

<file path=ppt/tags/tag580.xml><?xml version="1.0" encoding="utf-8"?>
<p:tagLst xmlns:p="http://schemas.openxmlformats.org/presentationml/2006/main">
  <p:tag name="AS_UNIQUEID" val="6916"/>
</p:tagLst>
</file>

<file path=ppt/tags/tag581.xml><?xml version="1.0" encoding="utf-8"?>
<p:tagLst xmlns:p="http://schemas.openxmlformats.org/presentationml/2006/main">
  <p:tag name="AS_UNIQUEID" val="6917"/>
</p:tagLst>
</file>

<file path=ppt/tags/tag582.xml><?xml version="1.0" encoding="utf-8"?>
<p:tagLst xmlns:p="http://schemas.openxmlformats.org/presentationml/2006/main">
  <p:tag name="AS_UNIQUEID" val="6918"/>
</p:tagLst>
</file>

<file path=ppt/tags/tag583.xml><?xml version="1.0" encoding="utf-8"?>
<p:tagLst xmlns:p="http://schemas.openxmlformats.org/presentationml/2006/main">
  <p:tag name="AS_UNIQUEID" val="6919"/>
</p:tagLst>
</file>

<file path=ppt/tags/tag584.xml><?xml version="1.0" encoding="utf-8"?>
<p:tagLst xmlns:p="http://schemas.openxmlformats.org/presentationml/2006/main">
  <p:tag name="AS_UNIQUEID" val="6920"/>
</p:tagLst>
</file>

<file path=ppt/tags/tag585.xml><?xml version="1.0" encoding="utf-8"?>
<p:tagLst xmlns:p="http://schemas.openxmlformats.org/presentationml/2006/main">
  <p:tag name="AS_UNIQUEID" val="6921"/>
</p:tagLst>
</file>

<file path=ppt/tags/tag586.xml><?xml version="1.0" encoding="utf-8"?>
<p:tagLst xmlns:p="http://schemas.openxmlformats.org/presentationml/2006/main">
  <p:tag name="AS_UNIQUEID" val="6922"/>
</p:tagLst>
</file>

<file path=ppt/tags/tag587.xml><?xml version="1.0" encoding="utf-8"?>
<p:tagLst xmlns:p="http://schemas.openxmlformats.org/presentationml/2006/main">
  <p:tag name="AS_UNIQUEID" val="6923"/>
</p:tagLst>
</file>

<file path=ppt/tags/tag588.xml><?xml version="1.0" encoding="utf-8"?>
<p:tagLst xmlns:p="http://schemas.openxmlformats.org/presentationml/2006/main">
  <p:tag name="AS_UNIQUEID" val="6924"/>
</p:tagLst>
</file>

<file path=ppt/tags/tag589.xml><?xml version="1.0" encoding="utf-8"?>
<p:tagLst xmlns:p="http://schemas.openxmlformats.org/presentationml/2006/main">
  <p:tag name="AS_UNIQUEID" val="6925"/>
</p:tagLst>
</file>

<file path=ppt/tags/tag59.xml><?xml version="1.0" encoding="utf-8"?>
<p:tagLst xmlns:p="http://schemas.openxmlformats.org/presentationml/2006/main">
  <p:tag name="AS_UNIQUEID" val="6401"/>
</p:tagLst>
</file>

<file path=ppt/tags/tag590.xml><?xml version="1.0" encoding="utf-8"?>
<p:tagLst xmlns:p="http://schemas.openxmlformats.org/presentationml/2006/main">
  <p:tag name="AS_UNIQUEID" val="6926"/>
</p:tagLst>
</file>

<file path=ppt/tags/tag591.xml><?xml version="1.0" encoding="utf-8"?>
<p:tagLst xmlns:p="http://schemas.openxmlformats.org/presentationml/2006/main">
  <p:tag name="AS_UNIQUEID" val="6927"/>
</p:tagLst>
</file>

<file path=ppt/tags/tag592.xml><?xml version="1.0" encoding="utf-8"?>
<p:tagLst xmlns:p="http://schemas.openxmlformats.org/presentationml/2006/main">
  <p:tag name="AS_UNIQUEID" val="6928"/>
</p:tagLst>
</file>

<file path=ppt/tags/tag593.xml><?xml version="1.0" encoding="utf-8"?>
<p:tagLst xmlns:p="http://schemas.openxmlformats.org/presentationml/2006/main">
  <p:tag name="AS_UNIQUEID" val="6929"/>
</p:tagLst>
</file>

<file path=ppt/tags/tag594.xml><?xml version="1.0" encoding="utf-8"?>
<p:tagLst xmlns:p="http://schemas.openxmlformats.org/presentationml/2006/main">
  <p:tag name="AS_UNIQUEID" val="6930"/>
</p:tagLst>
</file>

<file path=ppt/tags/tag595.xml><?xml version="1.0" encoding="utf-8"?>
<p:tagLst xmlns:p="http://schemas.openxmlformats.org/presentationml/2006/main">
  <p:tag name="AS_UNIQUEID" val="6931"/>
</p:tagLst>
</file>

<file path=ppt/tags/tag596.xml><?xml version="1.0" encoding="utf-8"?>
<p:tagLst xmlns:p="http://schemas.openxmlformats.org/presentationml/2006/main">
  <p:tag name="AS_UNIQUEID" val="6932"/>
</p:tagLst>
</file>

<file path=ppt/tags/tag597.xml><?xml version="1.0" encoding="utf-8"?>
<p:tagLst xmlns:p="http://schemas.openxmlformats.org/presentationml/2006/main">
  <p:tag name="AS_UNIQUEID" val="6933"/>
</p:tagLst>
</file>

<file path=ppt/tags/tag598.xml><?xml version="1.0" encoding="utf-8"?>
<p:tagLst xmlns:p="http://schemas.openxmlformats.org/presentationml/2006/main">
  <p:tag name="AS_UNIQUEID" val="6934"/>
</p:tagLst>
</file>

<file path=ppt/tags/tag599.xml><?xml version="1.0" encoding="utf-8"?>
<p:tagLst xmlns:p="http://schemas.openxmlformats.org/presentationml/2006/main">
  <p:tag name="AS_UNIQUEID" val="6935"/>
</p:tagLst>
</file>

<file path=ppt/tags/tag6.xml><?xml version="1.0" encoding="utf-8"?>
<p:tagLst xmlns:p="http://schemas.openxmlformats.org/presentationml/2006/main">
  <p:tag name="AS_UNIQUEID" val="6348"/>
</p:tagLst>
</file>

<file path=ppt/tags/tag60.xml><?xml version="1.0" encoding="utf-8"?>
<p:tagLst xmlns:p="http://schemas.openxmlformats.org/presentationml/2006/main">
  <p:tag name="AS_UNIQUEID" val="6402"/>
</p:tagLst>
</file>

<file path=ppt/tags/tag600.xml><?xml version="1.0" encoding="utf-8"?>
<p:tagLst xmlns:p="http://schemas.openxmlformats.org/presentationml/2006/main">
  <p:tag name="AS_UNIQUEID" val="6936"/>
</p:tagLst>
</file>

<file path=ppt/tags/tag601.xml><?xml version="1.0" encoding="utf-8"?>
<p:tagLst xmlns:p="http://schemas.openxmlformats.org/presentationml/2006/main">
  <p:tag name="AS_UNIQUEID" val="6937"/>
</p:tagLst>
</file>

<file path=ppt/tags/tag602.xml><?xml version="1.0" encoding="utf-8"?>
<p:tagLst xmlns:p="http://schemas.openxmlformats.org/presentationml/2006/main">
  <p:tag name="AS_UNIQUEID" val="6938"/>
</p:tagLst>
</file>

<file path=ppt/tags/tag603.xml><?xml version="1.0" encoding="utf-8"?>
<p:tagLst xmlns:p="http://schemas.openxmlformats.org/presentationml/2006/main">
  <p:tag name="AS_UNIQUEID" val="6939"/>
</p:tagLst>
</file>

<file path=ppt/tags/tag604.xml><?xml version="1.0" encoding="utf-8"?>
<p:tagLst xmlns:p="http://schemas.openxmlformats.org/presentationml/2006/main">
  <p:tag name="AS_UNIQUEID" val="6940"/>
</p:tagLst>
</file>

<file path=ppt/tags/tag605.xml><?xml version="1.0" encoding="utf-8"?>
<p:tagLst xmlns:p="http://schemas.openxmlformats.org/presentationml/2006/main">
  <p:tag name="AS_UNIQUEID" val="6941"/>
</p:tagLst>
</file>

<file path=ppt/tags/tag606.xml><?xml version="1.0" encoding="utf-8"?>
<p:tagLst xmlns:p="http://schemas.openxmlformats.org/presentationml/2006/main">
  <p:tag name="AS_UNIQUEID" val="6942"/>
</p:tagLst>
</file>

<file path=ppt/tags/tag607.xml><?xml version="1.0" encoding="utf-8"?>
<p:tagLst xmlns:p="http://schemas.openxmlformats.org/presentationml/2006/main">
  <p:tag name="AS_UNIQUEID" val="6943"/>
</p:tagLst>
</file>

<file path=ppt/tags/tag608.xml><?xml version="1.0" encoding="utf-8"?>
<p:tagLst xmlns:p="http://schemas.openxmlformats.org/presentationml/2006/main">
  <p:tag name="AS_UNIQUEID" val="6944"/>
</p:tagLst>
</file>

<file path=ppt/tags/tag609.xml><?xml version="1.0" encoding="utf-8"?>
<p:tagLst xmlns:p="http://schemas.openxmlformats.org/presentationml/2006/main">
  <p:tag name="AS_UNIQUEID" val="6945"/>
</p:tagLst>
</file>

<file path=ppt/tags/tag61.xml><?xml version="1.0" encoding="utf-8"?>
<p:tagLst xmlns:p="http://schemas.openxmlformats.org/presentationml/2006/main">
  <p:tag name="AS_UNIQUEID" val="6403"/>
</p:tagLst>
</file>

<file path=ppt/tags/tag610.xml><?xml version="1.0" encoding="utf-8"?>
<p:tagLst xmlns:p="http://schemas.openxmlformats.org/presentationml/2006/main">
  <p:tag name="AS_UNIQUEID" val="6946"/>
</p:tagLst>
</file>

<file path=ppt/tags/tag611.xml><?xml version="1.0" encoding="utf-8"?>
<p:tagLst xmlns:p="http://schemas.openxmlformats.org/presentationml/2006/main">
  <p:tag name="AS_UNIQUEID" val="6947"/>
</p:tagLst>
</file>

<file path=ppt/tags/tag612.xml><?xml version="1.0" encoding="utf-8"?>
<p:tagLst xmlns:p="http://schemas.openxmlformats.org/presentationml/2006/main">
  <p:tag name="AS_UNIQUEID" val="6948"/>
</p:tagLst>
</file>

<file path=ppt/tags/tag613.xml><?xml version="1.0" encoding="utf-8"?>
<p:tagLst xmlns:p="http://schemas.openxmlformats.org/presentationml/2006/main">
  <p:tag name="AS_UNIQUEID" val="6949"/>
</p:tagLst>
</file>

<file path=ppt/tags/tag614.xml><?xml version="1.0" encoding="utf-8"?>
<p:tagLst xmlns:p="http://schemas.openxmlformats.org/presentationml/2006/main">
  <p:tag name="AS_UNIQUEID" val="6950"/>
</p:tagLst>
</file>

<file path=ppt/tags/tag615.xml><?xml version="1.0" encoding="utf-8"?>
<p:tagLst xmlns:p="http://schemas.openxmlformats.org/presentationml/2006/main">
  <p:tag name="AS_UNIQUEID" val="6951"/>
</p:tagLst>
</file>

<file path=ppt/tags/tag616.xml><?xml version="1.0" encoding="utf-8"?>
<p:tagLst xmlns:p="http://schemas.openxmlformats.org/presentationml/2006/main">
  <p:tag name="AS_UNIQUEID" val="6952"/>
</p:tagLst>
</file>

<file path=ppt/tags/tag617.xml><?xml version="1.0" encoding="utf-8"?>
<p:tagLst xmlns:p="http://schemas.openxmlformats.org/presentationml/2006/main">
  <p:tag name="AS_UNIQUEID" val="6953"/>
</p:tagLst>
</file>

<file path=ppt/tags/tag618.xml><?xml version="1.0" encoding="utf-8"?>
<p:tagLst xmlns:p="http://schemas.openxmlformats.org/presentationml/2006/main">
  <p:tag name="AS_UNIQUEID" val="6954"/>
</p:tagLst>
</file>

<file path=ppt/tags/tag619.xml><?xml version="1.0" encoding="utf-8"?>
<p:tagLst xmlns:p="http://schemas.openxmlformats.org/presentationml/2006/main">
  <p:tag name="AS_UNIQUEID" val="6955"/>
</p:tagLst>
</file>

<file path=ppt/tags/tag62.xml><?xml version="1.0" encoding="utf-8"?>
<p:tagLst xmlns:p="http://schemas.openxmlformats.org/presentationml/2006/main">
  <p:tag name="AS_UNIQUEID" val="6404"/>
</p:tagLst>
</file>

<file path=ppt/tags/tag620.xml><?xml version="1.0" encoding="utf-8"?>
<p:tagLst xmlns:p="http://schemas.openxmlformats.org/presentationml/2006/main">
  <p:tag name="AS_UNIQUEID" val="6956"/>
</p:tagLst>
</file>

<file path=ppt/tags/tag621.xml><?xml version="1.0" encoding="utf-8"?>
<p:tagLst xmlns:p="http://schemas.openxmlformats.org/presentationml/2006/main">
  <p:tag name="AS_UNIQUEID" val="6957"/>
</p:tagLst>
</file>

<file path=ppt/tags/tag622.xml><?xml version="1.0" encoding="utf-8"?>
<p:tagLst xmlns:p="http://schemas.openxmlformats.org/presentationml/2006/main">
  <p:tag name="AS_UNIQUEID" val="6958"/>
</p:tagLst>
</file>

<file path=ppt/tags/tag623.xml><?xml version="1.0" encoding="utf-8"?>
<p:tagLst xmlns:p="http://schemas.openxmlformats.org/presentationml/2006/main">
  <p:tag name="AS_UNIQUEID" val="6959"/>
</p:tagLst>
</file>

<file path=ppt/tags/tag624.xml><?xml version="1.0" encoding="utf-8"?>
<p:tagLst xmlns:p="http://schemas.openxmlformats.org/presentationml/2006/main">
  <p:tag name="AS_UNIQUEID" val="6960"/>
</p:tagLst>
</file>

<file path=ppt/tags/tag625.xml><?xml version="1.0" encoding="utf-8"?>
<p:tagLst xmlns:p="http://schemas.openxmlformats.org/presentationml/2006/main">
  <p:tag name="AS_UNIQUEID" val="6961"/>
</p:tagLst>
</file>

<file path=ppt/tags/tag626.xml><?xml version="1.0" encoding="utf-8"?>
<p:tagLst xmlns:p="http://schemas.openxmlformats.org/presentationml/2006/main">
  <p:tag name="AS_UNIQUEID" val="6962"/>
</p:tagLst>
</file>

<file path=ppt/tags/tag627.xml><?xml version="1.0" encoding="utf-8"?>
<p:tagLst xmlns:p="http://schemas.openxmlformats.org/presentationml/2006/main">
  <p:tag name="AS_UNIQUEID" val="6963"/>
</p:tagLst>
</file>

<file path=ppt/tags/tag628.xml><?xml version="1.0" encoding="utf-8"?>
<p:tagLst xmlns:p="http://schemas.openxmlformats.org/presentationml/2006/main">
  <p:tag name="AS_UNIQUEID" val="6964"/>
</p:tagLst>
</file>

<file path=ppt/tags/tag629.xml><?xml version="1.0" encoding="utf-8"?>
<p:tagLst xmlns:p="http://schemas.openxmlformats.org/presentationml/2006/main">
  <p:tag name="AS_UNIQUEID" val="6965"/>
</p:tagLst>
</file>

<file path=ppt/tags/tag63.xml><?xml version="1.0" encoding="utf-8"?>
<p:tagLst xmlns:p="http://schemas.openxmlformats.org/presentationml/2006/main">
  <p:tag name="AS_UNIQUEID" val="6405"/>
</p:tagLst>
</file>

<file path=ppt/tags/tag630.xml><?xml version="1.0" encoding="utf-8"?>
<p:tagLst xmlns:p="http://schemas.openxmlformats.org/presentationml/2006/main">
  <p:tag name="AS_UNIQUEID" val="6966"/>
</p:tagLst>
</file>

<file path=ppt/tags/tag631.xml><?xml version="1.0" encoding="utf-8"?>
<p:tagLst xmlns:p="http://schemas.openxmlformats.org/presentationml/2006/main">
  <p:tag name="AS_UNIQUEID" val="6967"/>
</p:tagLst>
</file>

<file path=ppt/tags/tag632.xml><?xml version="1.0" encoding="utf-8"?>
<p:tagLst xmlns:p="http://schemas.openxmlformats.org/presentationml/2006/main">
  <p:tag name="AS_UNIQUEID" val="6968"/>
</p:tagLst>
</file>

<file path=ppt/tags/tag633.xml><?xml version="1.0" encoding="utf-8"?>
<p:tagLst xmlns:p="http://schemas.openxmlformats.org/presentationml/2006/main">
  <p:tag name="AS_UNIQUEID" val="6969"/>
</p:tagLst>
</file>

<file path=ppt/tags/tag634.xml><?xml version="1.0" encoding="utf-8"?>
<p:tagLst xmlns:p="http://schemas.openxmlformats.org/presentationml/2006/main">
  <p:tag name="AS_UNIQUEID" val="6970"/>
</p:tagLst>
</file>

<file path=ppt/tags/tag635.xml><?xml version="1.0" encoding="utf-8"?>
<p:tagLst xmlns:p="http://schemas.openxmlformats.org/presentationml/2006/main">
  <p:tag name="AS_UNIQUEID" val="6971"/>
</p:tagLst>
</file>

<file path=ppt/tags/tag636.xml><?xml version="1.0" encoding="utf-8"?>
<p:tagLst xmlns:p="http://schemas.openxmlformats.org/presentationml/2006/main">
  <p:tag name="AS_UNIQUEID" val="6972"/>
</p:tagLst>
</file>

<file path=ppt/tags/tag637.xml><?xml version="1.0" encoding="utf-8"?>
<p:tagLst xmlns:p="http://schemas.openxmlformats.org/presentationml/2006/main">
  <p:tag name="AS_UNIQUEID" val="6973"/>
</p:tagLst>
</file>

<file path=ppt/tags/tag638.xml><?xml version="1.0" encoding="utf-8"?>
<p:tagLst xmlns:p="http://schemas.openxmlformats.org/presentationml/2006/main">
  <p:tag name="AS_UNIQUEID" val="6974"/>
</p:tagLst>
</file>

<file path=ppt/tags/tag639.xml><?xml version="1.0" encoding="utf-8"?>
<p:tagLst xmlns:p="http://schemas.openxmlformats.org/presentationml/2006/main">
  <p:tag name="AS_UNIQUEID" val="6975"/>
</p:tagLst>
</file>

<file path=ppt/tags/tag64.xml><?xml version="1.0" encoding="utf-8"?>
<p:tagLst xmlns:p="http://schemas.openxmlformats.org/presentationml/2006/main">
  <p:tag name="AS_UNIQUEID" val="6406"/>
</p:tagLst>
</file>

<file path=ppt/tags/tag640.xml><?xml version="1.0" encoding="utf-8"?>
<p:tagLst xmlns:p="http://schemas.openxmlformats.org/presentationml/2006/main">
  <p:tag name="AS_UNIQUEID" val="6976"/>
</p:tagLst>
</file>

<file path=ppt/tags/tag641.xml><?xml version="1.0" encoding="utf-8"?>
<p:tagLst xmlns:p="http://schemas.openxmlformats.org/presentationml/2006/main">
  <p:tag name="AS_UNIQUEID" val="6977"/>
  <p:tag name="THINKCELLSHAPEDONOTDELETE" val="thinkcellActiveDocDoNotDelete"/>
</p:tagLst>
</file>

<file path=ppt/tags/tag642.xml><?xml version="1.0" encoding="utf-8"?>
<p:tagLst xmlns:p="http://schemas.openxmlformats.org/presentationml/2006/main">
  <p:tag name="AS_UNIQUEID" val="6978"/>
  <p:tag name="THINKCELLSHAPEDONOTDELETE" val="tbra1MbaPcV4bPOvD6sVydw"/>
</p:tagLst>
</file>

<file path=ppt/tags/tag643.xml><?xml version="1.0" encoding="utf-8"?>
<p:tagLst xmlns:p="http://schemas.openxmlformats.org/presentationml/2006/main">
  <p:tag name="AS_UNIQUEID" val="6979"/>
</p:tagLst>
</file>

<file path=ppt/tags/tag644.xml><?xml version="1.0" encoding="utf-8"?>
<p:tagLst xmlns:p="http://schemas.openxmlformats.org/presentationml/2006/main">
  <p:tag name="AS_UNIQUEID" val="6980"/>
</p:tagLst>
</file>

<file path=ppt/tags/tag645.xml><?xml version="1.0" encoding="utf-8"?>
<p:tagLst xmlns:p="http://schemas.openxmlformats.org/presentationml/2006/main">
  <p:tag name="AS_UNIQUEID" val="6981"/>
</p:tagLst>
</file>

<file path=ppt/tags/tag646.xml><?xml version="1.0" encoding="utf-8"?>
<p:tagLst xmlns:p="http://schemas.openxmlformats.org/presentationml/2006/main">
  <p:tag name="AS_UNIQUEID" val="6982"/>
</p:tagLst>
</file>

<file path=ppt/tags/tag647.xml><?xml version="1.0" encoding="utf-8"?>
<p:tagLst xmlns:p="http://schemas.openxmlformats.org/presentationml/2006/main">
  <p:tag name="AS_UNIQUEID" val="6983"/>
</p:tagLst>
</file>

<file path=ppt/tags/tag648.xml><?xml version="1.0" encoding="utf-8"?>
<p:tagLst xmlns:p="http://schemas.openxmlformats.org/presentationml/2006/main">
  <p:tag name="AS_UNIQUEID" val="6984"/>
</p:tagLst>
</file>

<file path=ppt/tags/tag649.xml><?xml version="1.0" encoding="utf-8"?>
<p:tagLst xmlns:p="http://schemas.openxmlformats.org/presentationml/2006/main">
  <p:tag name="AS_UNIQUEID" val="5161"/>
</p:tagLst>
</file>

<file path=ppt/tags/tag65.xml><?xml version="1.0" encoding="utf-8"?>
<p:tagLst xmlns:p="http://schemas.openxmlformats.org/presentationml/2006/main">
  <p:tag name="AS_UNIQUEID" val="6407"/>
</p:tagLst>
</file>

<file path=ppt/tags/tag650.xml><?xml version="1.0" encoding="utf-8"?>
<p:tagLst xmlns:p="http://schemas.openxmlformats.org/presentationml/2006/main">
  <p:tag name="AS_UNIQUEID" val="5162"/>
</p:tagLst>
</file>

<file path=ppt/tags/tag651.xml><?xml version="1.0" encoding="utf-8"?>
<p:tagLst xmlns:p="http://schemas.openxmlformats.org/presentationml/2006/main">
  <p:tag name="AS_UNIQUEID" val="5163"/>
</p:tagLst>
</file>

<file path=ppt/tags/tag652.xml><?xml version="1.0" encoding="utf-8"?>
<p:tagLst xmlns:p="http://schemas.openxmlformats.org/presentationml/2006/main">
  <p:tag name="AS_UNIQUEID" val="5164"/>
</p:tagLst>
</file>

<file path=ppt/tags/tag653.xml><?xml version="1.0" encoding="utf-8"?>
<p:tagLst xmlns:p="http://schemas.openxmlformats.org/presentationml/2006/main">
  <p:tag name="AS_UNIQUEID" val="5165"/>
</p:tagLst>
</file>

<file path=ppt/tags/tag654.xml><?xml version="1.0" encoding="utf-8"?>
<p:tagLst xmlns:p="http://schemas.openxmlformats.org/presentationml/2006/main">
  <p:tag name="AS_UNIQUEID" val="5166"/>
</p:tagLst>
</file>

<file path=ppt/tags/tag655.xml><?xml version="1.0" encoding="utf-8"?>
<p:tagLst xmlns:p="http://schemas.openxmlformats.org/presentationml/2006/main">
  <p:tag name="AS_UNIQUEID" val="5167"/>
</p:tagLst>
</file>

<file path=ppt/tags/tag656.xml><?xml version="1.0" encoding="utf-8"?>
<p:tagLst xmlns:p="http://schemas.openxmlformats.org/presentationml/2006/main">
  <p:tag name="AS_UNIQUEID" val="5168"/>
</p:tagLst>
</file>

<file path=ppt/tags/tag657.xml><?xml version="1.0" encoding="utf-8"?>
<p:tagLst xmlns:p="http://schemas.openxmlformats.org/presentationml/2006/main">
  <p:tag name="AS_UNIQUEID" val="5169"/>
</p:tagLst>
</file>

<file path=ppt/tags/tag658.xml><?xml version="1.0" encoding="utf-8"?>
<p:tagLst xmlns:p="http://schemas.openxmlformats.org/presentationml/2006/main">
  <p:tag name="AS_UNIQUEID" val="5170"/>
</p:tagLst>
</file>

<file path=ppt/tags/tag659.xml><?xml version="1.0" encoding="utf-8"?>
<p:tagLst xmlns:p="http://schemas.openxmlformats.org/presentationml/2006/main">
  <p:tag name="AS_UNIQUEID" val="5171"/>
</p:tagLst>
</file>

<file path=ppt/tags/tag66.xml><?xml version="1.0" encoding="utf-8"?>
<p:tagLst xmlns:p="http://schemas.openxmlformats.org/presentationml/2006/main">
  <p:tag name="AS_UNIQUEID" val="6408"/>
</p:tagLst>
</file>

<file path=ppt/tags/tag660.xml><?xml version="1.0" encoding="utf-8"?>
<p:tagLst xmlns:p="http://schemas.openxmlformats.org/presentationml/2006/main">
  <p:tag name="AS_UNIQUEID" val="5172"/>
</p:tagLst>
</file>

<file path=ppt/tags/tag661.xml><?xml version="1.0" encoding="utf-8"?>
<p:tagLst xmlns:p="http://schemas.openxmlformats.org/presentationml/2006/main">
  <p:tag name="AS_UNIQUEID" val="5173"/>
</p:tagLst>
</file>

<file path=ppt/tags/tag662.xml><?xml version="1.0" encoding="utf-8"?>
<p:tagLst xmlns:p="http://schemas.openxmlformats.org/presentationml/2006/main">
  <p:tag name="AS_UNIQUEID" val="5174"/>
</p:tagLst>
</file>

<file path=ppt/tags/tag663.xml><?xml version="1.0" encoding="utf-8"?>
<p:tagLst xmlns:p="http://schemas.openxmlformats.org/presentationml/2006/main">
  <p:tag name="AS_UNIQUEID" val="5175"/>
</p:tagLst>
</file>

<file path=ppt/tags/tag664.xml><?xml version="1.0" encoding="utf-8"?>
<p:tagLst xmlns:p="http://schemas.openxmlformats.org/presentationml/2006/main">
  <p:tag name="AS_UNIQUEID" val="6985"/>
  <p:tag name="THINKCELLSHAPEDONOTDELETE" val="thinkcellActiveDocDoNotDelete"/>
</p:tagLst>
</file>

<file path=ppt/tags/tag665.xml><?xml version="1.0" encoding="utf-8"?>
<p:tagLst xmlns:p="http://schemas.openxmlformats.org/presentationml/2006/main">
  <p:tag name="AS_UNIQUEID" val="6986"/>
  <p:tag name="THINKCELLSHAPEDONOTDELETE" val="tepdg12olfR5a1MIzSWnjDA"/>
</p:tagLst>
</file>

<file path=ppt/tags/tag666.xml><?xml version="1.0" encoding="utf-8"?>
<p:tagLst xmlns:p="http://schemas.openxmlformats.org/presentationml/2006/main">
  <p:tag name="AS_UNIQUEID" val="6987"/>
</p:tagLst>
</file>

<file path=ppt/tags/tag667.xml><?xml version="1.0" encoding="utf-8"?>
<p:tagLst xmlns:p="http://schemas.openxmlformats.org/presentationml/2006/main">
  <p:tag name="AS_UNIQUEID" val="6988"/>
</p:tagLst>
</file>

<file path=ppt/tags/tag668.xml><?xml version="1.0" encoding="utf-8"?>
<p:tagLst xmlns:p="http://schemas.openxmlformats.org/presentationml/2006/main">
  <p:tag name="AS_UNIQUEID" val="6989"/>
</p:tagLst>
</file>

<file path=ppt/tags/tag669.xml><?xml version="1.0" encoding="utf-8"?>
<p:tagLst xmlns:p="http://schemas.openxmlformats.org/presentationml/2006/main">
  <p:tag name="AS_UNIQUEID" val="5176"/>
</p:tagLst>
</file>

<file path=ppt/tags/tag67.xml><?xml version="1.0" encoding="utf-8"?>
<p:tagLst xmlns:p="http://schemas.openxmlformats.org/presentationml/2006/main">
  <p:tag name="AS_UNIQUEID" val="6409"/>
</p:tagLst>
</file>

<file path=ppt/tags/tag670.xml><?xml version="1.0" encoding="utf-8"?>
<p:tagLst xmlns:p="http://schemas.openxmlformats.org/presentationml/2006/main">
  <p:tag name="AS_UNIQUEID" val="5177"/>
</p:tagLst>
</file>

<file path=ppt/tags/tag671.xml><?xml version="1.0" encoding="utf-8"?>
<p:tagLst xmlns:p="http://schemas.openxmlformats.org/presentationml/2006/main">
  <p:tag name="AS_UNIQUEID" val="5178"/>
</p:tagLst>
</file>

<file path=ppt/tags/tag672.xml><?xml version="1.0" encoding="utf-8"?>
<p:tagLst xmlns:p="http://schemas.openxmlformats.org/presentationml/2006/main">
  <p:tag name="AS_UNIQUEID" val="5179"/>
</p:tagLst>
</file>

<file path=ppt/tags/tag673.xml><?xml version="1.0" encoding="utf-8"?>
<p:tagLst xmlns:p="http://schemas.openxmlformats.org/presentationml/2006/main">
  <p:tag name="AS_UNIQUEID" val="5180"/>
</p:tagLst>
</file>

<file path=ppt/tags/tag674.xml><?xml version="1.0" encoding="utf-8"?>
<p:tagLst xmlns:p="http://schemas.openxmlformats.org/presentationml/2006/main">
  <p:tag name="AS_UNIQUEID" val="5181"/>
</p:tagLst>
</file>

<file path=ppt/tags/tag675.xml><?xml version="1.0" encoding="utf-8"?>
<p:tagLst xmlns:p="http://schemas.openxmlformats.org/presentationml/2006/main">
  <p:tag name="AS_UNIQUEID" val="6990"/>
</p:tagLst>
</file>

<file path=ppt/tags/tag676.xml><?xml version="1.0" encoding="utf-8"?>
<p:tagLst xmlns:p="http://schemas.openxmlformats.org/presentationml/2006/main">
  <p:tag name="AS_UNIQUEID" val="5182"/>
</p:tagLst>
</file>

<file path=ppt/tags/tag677.xml><?xml version="1.0" encoding="utf-8"?>
<p:tagLst xmlns:p="http://schemas.openxmlformats.org/presentationml/2006/main">
  <p:tag name="AS_UNIQUEID" val="5183"/>
</p:tagLst>
</file>

<file path=ppt/tags/tag678.xml><?xml version="1.0" encoding="utf-8"?>
<p:tagLst xmlns:p="http://schemas.openxmlformats.org/presentationml/2006/main">
  <p:tag name="AS_UNIQUEID" val="5184"/>
</p:tagLst>
</file>

<file path=ppt/tags/tag679.xml><?xml version="1.0" encoding="utf-8"?>
<p:tagLst xmlns:p="http://schemas.openxmlformats.org/presentationml/2006/main">
  <p:tag name="AS_UNIQUEID" val="5185"/>
</p:tagLst>
</file>

<file path=ppt/tags/tag68.xml><?xml version="1.0" encoding="utf-8"?>
<p:tagLst xmlns:p="http://schemas.openxmlformats.org/presentationml/2006/main">
  <p:tag name="AS_UNIQUEID" val="6410"/>
</p:tagLst>
</file>

<file path=ppt/tags/tag680.xml><?xml version="1.0" encoding="utf-8"?>
<p:tagLst xmlns:p="http://schemas.openxmlformats.org/presentationml/2006/main">
  <p:tag name="AS_UNIQUEID" val="5186"/>
</p:tagLst>
</file>

<file path=ppt/tags/tag681.xml><?xml version="1.0" encoding="utf-8"?>
<p:tagLst xmlns:p="http://schemas.openxmlformats.org/presentationml/2006/main">
  <p:tag name="AS_UNIQUEID" val="5187"/>
</p:tagLst>
</file>

<file path=ppt/tags/tag682.xml><?xml version="1.0" encoding="utf-8"?>
<p:tagLst xmlns:p="http://schemas.openxmlformats.org/presentationml/2006/main">
  <p:tag name="AS_UNIQUEID" val="5188"/>
</p:tagLst>
</file>

<file path=ppt/tags/tag683.xml><?xml version="1.0" encoding="utf-8"?>
<p:tagLst xmlns:p="http://schemas.openxmlformats.org/presentationml/2006/main">
  <p:tag name="AS_UNIQUEID" val="5189"/>
</p:tagLst>
</file>

<file path=ppt/tags/tag684.xml><?xml version="1.0" encoding="utf-8"?>
<p:tagLst xmlns:p="http://schemas.openxmlformats.org/presentationml/2006/main">
  <p:tag name="AS_UNIQUEID" val="5190"/>
</p:tagLst>
</file>

<file path=ppt/tags/tag685.xml><?xml version="1.0" encoding="utf-8"?>
<p:tagLst xmlns:p="http://schemas.openxmlformats.org/presentationml/2006/main">
  <p:tag name="AS_UNIQUEID" val="5191"/>
</p:tagLst>
</file>

<file path=ppt/tags/tag686.xml><?xml version="1.0" encoding="utf-8"?>
<p:tagLst xmlns:p="http://schemas.openxmlformats.org/presentationml/2006/main">
  <p:tag name="AS_UNIQUEID" val="5192"/>
</p:tagLst>
</file>

<file path=ppt/tags/tag687.xml><?xml version="1.0" encoding="utf-8"?>
<p:tagLst xmlns:p="http://schemas.openxmlformats.org/presentationml/2006/main">
  <p:tag name="AS_UNIQUEID" val="6991"/>
</p:tagLst>
</file>

<file path=ppt/tags/tag688.xml><?xml version="1.0" encoding="utf-8"?>
<p:tagLst xmlns:p="http://schemas.openxmlformats.org/presentationml/2006/main">
  <p:tag name="AS_UNIQUEID" val="6992"/>
</p:tagLst>
</file>

<file path=ppt/tags/tag689.xml><?xml version="1.0" encoding="utf-8"?>
<p:tagLst xmlns:p="http://schemas.openxmlformats.org/presentationml/2006/main">
  <p:tag name="AS_UNIQUEID" val="5193"/>
</p:tagLst>
</file>

<file path=ppt/tags/tag69.xml><?xml version="1.0" encoding="utf-8"?>
<p:tagLst xmlns:p="http://schemas.openxmlformats.org/presentationml/2006/main">
  <p:tag name="AS_UNIQUEID" val="6411"/>
</p:tagLst>
</file>

<file path=ppt/tags/tag690.xml><?xml version="1.0" encoding="utf-8"?>
<p:tagLst xmlns:p="http://schemas.openxmlformats.org/presentationml/2006/main">
  <p:tag name="AS_UNIQUEID" val="5194"/>
</p:tagLst>
</file>

<file path=ppt/tags/tag691.xml><?xml version="1.0" encoding="utf-8"?>
<p:tagLst xmlns:p="http://schemas.openxmlformats.org/presentationml/2006/main">
  <p:tag name="AS_UNIQUEID" val="5195"/>
</p:tagLst>
</file>

<file path=ppt/tags/tag692.xml><?xml version="1.0" encoding="utf-8"?>
<p:tagLst xmlns:p="http://schemas.openxmlformats.org/presentationml/2006/main">
  <p:tag name="AS_UNIQUEID" val="5196"/>
</p:tagLst>
</file>

<file path=ppt/tags/tag693.xml><?xml version="1.0" encoding="utf-8"?>
<p:tagLst xmlns:p="http://schemas.openxmlformats.org/presentationml/2006/main">
  <p:tag name="AS_UNIQUEID" val="5197"/>
</p:tagLst>
</file>

<file path=ppt/tags/tag694.xml><?xml version="1.0" encoding="utf-8"?>
<p:tagLst xmlns:p="http://schemas.openxmlformats.org/presentationml/2006/main">
  <p:tag name="AS_UNIQUEID" val="5198"/>
</p:tagLst>
</file>

<file path=ppt/tags/tag695.xml><?xml version="1.0" encoding="utf-8"?>
<p:tagLst xmlns:p="http://schemas.openxmlformats.org/presentationml/2006/main">
  <p:tag name="AS_UNIQUEID" val="5199"/>
</p:tagLst>
</file>

<file path=ppt/tags/tag696.xml><?xml version="1.0" encoding="utf-8"?>
<p:tagLst xmlns:p="http://schemas.openxmlformats.org/presentationml/2006/main">
  <p:tag name="AS_UNIQUEID" val="5200"/>
</p:tagLst>
</file>

<file path=ppt/tags/tag697.xml><?xml version="1.0" encoding="utf-8"?>
<p:tagLst xmlns:p="http://schemas.openxmlformats.org/presentationml/2006/main">
  <p:tag name="AS_UNIQUEID" val="5201"/>
</p:tagLst>
</file>

<file path=ppt/tags/tag698.xml><?xml version="1.0" encoding="utf-8"?>
<p:tagLst xmlns:p="http://schemas.openxmlformats.org/presentationml/2006/main">
  <p:tag name="AS_UNIQUEID" val="5202"/>
</p:tagLst>
</file>

<file path=ppt/tags/tag699.xml><?xml version="1.0" encoding="utf-8"?>
<p:tagLst xmlns:p="http://schemas.openxmlformats.org/presentationml/2006/main">
  <p:tag name="AS_UNIQUEID" val="6993"/>
</p:tagLst>
</file>

<file path=ppt/tags/tag7.xml><?xml version="1.0" encoding="utf-8"?>
<p:tagLst xmlns:p="http://schemas.openxmlformats.org/presentationml/2006/main">
  <p:tag name="AS_UNIQUEID" val="6349"/>
</p:tagLst>
</file>

<file path=ppt/tags/tag70.xml><?xml version="1.0" encoding="utf-8"?>
<p:tagLst xmlns:p="http://schemas.openxmlformats.org/presentationml/2006/main">
  <p:tag name="AS_UNIQUEID" val="6412"/>
</p:tagLst>
</file>

<file path=ppt/tags/tag700.xml><?xml version="1.0" encoding="utf-8"?>
<p:tagLst xmlns:p="http://schemas.openxmlformats.org/presentationml/2006/main">
  <p:tag name="AS_UNIQUEID" val="5203"/>
</p:tagLst>
</file>

<file path=ppt/tags/tag701.xml><?xml version="1.0" encoding="utf-8"?>
<p:tagLst xmlns:p="http://schemas.openxmlformats.org/presentationml/2006/main">
  <p:tag name="AS_UNIQUEID" val="5204"/>
</p:tagLst>
</file>

<file path=ppt/tags/tag702.xml><?xml version="1.0" encoding="utf-8"?>
<p:tagLst xmlns:p="http://schemas.openxmlformats.org/presentationml/2006/main">
  <p:tag name="AS_UNIQUEID" val="5206"/>
</p:tagLst>
</file>

<file path=ppt/tags/tag703.xml><?xml version="1.0" encoding="utf-8"?>
<p:tagLst xmlns:p="http://schemas.openxmlformats.org/presentationml/2006/main">
  <p:tag name="AS_UNIQUEID" val="5207"/>
</p:tagLst>
</file>

<file path=ppt/tags/tag704.xml><?xml version="1.0" encoding="utf-8"?>
<p:tagLst xmlns:p="http://schemas.openxmlformats.org/presentationml/2006/main">
  <p:tag name="AS_UNIQUEID" val="6994"/>
</p:tagLst>
</file>

<file path=ppt/tags/tag705.xml><?xml version="1.0" encoding="utf-8"?>
<p:tagLst xmlns:p="http://schemas.openxmlformats.org/presentationml/2006/main">
  <p:tag name="AS_UNIQUEID" val="6995"/>
</p:tagLst>
</file>

<file path=ppt/tags/tag706.xml><?xml version="1.0" encoding="utf-8"?>
<p:tagLst xmlns:p="http://schemas.openxmlformats.org/presentationml/2006/main">
  <p:tag name="AS_UNIQUEID" val="6996"/>
</p:tagLst>
</file>

<file path=ppt/tags/tag707.xml><?xml version="1.0" encoding="utf-8"?>
<p:tagLst xmlns:p="http://schemas.openxmlformats.org/presentationml/2006/main">
  <p:tag name="AS_UNIQUEID" val="6997"/>
</p:tagLst>
</file>

<file path=ppt/tags/tag708.xml><?xml version="1.0" encoding="utf-8"?>
<p:tagLst xmlns:p="http://schemas.openxmlformats.org/presentationml/2006/main">
  <p:tag name="AS_UNIQUEID" val="6998"/>
</p:tagLst>
</file>

<file path=ppt/tags/tag709.xml><?xml version="1.0" encoding="utf-8"?>
<p:tagLst xmlns:p="http://schemas.openxmlformats.org/presentationml/2006/main">
  <p:tag name="AS_UNIQUEID" val="5208"/>
</p:tagLst>
</file>

<file path=ppt/tags/tag71.xml><?xml version="1.0" encoding="utf-8"?>
<p:tagLst xmlns:p="http://schemas.openxmlformats.org/presentationml/2006/main">
  <p:tag name="AS_UNIQUEID" val="6413"/>
</p:tagLst>
</file>

<file path=ppt/tags/tag710.xml><?xml version="1.0" encoding="utf-8"?>
<p:tagLst xmlns:p="http://schemas.openxmlformats.org/presentationml/2006/main">
  <p:tag name="AS_UNIQUEID" val="5209"/>
</p:tagLst>
</file>

<file path=ppt/tags/tag711.xml><?xml version="1.0" encoding="utf-8"?>
<p:tagLst xmlns:p="http://schemas.openxmlformats.org/presentationml/2006/main">
  <p:tag name="AS_UNIQUEID" val="5210"/>
</p:tagLst>
</file>

<file path=ppt/tags/tag712.xml><?xml version="1.0" encoding="utf-8"?>
<p:tagLst xmlns:p="http://schemas.openxmlformats.org/presentationml/2006/main">
  <p:tag name="AS_UNIQUEID" val="5211"/>
</p:tagLst>
</file>

<file path=ppt/tags/tag713.xml><?xml version="1.0" encoding="utf-8"?>
<p:tagLst xmlns:p="http://schemas.openxmlformats.org/presentationml/2006/main">
  <p:tag name="AS_UNIQUEID" val="5212"/>
</p:tagLst>
</file>

<file path=ppt/tags/tag714.xml><?xml version="1.0" encoding="utf-8"?>
<p:tagLst xmlns:p="http://schemas.openxmlformats.org/presentationml/2006/main">
  <p:tag name="AS_UNIQUEID" val="5213"/>
</p:tagLst>
</file>

<file path=ppt/tags/tag715.xml><?xml version="1.0" encoding="utf-8"?>
<p:tagLst xmlns:p="http://schemas.openxmlformats.org/presentationml/2006/main">
  <p:tag name="AS_UNIQUEID" val="5214"/>
</p:tagLst>
</file>

<file path=ppt/tags/tag716.xml><?xml version="1.0" encoding="utf-8"?>
<p:tagLst xmlns:p="http://schemas.openxmlformats.org/presentationml/2006/main">
  <p:tag name="AS_UNIQUEID" val="5215"/>
</p:tagLst>
</file>

<file path=ppt/tags/tag717.xml><?xml version="1.0" encoding="utf-8"?>
<p:tagLst xmlns:p="http://schemas.openxmlformats.org/presentationml/2006/main">
  <p:tag name="AS_UNIQUEID" val="5216"/>
</p:tagLst>
</file>

<file path=ppt/tags/tag718.xml><?xml version="1.0" encoding="utf-8"?>
<p:tagLst xmlns:p="http://schemas.openxmlformats.org/presentationml/2006/main">
  <p:tag name="AS_UNIQUEID" val="5217"/>
</p:tagLst>
</file>

<file path=ppt/tags/tag719.xml><?xml version="1.0" encoding="utf-8"?>
<p:tagLst xmlns:p="http://schemas.openxmlformats.org/presentationml/2006/main">
  <p:tag name="AS_UNIQUEID" val="5218"/>
</p:tagLst>
</file>

<file path=ppt/tags/tag72.xml><?xml version="1.0" encoding="utf-8"?>
<p:tagLst xmlns:p="http://schemas.openxmlformats.org/presentationml/2006/main">
  <p:tag name="AS_UNIQUEID" val="6414"/>
</p:tagLst>
</file>

<file path=ppt/tags/tag720.xml><?xml version="1.0" encoding="utf-8"?>
<p:tagLst xmlns:p="http://schemas.openxmlformats.org/presentationml/2006/main">
  <p:tag name="AS_UNIQUEID" val="5219"/>
</p:tagLst>
</file>

<file path=ppt/tags/tag721.xml><?xml version="1.0" encoding="utf-8"?>
<p:tagLst xmlns:p="http://schemas.openxmlformats.org/presentationml/2006/main">
  <p:tag name="AS_UNIQUEID" val="5220"/>
</p:tagLst>
</file>

<file path=ppt/tags/tag722.xml><?xml version="1.0" encoding="utf-8"?>
<p:tagLst xmlns:p="http://schemas.openxmlformats.org/presentationml/2006/main">
  <p:tag name="AS_UNIQUEID" val="5221"/>
</p:tagLst>
</file>

<file path=ppt/tags/tag723.xml><?xml version="1.0" encoding="utf-8"?>
<p:tagLst xmlns:p="http://schemas.openxmlformats.org/presentationml/2006/main">
  <p:tag name="AS_UNIQUEID" val="5222"/>
</p:tagLst>
</file>

<file path=ppt/tags/tag724.xml><?xml version="1.0" encoding="utf-8"?>
<p:tagLst xmlns:p="http://schemas.openxmlformats.org/presentationml/2006/main">
  <p:tag name="AS_UNIQUEID" val="6999"/>
  <p:tag name="THINKCELLSHAPEDONOTDELETE" val="thinkcellActiveDocDoNotDelete"/>
</p:tagLst>
</file>

<file path=ppt/tags/tag725.xml><?xml version="1.0" encoding="utf-8"?>
<p:tagLst xmlns:p="http://schemas.openxmlformats.org/presentationml/2006/main">
  <p:tag name="AS_UNIQUEID" val="7000"/>
  <p:tag name="THINKCELLSHAPEDONOTDELETE" val="tepdg12olfR5a1MIzSWnjDA"/>
</p:tagLst>
</file>

<file path=ppt/tags/tag726.xml><?xml version="1.0" encoding="utf-8"?>
<p:tagLst xmlns:p="http://schemas.openxmlformats.org/presentationml/2006/main">
  <p:tag name="AS_UNIQUEID" val="7001"/>
</p:tagLst>
</file>

<file path=ppt/tags/tag727.xml><?xml version="1.0" encoding="utf-8"?>
<p:tagLst xmlns:p="http://schemas.openxmlformats.org/presentationml/2006/main">
  <p:tag name="AS_UNIQUEID" val="7002"/>
</p:tagLst>
</file>

<file path=ppt/tags/tag728.xml><?xml version="1.0" encoding="utf-8"?>
<p:tagLst xmlns:p="http://schemas.openxmlformats.org/presentationml/2006/main">
  <p:tag name="AS_UNIQUEID" val="7003"/>
</p:tagLst>
</file>

<file path=ppt/tags/tag729.xml><?xml version="1.0" encoding="utf-8"?>
<p:tagLst xmlns:p="http://schemas.openxmlformats.org/presentationml/2006/main">
  <p:tag name="AS_UNIQUEID" val="7004"/>
</p:tagLst>
</file>

<file path=ppt/tags/tag73.xml><?xml version="1.0" encoding="utf-8"?>
<p:tagLst xmlns:p="http://schemas.openxmlformats.org/presentationml/2006/main">
  <p:tag name="AS_UNIQUEID" val="6415"/>
</p:tagLst>
</file>

<file path=ppt/tags/tag730.xml><?xml version="1.0" encoding="utf-8"?>
<p:tagLst xmlns:p="http://schemas.openxmlformats.org/presentationml/2006/main">
  <p:tag name="AS_UNIQUEID" val="5223"/>
</p:tagLst>
</file>

<file path=ppt/tags/tag731.xml><?xml version="1.0" encoding="utf-8"?>
<p:tagLst xmlns:p="http://schemas.openxmlformats.org/presentationml/2006/main">
  <p:tag name="AS_UNIQUEID" val="5224"/>
</p:tagLst>
</file>

<file path=ppt/tags/tag732.xml><?xml version="1.0" encoding="utf-8"?>
<p:tagLst xmlns:p="http://schemas.openxmlformats.org/presentationml/2006/main">
  <p:tag name="AS_UNIQUEID" val="5225"/>
</p:tagLst>
</file>

<file path=ppt/tags/tag733.xml><?xml version="1.0" encoding="utf-8"?>
<p:tagLst xmlns:p="http://schemas.openxmlformats.org/presentationml/2006/main">
  <p:tag name="AS_UNIQUEID" val="5226"/>
</p:tagLst>
</file>

<file path=ppt/tags/tag734.xml><?xml version="1.0" encoding="utf-8"?>
<p:tagLst xmlns:p="http://schemas.openxmlformats.org/presentationml/2006/main">
  <p:tag name="AS_UNIQUEID" val="5227"/>
</p:tagLst>
</file>

<file path=ppt/tags/tag735.xml><?xml version="1.0" encoding="utf-8"?>
<p:tagLst xmlns:p="http://schemas.openxmlformats.org/presentationml/2006/main">
  <p:tag name="AS_UNIQUEID" val="5228"/>
</p:tagLst>
</file>

<file path=ppt/tags/tag736.xml><?xml version="1.0" encoding="utf-8"?>
<p:tagLst xmlns:p="http://schemas.openxmlformats.org/presentationml/2006/main">
  <p:tag name="AS_UNIQUEID" val="5229"/>
</p:tagLst>
</file>

<file path=ppt/tags/tag737.xml><?xml version="1.0" encoding="utf-8"?>
<p:tagLst xmlns:p="http://schemas.openxmlformats.org/presentationml/2006/main">
  <p:tag name="AS_UNIQUEID" val="5230"/>
</p:tagLst>
</file>

<file path=ppt/tags/tag738.xml><?xml version="1.0" encoding="utf-8"?>
<p:tagLst xmlns:p="http://schemas.openxmlformats.org/presentationml/2006/main">
  <p:tag name="AS_UNIQUEID" val="7005"/>
</p:tagLst>
</file>

<file path=ppt/tags/tag739.xml><?xml version="1.0" encoding="utf-8"?>
<p:tagLst xmlns:p="http://schemas.openxmlformats.org/presentationml/2006/main">
  <p:tag name="AS_UNIQUEID" val="7006"/>
</p:tagLst>
</file>

<file path=ppt/tags/tag74.xml><?xml version="1.0" encoding="utf-8"?>
<p:tagLst xmlns:p="http://schemas.openxmlformats.org/presentationml/2006/main">
  <p:tag name="AS_UNIQUEID" val="6416"/>
</p:tagLst>
</file>

<file path=ppt/tags/tag740.xml><?xml version="1.0" encoding="utf-8"?>
<p:tagLst xmlns:p="http://schemas.openxmlformats.org/presentationml/2006/main">
  <p:tag name="AS_UNIQUEID" val="5231"/>
</p:tagLst>
</file>

<file path=ppt/tags/tag741.xml><?xml version="1.0" encoding="utf-8"?>
<p:tagLst xmlns:p="http://schemas.openxmlformats.org/presentationml/2006/main">
  <p:tag name="AS_UNIQUEID" val="5232"/>
</p:tagLst>
</file>

<file path=ppt/tags/tag742.xml><?xml version="1.0" encoding="utf-8"?>
<p:tagLst xmlns:p="http://schemas.openxmlformats.org/presentationml/2006/main">
  <p:tag name="AS_UNIQUEID" val="5233"/>
</p:tagLst>
</file>

<file path=ppt/tags/tag743.xml><?xml version="1.0" encoding="utf-8"?>
<p:tagLst xmlns:p="http://schemas.openxmlformats.org/presentationml/2006/main">
  <p:tag name="AS_UNIQUEID" val="5234"/>
</p:tagLst>
</file>

<file path=ppt/tags/tag744.xml><?xml version="1.0" encoding="utf-8"?>
<p:tagLst xmlns:p="http://schemas.openxmlformats.org/presentationml/2006/main">
  <p:tag name="AS_UNIQUEID" val="5235"/>
</p:tagLst>
</file>

<file path=ppt/tags/tag745.xml><?xml version="1.0" encoding="utf-8"?>
<p:tagLst xmlns:p="http://schemas.openxmlformats.org/presentationml/2006/main">
  <p:tag name="AS_UNIQUEID" val="7007"/>
</p:tagLst>
</file>

<file path=ppt/tags/tag746.xml><?xml version="1.0" encoding="utf-8"?>
<p:tagLst xmlns:p="http://schemas.openxmlformats.org/presentationml/2006/main">
  <p:tag name="AS_UNIQUEID" val="5236"/>
</p:tagLst>
</file>

<file path=ppt/tags/tag747.xml><?xml version="1.0" encoding="utf-8"?>
<p:tagLst xmlns:p="http://schemas.openxmlformats.org/presentationml/2006/main">
  <p:tag name="AS_UNIQUEID" val="5237"/>
</p:tagLst>
</file>

<file path=ppt/tags/tag748.xml><?xml version="1.0" encoding="utf-8"?>
<p:tagLst xmlns:p="http://schemas.openxmlformats.org/presentationml/2006/main">
  <p:tag name="AS_UNIQUEID" val="5238"/>
</p:tagLst>
</file>

<file path=ppt/tags/tag749.xml><?xml version="1.0" encoding="utf-8"?>
<p:tagLst xmlns:p="http://schemas.openxmlformats.org/presentationml/2006/main">
  <p:tag name="AS_UNIQUEID" val="5239"/>
</p:tagLst>
</file>

<file path=ppt/tags/tag75.xml><?xml version="1.0" encoding="utf-8"?>
<p:tagLst xmlns:p="http://schemas.openxmlformats.org/presentationml/2006/main">
  <p:tag name="AS_UNIQUEID" val="6417"/>
</p:tagLst>
</file>

<file path=ppt/tags/tag750.xml><?xml version="1.0" encoding="utf-8"?>
<p:tagLst xmlns:p="http://schemas.openxmlformats.org/presentationml/2006/main">
  <p:tag name="AS_UNIQUEID" val="5243"/>
</p:tagLst>
</file>

<file path=ppt/tags/tag751.xml><?xml version="1.0" encoding="utf-8"?>
<p:tagLst xmlns:p="http://schemas.openxmlformats.org/presentationml/2006/main">
  <p:tag name="AS_UNIQUEID" val="5244"/>
</p:tagLst>
</file>

<file path=ppt/tags/tag752.xml><?xml version="1.0" encoding="utf-8"?>
<p:tagLst xmlns:p="http://schemas.openxmlformats.org/presentationml/2006/main">
  <p:tag name="AS_UNIQUEID" val="5245"/>
</p:tagLst>
</file>

<file path=ppt/tags/tag753.xml><?xml version="1.0" encoding="utf-8"?>
<p:tagLst xmlns:p="http://schemas.openxmlformats.org/presentationml/2006/main">
  <p:tag name="AS_UNIQUEID" val="5246"/>
</p:tagLst>
</file>

<file path=ppt/tags/tag754.xml><?xml version="1.0" encoding="utf-8"?>
<p:tagLst xmlns:p="http://schemas.openxmlformats.org/presentationml/2006/main">
  <p:tag name="AS_UNIQUEID" val="5247"/>
</p:tagLst>
</file>

<file path=ppt/tags/tag755.xml><?xml version="1.0" encoding="utf-8"?>
<p:tagLst xmlns:p="http://schemas.openxmlformats.org/presentationml/2006/main">
  <p:tag name="AS_UNIQUEID" val="5248"/>
</p:tagLst>
</file>

<file path=ppt/tags/tag756.xml><?xml version="1.0" encoding="utf-8"?>
<p:tagLst xmlns:p="http://schemas.openxmlformats.org/presentationml/2006/main">
  <p:tag name="AS_UNIQUEID" val="5249"/>
</p:tagLst>
</file>

<file path=ppt/tags/tag757.xml><?xml version="1.0" encoding="utf-8"?>
<p:tagLst xmlns:p="http://schemas.openxmlformats.org/presentationml/2006/main">
  <p:tag name="AS_UNIQUEID" val="5250"/>
</p:tagLst>
</file>

<file path=ppt/tags/tag758.xml><?xml version="1.0" encoding="utf-8"?>
<p:tagLst xmlns:p="http://schemas.openxmlformats.org/presentationml/2006/main">
  <p:tag name="AS_UNIQUEID" val="5251"/>
</p:tagLst>
</file>

<file path=ppt/tags/tag759.xml><?xml version="1.0" encoding="utf-8"?>
<p:tagLst xmlns:p="http://schemas.openxmlformats.org/presentationml/2006/main">
  <p:tag name="AS_UNIQUEID" val="5252"/>
</p:tagLst>
</file>

<file path=ppt/tags/tag76.xml><?xml version="1.0" encoding="utf-8"?>
<p:tagLst xmlns:p="http://schemas.openxmlformats.org/presentationml/2006/main">
  <p:tag name="AS_UNIQUEID" val="6418"/>
</p:tagLst>
</file>

<file path=ppt/tags/tag760.xml><?xml version="1.0" encoding="utf-8"?>
<p:tagLst xmlns:p="http://schemas.openxmlformats.org/presentationml/2006/main">
  <p:tag name="AS_UNIQUEID" val="5253"/>
</p:tagLst>
</file>

<file path=ppt/tags/tag761.xml><?xml version="1.0" encoding="utf-8"?>
<p:tagLst xmlns:p="http://schemas.openxmlformats.org/presentationml/2006/main">
  <p:tag name="AS_UNIQUEID" val="5259"/>
</p:tagLst>
</file>

<file path=ppt/tags/tag762.xml><?xml version="1.0" encoding="utf-8"?>
<p:tagLst xmlns:p="http://schemas.openxmlformats.org/presentationml/2006/main">
  <p:tag name="AS_UNIQUEID" val="7008"/>
</p:tagLst>
</file>

<file path=ppt/tags/tag763.xml><?xml version="1.0" encoding="utf-8"?>
<p:tagLst xmlns:p="http://schemas.openxmlformats.org/presentationml/2006/main">
  <p:tag name="AS_UNIQUEID" val="7009"/>
</p:tagLst>
</file>

<file path=ppt/tags/tag764.xml><?xml version="1.0" encoding="utf-8"?>
<p:tagLst xmlns:p="http://schemas.openxmlformats.org/presentationml/2006/main">
  <p:tag name="AS_UNIQUEID" val="7010"/>
</p:tagLst>
</file>

<file path=ppt/tags/tag765.xml><?xml version="1.0" encoding="utf-8"?>
<p:tagLst xmlns:p="http://schemas.openxmlformats.org/presentationml/2006/main">
  <p:tag name="AS_UNIQUEID" val="7011"/>
</p:tagLst>
</file>

<file path=ppt/tags/tag766.xml><?xml version="1.0" encoding="utf-8"?>
<p:tagLst xmlns:p="http://schemas.openxmlformats.org/presentationml/2006/main">
  <p:tag name="AS_UNIQUEID" val="7012"/>
</p:tagLst>
</file>

<file path=ppt/tags/tag767.xml><?xml version="1.0" encoding="utf-8"?>
<p:tagLst xmlns:p="http://schemas.openxmlformats.org/presentationml/2006/main">
  <p:tag name="AS_UNIQUEID" val="7013"/>
</p:tagLst>
</file>

<file path=ppt/tags/tag768.xml><?xml version="1.0" encoding="utf-8"?>
<p:tagLst xmlns:p="http://schemas.openxmlformats.org/presentationml/2006/main">
  <p:tag name="AS_UNIQUEID" val="7014"/>
</p:tagLst>
</file>

<file path=ppt/tags/tag769.xml><?xml version="1.0" encoding="utf-8"?>
<p:tagLst xmlns:p="http://schemas.openxmlformats.org/presentationml/2006/main">
  <p:tag name="AS_UNIQUEID" val="7015"/>
</p:tagLst>
</file>

<file path=ppt/tags/tag77.xml><?xml version="1.0" encoding="utf-8"?>
<p:tagLst xmlns:p="http://schemas.openxmlformats.org/presentationml/2006/main">
  <p:tag name="AS_UNIQUEID" val="6419"/>
</p:tagLst>
</file>

<file path=ppt/tags/tag770.xml><?xml version="1.0" encoding="utf-8"?>
<p:tagLst xmlns:p="http://schemas.openxmlformats.org/presentationml/2006/main">
  <p:tag name="AS_UNIQUEID" val="7016"/>
</p:tagLst>
</file>

<file path=ppt/tags/tag771.xml><?xml version="1.0" encoding="utf-8"?>
<p:tagLst xmlns:p="http://schemas.openxmlformats.org/presentationml/2006/main">
  <p:tag name="AS_UNIQUEID" val="7017"/>
</p:tagLst>
</file>

<file path=ppt/tags/tag772.xml><?xml version="1.0" encoding="utf-8"?>
<p:tagLst xmlns:p="http://schemas.openxmlformats.org/presentationml/2006/main">
  <p:tag name="AS_UNIQUEID" val="7018"/>
</p:tagLst>
</file>

<file path=ppt/tags/tag773.xml><?xml version="1.0" encoding="utf-8"?>
<p:tagLst xmlns:p="http://schemas.openxmlformats.org/presentationml/2006/main">
  <p:tag name="AS_UNIQUEID" val="7019"/>
</p:tagLst>
</file>

<file path=ppt/tags/tag774.xml><?xml version="1.0" encoding="utf-8"?>
<p:tagLst xmlns:p="http://schemas.openxmlformats.org/presentationml/2006/main">
  <p:tag name="AS_UNIQUEID" val="7020"/>
</p:tagLst>
</file>

<file path=ppt/tags/tag775.xml><?xml version="1.0" encoding="utf-8"?>
<p:tagLst xmlns:p="http://schemas.openxmlformats.org/presentationml/2006/main">
  <p:tag name="AS_UNIQUEID" val="7021"/>
</p:tagLst>
</file>

<file path=ppt/tags/tag776.xml><?xml version="1.0" encoding="utf-8"?>
<p:tagLst xmlns:p="http://schemas.openxmlformats.org/presentationml/2006/main">
  <p:tag name="AS_UNIQUEID" val="7022"/>
</p:tagLst>
</file>

<file path=ppt/tags/tag777.xml><?xml version="1.0" encoding="utf-8"?>
<p:tagLst xmlns:p="http://schemas.openxmlformats.org/presentationml/2006/main">
  <p:tag name="AS_UNIQUEID" val="7023"/>
</p:tagLst>
</file>

<file path=ppt/tags/tag778.xml><?xml version="1.0" encoding="utf-8"?>
<p:tagLst xmlns:p="http://schemas.openxmlformats.org/presentationml/2006/main">
  <p:tag name="AS_UNIQUEID" val="7024"/>
</p:tagLst>
</file>

<file path=ppt/tags/tag779.xml><?xml version="1.0" encoding="utf-8"?>
<p:tagLst xmlns:p="http://schemas.openxmlformats.org/presentationml/2006/main">
  <p:tag name="AS_UNIQUEID" val="7025"/>
</p:tagLst>
</file>

<file path=ppt/tags/tag78.xml><?xml version="1.0" encoding="utf-8"?>
<p:tagLst xmlns:p="http://schemas.openxmlformats.org/presentationml/2006/main">
  <p:tag name="AS_UNIQUEID" val="6420"/>
</p:tagLst>
</file>

<file path=ppt/tags/tag780.xml><?xml version="1.0" encoding="utf-8"?>
<p:tagLst xmlns:p="http://schemas.openxmlformats.org/presentationml/2006/main">
  <p:tag name="AS_UNIQUEID" val="7026"/>
</p:tagLst>
</file>

<file path=ppt/tags/tag781.xml><?xml version="1.0" encoding="utf-8"?>
<p:tagLst xmlns:p="http://schemas.openxmlformats.org/presentationml/2006/main">
  <p:tag name="AS_UNIQUEID" val="5261"/>
</p:tagLst>
</file>

<file path=ppt/tags/tag782.xml><?xml version="1.0" encoding="utf-8"?>
<p:tagLst xmlns:p="http://schemas.openxmlformats.org/presentationml/2006/main">
  <p:tag name="AS_UNIQUEID" val="7027"/>
</p:tagLst>
</file>

<file path=ppt/tags/tag783.xml><?xml version="1.0" encoding="utf-8"?>
<p:tagLst xmlns:p="http://schemas.openxmlformats.org/presentationml/2006/main">
  <p:tag name="AS_UNIQUEID" val="7028"/>
</p:tagLst>
</file>

<file path=ppt/tags/tag784.xml><?xml version="1.0" encoding="utf-8"?>
<p:tagLst xmlns:p="http://schemas.openxmlformats.org/presentationml/2006/main">
  <p:tag name="AS_UNIQUEID" val="5266"/>
</p:tagLst>
</file>

<file path=ppt/tags/tag785.xml><?xml version="1.0" encoding="utf-8"?>
<p:tagLst xmlns:p="http://schemas.openxmlformats.org/presentationml/2006/main">
  <p:tag name="AS_UNIQUEID" val="7029"/>
</p:tagLst>
</file>

<file path=ppt/tags/tag786.xml><?xml version="1.0" encoding="utf-8"?>
<p:tagLst xmlns:p="http://schemas.openxmlformats.org/presentationml/2006/main">
  <p:tag name="AS_UNIQUEID" val="7030"/>
</p:tagLst>
</file>

<file path=ppt/tags/tag787.xml><?xml version="1.0" encoding="utf-8"?>
<p:tagLst xmlns:p="http://schemas.openxmlformats.org/presentationml/2006/main">
  <p:tag name="AS_UNIQUEID" val="5269"/>
</p:tagLst>
</file>

<file path=ppt/tags/tag788.xml><?xml version="1.0" encoding="utf-8"?>
<p:tagLst xmlns:p="http://schemas.openxmlformats.org/presentationml/2006/main">
  <p:tag name="AS_UNIQUEID" val="7031"/>
</p:tagLst>
</file>

<file path=ppt/tags/tag789.xml><?xml version="1.0" encoding="utf-8"?>
<p:tagLst xmlns:p="http://schemas.openxmlformats.org/presentationml/2006/main">
  <p:tag name="AS_UNIQUEID" val="7032"/>
</p:tagLst>
</file>

<file path=ppt/tags/tag79.xml><?xml version="1.0" encoding="utf-8"?>
<p:tagLst xmlns:p="http://schemas.openxmlformats.org/presentationml/2006/main">
  <p:tag name="AS_UNIQUEID" val="6421"/>
</p:tagLst>
</file>

<file path=ppt/tags/tag790.xml><?xml version="1.0" encoding="utf-8"?>
<p:tagLst xmlns:p="http://schemas.openxmlformats.org/presentationml/2006/main">
  <p:tag name="AS_UNIQUEID" val="5272"/>
</p:tagLst>
</file>

<file path=ppt/tags/tag791.xml><?xml version="1.0" encoding="utf-8"?>
<p:tagLst xmlns:p="http://schemas.openxmlformats.org/presentationml/2006/main">
  <p:tag name="AS_UNIQUEID" val="7033"/>
</p:tagLst>
</file>

<file path=ppt/tags/tag792.xml><?xml version="1.0" encoding="utf-8"?>
<p:tagLst xmlns:p="http://schemas.openxmlformats.org/presentationml/2006/main">
  <p:tag name="AS_UNIQUEID" val="7034"/>
</p:tagLst>
</file>

<file path=ppt/tags/tag793.xml><?xml version="1.0" encoding="utf-8"?>
<p:tagLst xmlns:p="http://schemas.openxmlformats.org/presentationml/2006/main">
  <p:tag name="AS_UNIQUEID" val="5273"/>
</p:tagLst>
</file>

<file path=ppt/tags/tag794.xml><?xml version="1.0" encoding="utf-8"?>
<p:tagLst xmlns:p="http://schemas.openxmlformats.org/presentationml/2006/main">
  <p:tag name="AS_UNIQUEID" val="7035"/>
</p:tagLst>
</file>

<file path=ppt/tags/tag795.xml><?xml version="1.0" encoding="utf-8"?>
<p:tagLst xmlns:p="http://schemas.openxmlformats.org/presentationml/2006/main">
  <p:tag name="AS_UNIQUEID" val="7036"/>
</p:tagLst>
</file>

<file path=ppt/tags/tag796.xml><?xml version="1.0" encoding="utf-8"?>
<p:tagLst xmlns:p="http://schemas.openxmlformats.org/presentationml/2006/main">
  <p:tag name="AS_UNIQUEID" val="5284"/>
</p:tagLst>
</file>

<file path=ppt/tags/tag797.xml><?xml version="1.0" encoding="utf-8"?>
<p:tagLst xmlns:p="http://schemas.openxmlformats.org/presentationml/2006/main">
  <p:tag name="AS_UNIQUEID" val="7037"/>
</p:tagLst>
</file>

<file path=ppt/tags/tag798.xml><?xml version="1.0" encoding="utf-8"?>
<p:tagLst xmlns:p="http://schemas.openxmlformats.org/presentationml/2006/main">
  <p:tag name="AS_UNIQUEID" val="7038"/>
</p:tagLst>
</file>

<file path=ppt/tags/tag799.xml><?xml version="1.0" encoding="utf-8"?>
<p:tagLst xmlns:p="http://schemas.openxmlformats.org/presentationml/2006/main">
  <p:tag name="AS_UNIQUEID" val="5291"/>
</p:tagLst>
</file>

<file path=ppt/tags/tag8.xml><?xml version="1.0" encoding="utf-8"?>
<p:tagLst xmlns:p="http://schemas.openxmlformats.org/presentationml/2006/main">
  <p:tag name="AS_UNIQUEID" val="6350"/>
</p:tagLst>
</file>

<file path=ppt/tags/tag80.xml><?xml version="1.0" encoding="utf-8"?>
<p:tagLst xmlns:p="http://schemas.openxmlformats.org/presentationml/2006/main">
  <p:tag name="AS_UNIQUEID" val="6422"/>
</p:tagLst>
</file>

<file path=ppt/tags/tag800.xml><?xml version="1.0" encoding="utf-8"?>
<p:tagLst xmlns:p="http://schemas.openxmlformats.org/presentationml/2006/main">
  <p:tag name="AS_UNIQUEID" val="7039"/>
</p:tagLst>
</file>

<file path=ppt/tags/tag801.xml><?xml version="1.0" encoding="utf-8"?>
<p:tagLst xmlns:p="http://schemas.openxmlformats.org/presentationml/2006/main">
  <p:tag name="AS_UNIQUEID" val="7040"/>
</p:tagLst>
</file>

<file path=ppt/tags/tag802.xml><?xml version="1.0" encoding="utf-8"?>
<p:tagLst xmlns:p="http://schemas.openxmlformats.org/presentationml/2006/main">
  <p:tag name="AS_UNIQUEID" val="5292"/>
</p:tagLst>
</file>

<file path=ppt/tags/tag803.xml><?xml version="1.0" encoding="utf-8"?>
<p:tagLst xmlns:p="http://schemas.openxmlformats.org/presentationml/2006/main">
  <p:tag name="AS_UNIQUEID" val="7041"/>
</p:tagLst>
</file>

<file path=ppt/tags/tag804.xml><?xml version="1.0" encoding="utf-8"?>
<p:tagLst xmlns:p="http://schemas.openxmlformats.org/presentationml/2006/main">
  <p:tag name="AS_UNIQUEID" val="7042"/>
</p:tagLst>
</file>

<file path=ppt/tags/tag805.xml><?xml version="1.0" encoding="utf-8"?>
<p:tagLst xmlns:p="http://schemas.openxmlformats.org/presentationml/2006/main">
  <p:tag name="AS_UNIQUEID" val="5293"/>
</p:tagLst>
</file>

<file path=ppt/tags/tag806.xml><?xml version="1.0" encoding="utf-8"?>
<p:tagLst xmlns:p="http://schemas.openxmlformats.org/presentationml/2006/main">
  <p:tag name="AS_UNIQUEID" val="7043"/>
</p:tagLst>
</file>

<file path=ppt/tags/tag807.xml><?xml version="1.0" encoding="utf-8"?>
<p:tagLst xmlns:p="http://schemas.openxmlformats.org/presentationml/2006/main">
  <p:tag name="AS_UNIQUEID" val="7044"/>
</p:tagLst>
</file>

<file path=ppt/tags/tag808.xml><?xml version="1.0" encoding="utf-8"?>
<p:tagLst xmlns:p="http://schemas.openxmlformats.org/presentationml/2006/main">
  <p:tag name="AS_UNIQUEID" val="5294"/>
</p:tagLst>
</file>

<file path=ppt/tags/tag809.xml><?xml version="1.0" encoding="utf-8"?>
<p:tagLst xmlns:p="http://schemas.openxmlformats.org/presentationml/2006/main">
  <p:tag name="AS_UNIQUEID" val="7045"/>
</p:tagLst>
</file>

<file path=ppt/tags/tag81.xml><?xml version="1.0" encoding="utf-8"?>
<p:tagLst xmlns:p="http://schemas.openxmlformats.org/presentationml/2006/main">
  <p:tag name="AS_UNIQUEID" val="6423"/>
</p:tagLst>
</file>

<file path=ppt/tags/tag810.xml><?xml version="1.0" encoding="utf-8"?>
<p:tagLst xmlns:p="http://schemas.openxmlformats.org/presentationml/2006/main">
  <p:tag name="AS_UNIQUEID" val="7046"/>
</p:tagLst>
</file>

<file path=ppt/tags/tag811.xml><?xml version="1.0" encoding="utf-8"?>
<p:tagLst xmlns:p="http://schemas.openxmlformats.org/presentationml/2006/main">
  <p:tag name="AS_UNIQUEID" val="5295"/>
</p:tagLst>
</file>

<file path=ppt/tags/tag812.xml><?xml version="1.0" encoding="utf-8"?>
<p:tagLst xmlns:p="http://schemas.openxmlformats.org/presentationml/2006/main">
  <p:tag name="AS_UNIQUEID" val="7047"/>
</p:tagLst>
</file>

<file path=ppt/tags/tag813.xml><?xml version="1.0" encoding="utf-8"?>
<p:tagLst xmlns:p="http://schemas.openxmlformats.org/presentationml/2006/main">
  <p:tag name="AS_UNIQUEID" val="7048"/>
</p:tagLst>
</file>

<file path=ppt/tags/tag814.xml><?xml version="1.0" encoding="utf-8"?>
<p:tagLst xmlns:p="http://schemas.openxmlformats.org/presentationml/2006/main">
  <p:tag name="AS_UNIQUEID" val="5311"/>
</p:tagLst>
</file>

<file path=ppt/tags/tag815.xml><?xml version="1.0" encoding="utf-8"?>
<p:tagLst xmlns:p="http://schemas.openxmlformats.org/presentationml/2006/main">
  <p:tag name="AS_UNIQUEID" val="7049"/>
</p:tagLst>
</file>

<file path=ppt/tags/tag816.xml><?xml version="1.0" encoding="utf-8"?>
<p:tagLst xmlns:p="http://schemas.openxmlformats.org/presentationml/2006/main">
  <p:tag name="AS_UNIQUEID" val="7050"/>
</p:tagLst>
</file>

<file path=ppt/tags/tag817.xml><?xml version="1.0" encoding="utf-8"?>
<p:tagLst xmlns:p="http://schemas.openxmlformats.org/presentationml/2006/main">
  <p:tag name="AS_UNIQUEID" val="5315"/>
</p:tagLst>
</file>

<file path=ppt/tags/tag818.xml><?xml version="1.0" encoding="utf-8"?>
<p:tagLst xmlns:p="http://schemas.openxmlformats.org/presentationml/2006/main">
  <p:tag name="AS_UNIQUEID" val="7051"/>
</p:tagLst>
</file>

<file path=ppt/tags/tag819.xml><?xml version="1.0" encoding="utf-8"?>
<p:tagLst xmlns:p="http://schemas.openxmlformats.org/presentationml/2006/main">
  <p:tag name="AS_UNIQUEID" val="7052"/>
</p:tagLst>
</file>

<file path=ppt/tags/tag82.xml><?xml version="1.0" encoding="utf-8"?>
<p:tagLst xmlns:p="http://schemas.openxmlformats.org/presentationml/2006/main">
  <p:tag name="AS_UNIQUEID" val="6424"/>
</p:tagLst>
</file>

<file path=ppt/tags/tag820.xml><?xml version="1.0" encoding="utf-8"?>
<p:tagLst xmlns:p="http://schemas.openxmlformats.org/presentationml/2006/main">
  <p:tag name="AS_UNIQUEID" val="5321"/>
</p:tagLst>
</file>

<file path=ppt/tags/tag821.xml><?xml version="1.0" encoding="utf-8"?>
<p:tagLst xmlns:p="http://schemas.openxmlformats.org/presentationml/2006/main">
  <p:tag name="AS_UNIQUEID" val="7053"/>
</p:tagLst>
</file>

<file path=ppt/tags/tag822.xml><?xml version="1.0" encoding="utf-8"?>
<p:tagLst xmlns:p="http://schemas.openxmlformats.org/presentationml/2006/main">
  <p:tag name="AS_UNIQUEID" val="7054"/>
</p:tagLst>
</file>

<file path=ppt/tags/tag823.xml><?xml version="1.0" encoding="utf-8"?>
<p:tagLst xmlns:p="http://schemas.openxmlformats.org/presentationml/2006/main">
  <p:tag name="AS_UNIQUEID" val="5322"/>
</p:tagLst>
</file>

<file path=ppt/tags/tag824.xml><?xml version="1.0" encoding="utf-8"?>
<p:tagLst xmlns:p="http://schemas.openxmlformats.org/presentationml/2006/main">
  <p:tag name="AS_UNIQUEID" val="7055"/>
</p:tagLst>
</file>

<file path=ppt/tags/tag825.xml><?xml version="1.0" encoding="utf-8"?>
<p:tagLst xmlns:p="http://schemas.openxmlformats.org/presentationml/2006/main">
  <p:tag name="AS_UNIQUEID" val="7056"/>
</p:tagLst>
</file>

<file path=ppt/tags/tag826.xml><?xml version="1.0" encoding="utf-8"?>
<p:tagLst xmlns:p="http://schemas.openxmlformats.org/presentationml/2006/main">
  <p:tag name="AS_UNIQUEID" val="5323"/>
</p:tagLst>
</file>

<file path=ppt/tags/tag827.xml><?xml version="1.0" encoding="utf-8"?>
<p:tagLst xmlns:p="http://schemas.openxmlformats.org/presentationml/2006/main">
  <p:tag name="AS_UNIQUEID" val="7057"/>
</p:tagLst>
</file>

<file path=ppt/tags/tag828.xml><?xml version="1.0" encoding="utf-8"?>
<p:tagLst xmlns:p="http://schemas.openxmlformats.org/presentationml/2006/main">
  <p:tag name="AS_UNIQUEID" val="7058"/>
</p:tagLst>
</file>

<file path=ppt/tags/tag829.xml><?xml version="1.0" encoding="utf-8"?>
<p:tagLst xmlns:p="http://schemas.openxmlformats.org/presentationml/2006/main">
  <p:tag name="AS_UNIQUEID" val="5325"/>
</p:tagLst>
</file>

<file path=ppt/tags/tag83.xml><?xml version="1.0" encoding="utf-8"?>
<p:tagLst xmlns:p="http://schemas.openxmlformats.org/presentationml/2006/main">
  <p:tag name="AS_UNIQUEID" val="6425"/>
</p:tagLst>
</file>

<file path=ppt/tags/tag830.xml><?xml version="1.0" encoding="utf-8"?>
<p:tagLst xmlns:p="http://schemas.openxmlformats.org/presentationml/2006/main">
  <p:tag name="AS_UNIQUEID" val="7059"/>
</p:tagLst>
</file>

<file path=ppt/tags/tag831.xml><?xml version="1.0" encoding="utf-8"?>
<p:tagLst xmlns:p="http://schemas.openxmlformats.org/presentationml/2006/main">
  <p:tag name="AS_UNIQUEID" val="7060"/>
</p:tagLst>
</file>

<file path=ppt/tags/tag832.xml><?xml version="1.0" encoding="utf-8"?>
<p:tagLst xmlns:p="http://schemas.openxmlformats.org/presentationml/2006/main">
  <p:tag name="AS_UNIQUEID" val="7061"/>
</p:tagLst>
</file>

<file path=ppt/tags/tag833.xml><?xml version="1.0" encoding="utf-8"?>
<p:tagLst xmlns:p="http://schemas.openxmlformats.org/presentationml/2006/main">
  <p:tag name="AS_UNIQUEID" val="6280"/>
</p:tagLst>
</file>

<file path=ppt/tags/tag834.xml><?xml version="1.0" encoding="utf-8"?>
<p:tagLst xmlns:p="http://schemas.openxmlformats.org/presentationml/2006/main">
  <p:tag name="AS_UNIQUEID" val="6281"/>
</p:tagLst>
</file>

<file path=ppt/tags/tag835.xml><?xml version="1.0" encoding="utf-8"?>
<p:tagLst xmlns:p="http://schemas.openxmlformats.org/presentationml/2006/main">
  <p:tag name="AS_UNIQUEID" val="6282"/>
</p:tagLst>
</file>

<file path=ppt/tags/tag836.xml><?xml version="1.0" encoding="utf-8"?>
<p:tagLst xmlns:p="http://schemas.openxmlformats.org/presentationml/2006/main">
  <p:tag name="AS_UNIQUEID" val="6283"/>
</p:tagLst>
</file>

<file path=ppt/tags/tag837.xml><?xml version="1.0" encoding="utf-8"?>
<p:tagLst xmlns:p="http://schemas.openxmlformats.org/presentationml/2006/main">
  <p:tag name="AS_UNIQUEID" val="6284"/>
  <p:tag name="THINKCELLSHAPEDONOTDELETE" val="thinkcellActiveDocDoNotDelete"/>
</p:tagLst>
</file>

<file path=ppt/tags/tag838.xml><?xml version="1.0" encoding="utf-8"?>
<p:tagLst xmlns:p="http://schemas.openxmlformats.org/presentationml/2006/main">
  <p:tag name="AS_UNIQUEID" val="6285"/>
  <p:tag name="THINKCELLSHAPEDONOTDELETE" val="tepdg12olfR5a1MIzSWnjDA"/>
</p:tagLst>
</file>

<file path=ppt/tags/tag839.xml><?xml version="1.0" encoding="utf-8"?>
<p:tagLst xmlns:p="http://schemas.openxmlformats.org/presentationml/2006/main">
  <p:tag name="AS_UNIQUEID" val="5339"/>
</p:tagLst>
</file>

<file path=ppt/tags/tag84.xml><?xml version="1.0" encoding="utf-8"?>
<p:tagLst xmlns:p="http://schemas.openxmlformats.org/presentationml/2006/main">
  <p:tag name="AS_UNIQUEID" val="6426"/>
</p:tagLst>
</file>

<file path=ppt/tags/tag840.xml><?xml version="1.0" encoding="utf-8"?>
<p:tagLst xmlns:p="http://schemas.openxmlformats.org/presentationml/2006/main">
  <p:tag name="AS_UNIQUEID" val="6286"/>
</p:tagLst>
</file>

<file path=ppt/tags/tag841.xml><?xml version="1.0" encoding="utf-8"?>
<p:tagLst xmlns:p="http://schemas.openxmlformats.org/presentationml/2006/main">
  <p:tag name="AS_UNIQUEID" val="6279"/>
</p:tagLst>
</file>

<file path=ppt/tags/tag842.xml><?xml version="1.0" encoding="utf-8"?>
<p:tagLst xmlns:p="http://schemas.openxmlformats.org/presentationml/2006/main">
  <p:tag name="AS_UNIQUEID" val="7062"/>
</p:tagLst>
</file>

<file path=ppt/tags/tag843.xml><?xml version="1.0" encoding="utf-8"?>
<p:tagLst xmlns:p="http://schemas.openxmlformats.org/presentationml/2006/main">
  <p:tag name="AS_UNIQUEID" val="7063"/>
</p:tagLst>
</file>

<file path=ppt/tags/tag844.xml><?xml version="1.0" encoding="utf-8"?>
<p:tagLst xmlns:p="http://schemas.openxmlformats.org/presentationml/2006/main">
  <p:tag name="AS_UNIQUEID" val="7064"/>
</p:tagLst>
</file>

<file path=ppt/tags/tag845.xml><?xml version="1.0" encoding="utf-8"?>
<p:tagLst xmlns:p="http://schemas.openxmlformats.org/presentationml/2006/main">
  <p:tag name="AS_UNIQUEID" val="7065"/>
</p:tagLst>
</file>

<file path=ppt/tags/tag846.xml><?xml version="1.0" encoding="utf-8"?>
<p:tagLst xmlns:p="http://schemas.openxmlformats.org/presentationml/2006/main">
  <p:tag name="AS_UNIQUEID" val="7066"/>
</p:tagLst>
</file>

<file path=ppt/tags/tag847.xml><?xml version="1.0" encoding="utf-8"?>
<p:tagLst xmlns:p="http://schemas.openxmlformats.org/presentationml/2006/main">
  <p:tag name="AS_UNIQUEID" val="7067"/>
</p:tagLst>
</file>

<file path=ppt/tags/tag848.xml><?xml version="1.0" encoding="utf-8"?>
<p:tagLst xmlns:p="http://schemas.openxmlformats.org/presentationml/2006/main">
  <p:tag name="AS_UNIQUEID" val="6294"/>
</p:tagLst>
</file>

<file path=ppt/tags/tag849.xml><?xml version="1.0" encoding="utf-8"?>
<p:tagLst xmlns:p="http://schemas.openxmlformats.org/presentationml/2006/main">
  <p:tag name="AS_UNIQUEID" val="6295"/>
</p:tagLst>
</file>

<file path=ppt/tags/tag85.xml><?xml version="1.0" encoding="utf-8"?>
<p:tagLst xmlns:p="http://schemas.openxmlformats.org/presentationml/2006/main">
  <p:tag name="AS_UNIQUEID" val="6427"/>
</p:tagLst>
</file>

<file path=ppt/tags/tag850.xml><?xml version="1.0" encoding="utf-8"?>
<p:tagLst xmlns:p="http://schemas.openxmlformats.org/presentationml/2006/main">
  <p:tag name="AS_UNIQUEID" val="6296"/>
</p:tagLst>
</file>

<file path=ppt/tags/tag851.xml><?xml version="1.0" encoding="utf-8"?>
<p:tagLst xmlns:p="http://schemas.openxmlformats.org/presentationml/2006/main">
  <p:tag name="AS_UNIQUEID" val="6287"/>
</p:tagLst>
</file>

<file path=ppt/tags/tag852.xml><?xml version="1.0" encoding="utf-8"?>
<p:tagLst xmlns:p="http://schemas.openxmlformats.org/presentationml/2006/main">
  <p:tag name="AS_UNIQUEID" val="6288"/>
  <p:tag name="THINKCELLSHAPEDONOTDELETE" val="thinkcellActiveDocDoNotDelete"/>
</p:tagLst>
</file>

<file path=ppt/tags/tag853.xml><?xml version="1.0" encoding="utf-8"?>
<p:tagLst xmlns:p="http://schemas.openxmlformats.org/presentationml/2006/main">
  <p:tag name="AS_UNIQUEID" val="6289"/>
  <p:tag name="THINKCELLSHAPEDONOTDELETE" val="tepdg12olfR5a1MIzSWnjDA"/>
</p:tagLst>
</file>

<file path=ppt/tags/tag854.xml><?xml version="1.0" encoding="utf-8"?>
<p:tagLst xmlns:p="http://schemas.openxmlformats.org/presentationml/2006/main">
  <p:tag name="AS_UNIQUEID" val="6291"/>
</p:tagLst>
</file>

<file path=ppt/tags/tag855.xml><?xml version="1.0" encoding="utf-8"?>
<p:tagLst xmlns:p="http://schemas.openxmlformats.org/presentationml/2006/main">
  <p:tag name="AS_UNIQUEID" val="6292"/>
</p:tagLst>
</file>

<file path=ppt/tags/tag856.xml><?xml version="1.0" encoding="utf-8"?>
<p:tagLst xmlns:p="http://schemas.openxmlformats.org/presentationml/2006/main">
  <p:tag name="AS_UNIQUEID" val="6293"/>
</p:tagLst>
</file>

<file path=ppt/tags/tag857.xml><?xml version="1.0" encoding="utf-8"?>
<p:tagLst xmlns:p="http://schemas.openxmlformats.org/presentationml/2006/main">
  <p:tag name="AS_UNIQUEID" val="7068"/>
</p:tagLst>
</file>

<file path=ppt/tags/tag858.xml><?xml version="1.0" encoding="utf-8"?>
<p:tagLst xmlns:p="http://schemas.openxmlformats.org/presentationml/2006/main">
  <p:tag name="AS_UNIQUEID" val="7069"/>
</p:tagLst>
</file>

<file path=ppt/tags/tag859.xml><?xml version="1.0" encoding="utf-8"?>
<p:tagLst xmlns:p="http://schemas.openxmlformats.org/presentationml/2006/main">
  <p:tag name="AS_UNIQUEID" val="7070"/>
</p:tagLst>
</file>

<file path=ppt/tags/tag86.xml><?xml version="1.0" encoding="utf-8"?>
<p:tagLst xmlns:p="http://schemas.openxmlformats.org/presentationml/2006/main">
  <p:tag name="AS_UNIQUEID" val="6428"/>
</p:tagLst>
</file>

<file path=ppt/tags/tag860.xml><?xml version="1.0" encoding="utf-8"?>
<p:tagLst xmlns:p="http://schemas.openxmlformats.org/presentationml/2006/main">
  <p:tag name="AS_UNIQUEID" val="7071"/>
</p:tagLst>
</file>

<file path=ppt/tags/tag861.xml><?xml version="1.0" encoding="utf-8"?>
<p:tagLst xmlns:p="http://schemas.openxmlformats.org/presentationml/2006/main">
  <p:tag name="AS_UNIQUEID" val="7072"/>
</p:tagLst>
</file>

<file path=ppt/tags/tag862.xml><?xml version="1.0" encoding="utf-8"?>
<p:tagLst xmlns:p="http://schemas.openxmlformats.org/presentationml/2006/main">
  <p:tag name="AS_UNIQUEID" val="7073"/>
</p:tagLst>
</file>

<file path=ppt/tags/tag863.xml><?xml version="1.0" encoding="utf-8"?>
<p:tagLst xmlns:p="http://schemas.openxmlformats.org/presentationml/2006/main">
  <p:tag name="AS_UNIQUEID" val="6304"/>
</p:tagLst>
</file>

<file path=ppt/tags/tag864.xml><?xml version="1.0" encoding="utf-8"?>
<p:tagLst xmlns:p="http://schemas.openxmlformats.org/presentationml/2006/main">
  <p:tag name="AS_UNIQUEID" val="6305"/>
</p:tagLst>
</file>

<file path=ppt/tags/tag865.xml><?xml version="1.0" encoding="utf-8"?>
<p:tagLst xmlns:p="http://schemas.openxmlformats.org/presentationml/2006/main">
  <p:tag name="AS_UNIQUEID" val="6306"/>
</p:tagLst>
</file>

<file path=ppt/tags/tag866.xml><?xml version="1.0" encoding="utf-8"?>
<p:tagLst xmlns:p="http://schemas.openxmlformats.org/presentationml/2006/main">
  <p:tag name="AS_UNIQUEID" val="6297"/>
</p:tagLst>
</file>

<file path=ppt/tags/tag867.xml><?xml version="1.0" encoding="utf-8"?>
<p:tagLst xmlns:p="http://schemas.openxmlformats.org/presentationml/2006/main">
  <p:tag name="AS_UNIQUEID" val="6298"/>
  <p:tag name="THINKCELLSHAPEDONOTDELETE" val="thinkcellActiveDocDoNotDelete"/>
</p:tagLst>
</file>

<file path=ppt/tags/tag868.xml><?xml version="1.0" encoding="utf-8"?>
<p:tagLst xmlns:p="http://schemas.openxmlformats.org/presentationml/2006/main">
  <p:tag name="AS_UNIQUEID" val="6299"/>
  <p:tag name="THINKCELLSHAPEDONOTDELETE" val="tepdg12olfR5a1MIzSWnjDA"/>
</p:tagLst>
</file>

<file path=ppt/tags/tag869.xml><?xml version="1.0" encoding="utf-8"?>
<p:tagLst xmlns:p="http://schemas.openxmlformats.org/presentationml/2006/main">
  <p:tag name="AS_UNIQUEID" val="6301"/>
</p:tagLst>
</file>

<file path=ppt/tags/tag87.xml><?xml version="1.0" encoding="utf-8"?>
<p:tagLst xmlns:p="http://schemas.openxmlformats.org/presentationml/2006/main">
  <p:tag name="AS_UNIQUEID" val="6429"/>
</p:tagLst>
</file>

<file path=ppt/tags/tag870.xml><?xml version="1.0" encoding="utf-8"?>
<p:tagLst xmlns:p="http://schemas.openxmlformats.org/presentationml/2006/main">
  <p:tag name="AS_UNIQUEID" val="6302"/>
</p:tagLst>
</file>

<file path=ppt/tags/tag871.xml><?xml version="1.0" encoding="utf-8"?>
<p:tagLst xmlns:p="http://schemas.openxmlformats.org/presentationml/2006/main">
  <p:tag name="AS_UNIQUEID" val="6303"/>
</p:tagLst>
</file>

<file path=ppt/tags/tag872.xml><?xml version="1.0" encoding="utf-8"?>
<p:tagLst xmlns:p="http://schemas.openxmlformats.org/presentationml/2006/main">
  <p:tag name="AS_UNIQUEID" val="7074"/>
</p:tagLst>
</file>

<file path=ppt/tags/tag873.xml><?xml version="1.0" encoding="utf-8"?>
<p:tagLst xmlns:p="http://schemas.openxmlformats.org/presentationml/2006/main">
  <p:tag name="AS_UNIQUEID" val="7075"/>
</p:tagLst>
</file>

<file path=ppt/tags/tag874.xml><?xml version="1.0" encoding="utf-8"?>
<p:tagLst xmlns:p="http://schemas.openxmlformats.org/presentationml/2006/main">
  <p:tag name="AS_UNIQUEID" val="7076"/>
</p:tagLst>
</file>

<file path=ppt/tags/tag875.xml><?xml version="1.0" encoding="utf-8"?>
<p:tagLst xmlns:p="http://schemas.openxmlformats.org/presentationml/2006/main">
  <p:tag name="AS_UNIQUEID" val="7077"/>
</p:tagLst>
</file>

<file path=ppt/tags/tag876.xml><?xml version="1.0" encoding="utf-8"?>
<p:tagLst xmlns:p="http://schemas.openxmlformats.org/presentationml/2006/main">
  <p:tag name="AS_UNIQUEID" val="7078"/>
</p:tagLst>
</file>

<file path=ppt/tags/tag877.xml><?xml version="1.0" encoding="utf-8"?>
<p:tagLst xmlns:p="http://schemas.openxmlformats.org/presentationml/2006/main">
  <p:tag name="AS_UNIQUEID" val="7079"/>
</p:tagLst>
</file>

<file path=ppt/tags/tag878.xml><?xml version="1.0" encoding="utf-8"?>
<p:tagLst xmlns:p="http://schemas.openxmlformats.org/presentationml/2006/main">
  <p:tag name="AS_UNIQUEID" val="7080"/>
</p:tagLst>
</file>

<file path=ppt/tags/tag879.xml><?xml version="1.0" encoding="utf-8"?>
<p:tagLst xmlns:p="http://schemas.openxmlformats.org/presentationml/2006/main">
  <p:tag name="AS_UNIQUEID" val="7081"/>
</p:tagLst>
</file>

<file path=ppt/tags/tag88.xml><?xml version="1.0" encoding="utf-8"?>
<p:tagLst xmlns:p="http://schemas.openxmlformats.org/presentationml/2006/main">
  <p:tag name="AS_UNIQUEID" val="6430"/>
</p:tagLst>
</file>

<file path=ppt/tags/tag880.xml><?xml version="1.0" encoding="utf-8"?>
<p:tagLst xmlns:p="http://schemas.openxmlformats.org/presentationml/2006/main">
  <p:tag name="AS_UNIQUEID" val="7082"/>
</p:tagLst>
</file>

<file path=ppt/tags/tag881.xml><?xml version="1.0" encoding="utf-8"?>
<p:tagLst xmlns:p="http://schemas.openxmlformats.org/presentationml/2006/main">
  <p:tag name="AS_UNIQUEID" val="5340"/>
</p:tagLst>
</file>

<file path=ppt/tags/tag882.xml><?xml version="1.0" encoding="utf-8"?>
<p:tagLst xmlns:p="http://schemas.openxmlformats.org/presentationml/2006/main">
  <p:tag name="AS_UNIQUEID" val="5341"/>
</p:tagLst>
</file>

<file path=ppt/tags/tag883.xml><?xml version="1.0" encoding="utf-8"?>
<p:tagLst xmlns:p="http://schemas.openxmlformats.org/presentationml/2006/main">
  <p:tag name="AS_UNIQUEID" val="7083"/>
</p:tagLst>
</file>

<file path=ppt/tags/tag884.xml><?xml version="1.0" encoding="utf-8"?>
<p:tagLst xmlns:p="http://schemas.openxmlformats.org/presentationml/2006/main">
  <p:tag name="AS_UNIQUEID" val="7084"/>
</p:tagLst>
</file>

<file path=ppt/tags/tag885.xml><?xml version="1.0" encoding="utf-8"?>
<p:tagLst xmlns:p="http://schemas.openxmlformats.org/presentationml/2006/main">
  <p:tag name="AS_UNIQUEID" val="7085"/>
</p:tagLst>
</file>

<file path=ppt/tags/tag886.xml><?xml version="1.0" encoding="utf-8"?>
<p:tagLst xmlns:p="http://schemas.openxmlformats.org/presentationml/2006/main">
  <p:tag name="AS_UNIQUEID" val="7086"/>
</p:tagLst>
</file>

<file path=ppt/tags/tag887.xml><?xml version="1.0" encoding="utf-8"?>
<p:tagLst xmlns:p="http://schemas.openxmlformats.org/presentationml/2006/main">
  <p:tag name="AS_UNIQUEID" val="7087"/>
</p:tagLst>
</file>

<file path=ppt/tags/tag888.xml><?xml version="1.0" encoding="utf-8"?>
<p:tagLst xmlns:p="http://schemas.openxmlformats.org/presentationml/2006/main">
  <p:tag name="AS_UNIQUEID" val="5344"/>
</p:tagLst>
</file>

<file path=ppt/tags/tag889.xml><?xml version="1.0" encoding="utf-8"?>
<p:tagLst xmlns:p="http://schemas.openxmlformats.org/presentationml/2006/main">
  <p:tag name="AS_UNIQUEID" val="5345"/>
</p:tagLst>
</file>

<file path=ppt/tags/tag89.xml><?xml version="1.0" encoding="utf-8"?>
<p:tagLst xmlns:p="http://schemas.openxmlformats.org/presentationml/2006/main">
  <p:tag name="AS_UNIQUEID" val="6431"/>
</p:tagLst>
</file>

<file path=ppt/tags/tag890.xml><?xml version="1.0" encoding="utf-8"?>
<p:tagLst xmlns:p="http://schemas.openxmlformats.org/presentationml/2006/main">
  <p:tag name="AS_UNIQUEID" val="7088"/>
</p:tagLst>
</file>

<file path=ppt/tags/tag891.xml><?xml version="1.0" encoding="utf-8"?>
<p:tagLst xmlns:p="http://schemas.openxmlformats.org/presentationml/2006/main">
  <p:tag name="AS_UNIQUEID" val="7089"/>
</p:tagLst>
</file>

<file path=ppt/tags/tag892.xml><?xml version="1.0" encoding="utf-8"?>
<p:tagLst xmlns:p="http://schemas.openxmlformats.org/presentationml/2006/main">
  <p:tag name="AS_UNIQUEID" val="7090"/>
</p:tagLst>
</file>

<file path=ppt/tags/tag893.xml><?xml version="1.0" encoding="utf-8"?>
<p:tagLst xmlns:p="http://schemas.openxmlformats.org/presentationml/2006/main">
  <p:tag name="AS_UNIQUEID" val="5346"/>
</p:tagLst>
</file>

<file path=ppt/tags/tag894.xml><?xml version="1.0" encoding="utf-8"?>
<p:tagLst xmlns:p="http://schemas.openxmlformats.org/presentationml/2006/main">
  <p:tag name="AS_UNIQUEID" val="5347"/>
</p:tagLst>
</file>

<file path=ppt/tags/tag895.xml><?xml version="1.0" encoding="utf-8"?>
<p:tagLst xmlns:p="http://schemas.openxmlformats.org/presentationml/2006/main">
  <p:tag name="AS_UNIQUEID" val="5349"/>
</p:tagLst>
</file>

<file path=ppt/tags/tag896.xml><?xml version="1.0" encoding="utf-8"?>
<p:tagLst xmlns:p="http://schemas.openxmlformats.org/presentationml/2006/main">
  <p:tag name="AS_UNIQUEID" val="5350"/>
</p:tagLst>
</file>

<file path=ppt/tags/tag897.xml><?xml version="1.0" encoding="utf-8"?>
<p:tagLst xmlns:p="http://schemas.openxmlformats.org/presentationml/2006/main">
  <p:tag name="AS_UNIQUEID" val="6308"/>
</p:tagLst>
</file>

<file path=ppt/tags/tag898.xml><?xml version="1.0" encoding="utf-8"?>
<p:tagLst xmlns:p="http://schemas.openxmlformats.org/presentationml/2006/main">
  <p:tag name="AS_UNIQUEID" val="6309"/>
</p:tagLst>
</file>

<file path=ppt/tags/tag899.xml><?xml version="1.0" encoding="utf-8"?>
<p:tagLst xmlns:p="http://schemas.openxmlformats.org/presentationml/2006/main">
  <p:tag name="AS_UNIQUEID" val="6310"/>
</p:tagLst>
</file>

<file path=ppt/tags/tag9.xml><?xml version="1.0" encoding="utf-8"?>
<p:tagLst xmlns:p="http://schemas.openxmlformats.org/presentationml/2006/main">
  <p:tag name="AS_UNIQUEID" val="6351"/>
</p:tagLst>
</file>

<file path=ppt/tags/tag90.xml><?xml version="1.0" encoding="utf-8"?>
<p:tagLst xmlns:p="http://schemas.openxmlformats.org/presentationml/2006/main">
  <p:tag name="AS_UNIQUEID" val="6432"/>
</p:tagLst>
</file>

<file path=ppt/tags/tag900.xml><?xml version="1.0" encoding="utf-8"?>
<p:tagLst xmlns:p="http://schemas.openxmlformats.org/presentationml/2006/main">
  <p:tag name="AS_UNIQUEID" val="6311"/>
</p:tagLst>
</file>

<file path=ppt/tags/tag901.xml><?xml version="1.0" encoding="utf-8"?>
<p:tagLst xmlns:p="http://schemas.openxmlformats.org/presentationml/2006/main">
  <p:tag name="AS_UNIQUEID" val="6312"/>
  <p:tag name="THINKCELLSHAPEDONOTDELETE" val="thinkcellActiveDocDoNotDelete"/>
</p:tagLst>
</file>

<file path=ppt/tags/tag902.xml><?xml version="1.0" encoding="utf-8"?>
<p:tagLst xmlns:p="http://schemas.openxmlformats.org/presentationml/2006/main">
  <p:tag name="AS_UNIQUEID" val="6313"/>
  <p:tag name="THINKCELLSHAPEDONOTDELETE" val="tepdg12olfR5a1MIzSWnjDA"/>
</p:tagLst>
</file>

<file path=ppt/tags/tag903.xml><?xml version="1.0" encoding="utf-8"?>
<p:tagLst xmlns:p="http://schemas.openxmlformats.org/presentationml/2006/main">
  <p:tag name="AS_UNIQUEID" val="5352"/>
</p:tagLst>
</file>

<file path=ppt/tags/tag904.xml><?xml version="1.0" encoding="utf-8"?>
<p:tagLst xmlns:p="http://schemas.openxmlformats.org/presentationml/2006/main">
  <p:tag name="AS_UNIQUEID" val="6314"/>
</p:tagLst>
</file>

<file path=ppt/tags/tag905.xml><?xml version="1.0" encoding="utf-8"?>
<p:tagLst xmlns:p="http://schemas.openxmlformats.org/presentationml/2006/main">
  <p:tag name="AS_UNIQUEID" val="6307"/>
</p:tagLst>
</file>

<file path=ppt/tags/tag906.xml><?xml version="1.0" encoding="utf-8"?>
<p:tagLst xmlns:p="http://schemas.openxmlformats.org/presentationml/2006/main">
  <p:tag name="AS_UNIQUEID" val="7091"/>
</p:tagLst>
</file>

<file path=ppt/tags/tag907.xml><?xml version="1.0" encoding="utf-8"?>
<p:tagLst xmlns:p="http://schemas.openxmlformats.org/presentationml/2006/main">
  <p:tag name="AS_UNIQUEID" val="7092"/>
</p:tagLst>
</file>

<file path=ppt/tags/tag908.xml><?xml version="1.0" encoding="utf-8"?>
<p:tagLst xmlns:p="http://schemas.openxmlformats.org/presentationml/2006/main">
  <p:tag name="AS_UNIQUEID" val="7093"/>
</p:tagLst>
</file>

<file path=ppt/tags/tag909.xml><?xml version="1.0" encoding="utf-8"?>
<p:tagLst xmlns:p="http://schemas.openxmlformats.org/presentationml/2006/main">
  <p:tag name="AS_UNIQUEID" val="7094"/>
</p:tagLst>
</file>

<file path=ppt/tags/tag91.xml><?xml version="1.0" encoding="utf-8"?>
<p:tagLst xmlns:p="http://schemas.openxmlformats.org/presentationml/2006/main">
  <p:tag name="AS_UNIQUEID" val="6433"/>
</p:tagLst>
</file>

<file path=ppt/tags/tag910.xml><?xml version="1.0" encoding="utf-8"?>
<p:tagLst xmlns:p="http://schemas.openxmlformats.org/presentationml/2006/main">
  <p:tag name="AS_UNIQUEID" val="7095"/>
</p:tagLst>
</file>

<file path=ppt/tags/tag911.xml><?xml version="1.0" encoding="utf-8"?>
<p:tagLst xmlns:p="http://schemas.openxmlformats.org/presentationml/2006/main">
  <p:tag name="AS_UNIQUEID" val="7096"/>
</p:tagLst>
</file>

<file path=ppt/tags/tag912.xml><?xml version="1.0" encoding="utf-8"?>
<p:tagLst xmlns:p="http://schemas.openxmlformats.org/presentationml/2006/main">
  <p:tag name="AS_UNIQUEID" val="7097"/>
</p:tagLst>
</file>

<file path=ppt/tags/tag913.xml><?xml version="1.0" encoding="utf-8"?>
<p:tagLst xmlns:p="http://schemas.openxmlformats.org/presentationml/2006/main">
  <p:tag name="AS_UNIQUEID" val="7098"/>
</p:tagLst>
</file>

<file path=ppt/tags/tag914.xml><?xml version="1.0" encoding="utf-8"?>
<p:tagLst xmlns:p="http://schemas.openxmlformats.org/presentationml/2006/main">
  <p:tag name="AS_UNIQUEID" val="6322"/>
</p:tagLst>
</file>

<file path=ppt/tags/tag915.xml><?xml version="1.0" encoding="utf-8"?>
<p:tagLst xmlns:p="http://schemas.openxmlformats.org/presentationml/2006/main">
  <p:tag name="AS_UNIQUEID" val="6323"/>
</p:tagLst>
</file>

<file path=ppt/tags/tag916.xml><?xml version="1.0" encoding="utf-8"?>
<p:tagLst xmlns:p="http://schemas.openxmlformats.org/presentationml/2006/main">
  <p:tag name="AS_UNIQUEID" val="6324"/>
</p:tagLst>
</file>

<file path=ppt/tags/tag917.xml><?xml version="1.0" encoding="utf-8"?>
<p:tagLst xmlns:p="http://schemas.openxmlformats.org/presentationml/2006/main">
  <p:tag name="AS_UNIQUEID" val="6315"/>
</p:tagLst>
</file>

<file path=ppt/tags/tag918.xml><?xml version="1.0" encoding="utf-8"?>
<p:tagLst xmlns:p="http://schemas.openxmlformats.org/presentationml/2006/main">
  <p:tag name="AS_UNIQUEID" val="6316"/>
  <p:tag name="THINKCELLSHAPEDONOTDELETE" val="thinkcellActiveDocDoNotDelete"/>
</p:tagLst>
</file>

<file path=ppt/tags/tag919.xml><?xml version="1.0" encoding="utf-8"?>
<p:tagLst xmlns:p="http://schemas.openxmlformats.org/presentationml/2006/main">
  <p:tag name="AS_UNIQUEID" val="6317"/>
  <p:tag name="THINKCELLSHAPEDONOTDELETE" val="tepdg12olfR5a1MIzSWnjDA"/>
</p:tagLst>
</file>

<file path=ppt/tags/tag92.xml><?xml version="1.0" encoding="utf-8"?>
<p:tagLst xmlns:p="http://schemas.openxmlformats.org/presentationml/2006/main">
  <p:tag name="AS_UNIQUEID" val="6434"/>
</p:tagLst>
</file>

<file path=ppt/tags/tag920.xml><?xml version="1.0" encoding="utf-8"?>
<p:tagLst xmlns:p="http://schemas.openxmlformats.org/presentationml/2006/main">
  <p:tag name="AS_UNIQUEID" val="6319"/>
</p:tagLst>
</file>

<file path=ppt/tags/tag921.xml><?xml version="1.0" encoding="utf-8"?>
<p:tagLst xmlns:p="http://schemas.openxmlformats.org/presentationml/2006/main">
  <p:tag name="AS_UNIQUEID" val="6320"/>
</p:tagLst>
</file>

<file path=ppt/tags/tag922.xml><?xml version="1.0" encoding="utf-8"?>
<p:tagLst xmlns:p="http://schemas.openxmlformats.org/presentationml/2006/main">
  <p:tag name="AS_UNIQUEID" val="6321"/>
</p:tagLst>
</file>

<file path=ppt/tags/tag923.xml><?xml version="1.0" encoding="utf-8"?>
<p:tagLst xmlns:p="http://schemas.openxmlformats.org/presentationml/2006/main">
  <p:tag name="AS_UNIQUEID" val="7099"/>
</p:tagLst>
</file>

<file path=ppt/tags/tag924.xml><?xml version="1.0" encoding="utf-8"?>
<p:tagLst xmlns:p="http://schemas.openxmlformats.org/presentationml/2006/main">
  <p:tag name="AS_UNIQUEID" val="7100"/>
</p:tagLst>
</file>

<file path=ppt/tags/tag925.xml><?xml version="1.0" encoding="utf-8"?>
<p:tagLst xmlns:p="http://schemas.openxmlformats.org/presentationml/2006/main">
  <p:tag name="AS_UNIQUEID" val="7101"/>
</p:tagLst>
</file>

<file path=ppt/tags/tag926.xml><?xml version="1.0" encoding="utf-8"?>
<p:tagLst xmlns:p="http://schemas.openxmlformats.org/presentationml/2006/main">
  <p:tag name="AS_UNIQUEID" val="7102"/>
</p:tagLst>
</file>

<file path=ppt/tags/tag927.xml><?xml version="1.0" encoding="utf-8"?>
<p:tagLst xmlns:p="http://schemas.openxmlformats.org/presentationml/2006/main">
  <p:tag name="AS_UNIQUEID" val="7103"/>
</p:tagLst>
</file>

<file path=ppt/tags/tag928.xml><?xml version="1.0" encoding="utf-8"?>
<p:tagLst xmlns:p="http://schemas.openxmlformats.org/presentationml/2006/main">
  <p:tag name="AS_UNIQUEID" val="7104"/>
</p:tagLst>
</file>

<file path=ppt/tags/tag929.xml><?xml version="1.0" encoding="utf-8"?>
<p:tagLst xmlns:p="http://schemas.openxmlformats.org/presentationml/2006/main">
  <p:tag name="AS_UNIQUEID" val="7105"/>
</p:tagLst>
</file>

<file path=ppt/tags/tag93.xml><?xml version="1.0" encoding="utf-8"?>
<p:tagLst xmlns:p="http://schemas.openxmlformats.org/presentationml/2006/main">
  <p:tag name="AS_UNIQUEID" val="6435"/>
</p:tagLst>
</file>

<file path=ppt/tags/tag930.xml><?xml version="1.0" encoding="utf-8"?>
<p:tagLst xmlns:p="http://schemas.openxmlformats.org/presentationml/2006/main">
  <p:tag name="AS_UNIQUEID" val="7106"/>
</p:tagLst>
</file>

<file path=ppt/tags/tag931.xml><?xml version="1.0" encoding="utf-8"?>
<p:tagLst xmlns:p="http://schemas.openxmlformats.org/presentationml/2006/main">
  <p:tag name="AS_UNIQUEID" val="7107"/>
</p:tagLst>
</file>

<file path=ppt/tags/tag932.xml><?xml version="1.0" encoding="utf-8"?>
<p:tagLst xmlns:p="http://schemas.openxmlformats.org/presentationml/2006/main">
  <p:tag name="AS_UNIQUEID" val="7108"/>
</p:tagLst>
</file>

<file path=ppt/tags/tag933.xml><?xml version="1.0" encoding="utf-8"?>
<p:tagLst xmlns:p="http://schemas.openxmlformats.org/presentationml/2006/main">
  <p:tag name="AS_UNIQUEID" val="5353"/>
</p:tagLst>
</file>

<file path=ppt/tags/tag934.xml><?xml version="1.0" encoding="utf-8"?>
<p:tagLst xmlns:p="http://schemas.openxmlformats.org/presentationml/2006/main">
  <p:tag name="AS_UNIQUEID" val="5354"/>
</p:tagLst>
</file>

<file path=ppt/tags/tag935.xml><?xml version="1.0" encoding="utf-8"?>
<p:tagLst xmlns:p="http://schemas.openxmlformats.org/presentationml/2006/main">
  <p:tag name="AS_UNIQUEID" val="7109"/>
</p:tagLst>
</file>

<file path=ppt/tags/tag936.xml><?xml version="1.0" encoding="utf-8"?>
<p:tagLst xmlns:p="http://schemas.openxmlformats.org/presentationml/2006/main">
  <p:tag name="AS_UNIQUEID" val="7110"/>
</p:tagLst>
</file>

<file path=ppt/tags/tag937.xml><?xml version="1.0" encoding="utf-8"?>
<p:tagLst xmlns:p="http://schemas.openxmlformats.org/presentationml/2006/main">
  <p:tag name="AS_UNIQUEID" val="7111"/>
</p:tagLst>
</file>

<file path=ppt/tags/tag938.xml><?xml version="1.0" encoding="utf-8"?>
<p:tagLst xmlns:p="http://schemas.openxmlformats.org/presentationml/2006/main">
  <p:tag name="AS_UNIQUEID" val="7112"/>
</p:tagLst>
</file>

<file path=ppt/tags/tag939.xml><?xml version="1.0" encoding="utf-8"?>
<p:tagLst xmlns:p="http://schemas.openxmlformats.org/presentationml/2006/main">
  <p:tag name="AS_UNIQUEID" val="7113"/>
</p:tagLst>
</file>

<file path=ppt/tags/tag94.xml><?xml version="1.0" encoding="utf-8"?>
<p:tagLst xmlns:p="http://schemas.openxmlformats.org/presentationml/2006/main">
  <p:tag name="AS_UNIQUEID" val="6436"/>
</p:tagLst>
</file>

<file path=ppt/tags/tag940.xml><?xml version="1.0" encoding="utf-8"?>
<p:tagLst xmlns:p="http://schemas.openxmlformats.org/presentationml/2006/main">
  <p:tag name="AS_UNIQUEID" val="5357"/>
</p:tagLst>
</file>

<file path=ppt/tags/tag941.xml><?xml version="1.0" encoding="utf-8"?>
<p:tagLst xmlns:p="http://schemas.openxmlformats.org/presentationml/2006/main">
  <p:tag name="AS_UNIQUEID" val="5358"/>
</p:tagLst>
</file>

<file path=ppt/tags/tag942.xml><?xml version="1.0" encoding="utf-8"?>
<p:tagLst xmlns:p="http://schemas.openxmlformats.org/presentationml/2006/main">
  <p:tag name="AS_UNIQUEID" val="7114"/>
</p:tagLst>
</file>

<file path=ppt/tags/tag943.xml><?xml version="1.0" encoding="utf-8"?>
<p:tagLst xmlns:p="http://schemas.openxmlformats.org/presentationml/2006/main">
  <p:tag name="AS_UNIQUEID" val="7115"/>
</p:tagLst>
</file>

<file path=ppt/tags/tag944.xml><?xml version="1.0" encoding="utf-8"?>
<p:tagLst xmlns:p="http://schemas.openxmlformats.org/presentationml/2006/main">
  <p:tag name="AS_UNIQUEID" val="7116"/>
</p:tagLst>
</file>

<file path=ppt/tags/tag945.xml><?xml version="1.0" encoding="utf-8"?>
<p:tagLst xmlns:p="http://schemas.openxmlformats.org/presentationml/2006/main">
  <p:tag name="AS_UNIQUEID" val="5359"/>
</p:tagLst>
</file>

<file path=ppt/tags/tag946.xml><?xml version="1.0" encoding="utf-8"?>
<p:tagLst xmlns:p="http://schemas.openxmlformats.org/presentationml/2006/main">
  <p:tag name="AS_UNIQUEID" val="5360"/>
</p:tagLst>
</file>

<file path=ppt/tags/tag947.xml><?xml version="1.0" encoding="utf-8"?>
<p:tagLst xmlns:p="http://schemas.openxmlformats.org/presentationml/2006/main">
  <p:tag name="AS_UNIQUEID" val="5362"/>
</p:tagLst>
</file>

<file path=ppt/tags/tag948.xml><?xml version="1.0" encoding="utf-8"?>
<p:tagLst xmlns:p="http://schemas.openxmlformats.org/presentationml/2006/main">
  <p:tag name="AS_UNIQUEID" val="5363"/>
</p:tagLst>
</file>

<file path=ppt/tags/tag949.xml><?xml version="1.0" encoding="utf-8"?>
<p:tagLst xmlns:p="http://schemas.openxmlformats.org/presentationml/2006/main">
  <p:tag name="AS_UNIQUEID" val="6326"/>
</p:tagLst>
</file>

<file path=ppt/tags/tag95.xml><?xml version="1.0" encoding="utf-8"?>
<p:tagLst xmlns:p="http://schemas.openxmlformats.org/presentationml/2006/main">
  <p:tag name="AS_UNIQUEID" val="6437"/>
</p:tagLst>
</file>

<file path=ppt/tags/tag950.xml><?xml version="1.0" encoding="utf-8"?>
<p:tagLst xmlns:p="http://schemas.openxmlformats.org/presentationml/2006/main">
  <p:tag name="AS_UNIQUEID" val="6327"/>
</p:tagLst>
</file>

<file path=ppt/tags/tag951.xml><?xml version="1.0" encoding="utf-8"?>
<p:tagLst xmlns:p="http://schemas.openxmlformats.org/presentationml/2006/main">
  <p:tag name="AS_UNIQUEID" val="6328"/>
</p:tagLst>
</file>

<file path=ppt/tags/tag952.xml><?xml version="1.0" encoding="utf-8"?>
<p:tagLst xmlns:p="http://schemas.openxmlformats.org/presentationml/2006/main">
  <p:tag name="AS_UNIQUEID" val="6329"/>
</p:tagLst>
</file>

<file path=ppt/tags/tag953.xml><?xml version="1.0" encoding="utf-8"?>
<p:tagLst xmlns:p="http://schemas.openxmlformats.org/presentationml/2006/main">
  <p:tag name="AS_UNIQUEID" val="6330"/>
  <p:tag name="THINKCELLSHAPEDONOTDELETE" val="thinkcellActiveDocDoNotDelete"/>
</p:tagLst>
</file>

<file path=ppt/tags/tag954.xml><?xml version="1.0" encoding="utf-8"?>
<p:tagLst xmlns:p="http://schemas.openxmlformats.org/presentationml/2006/main">
  <p:tag name="AS_UNIQUEID" val="6331"/>
  <p:tag name="THINKCELLSHAPEDONOTDELETE" val="tepdg12olfR5a1MIzSWnjDA"/>
</p:tagLst>
</file>

<file path=ppt/tags/tag955.xml><?xml version="1.0" encoding="utf-8"?>
<p:tagLst xmlns:p="http://schemas.openxmlformats.org/presentationml/2006/main">
  <p:tag name="AS_UNIQUEID" val="5365"/>
</p:tagLst>
</file>

<file path=ppt/tags/tag956.xml><?xml version="1.0" encoding="utf-8"?>
<p:tagLst xmlns:p="http://schemas.openxmlformats.org/presentationml/2006/main">
  <p:tag name="AS_UNIQUEID" val="6332"/>
</p:tagLst>
</file>

<file path=ppt/tags/tag957.xml><?xml version="1.0" encoding="utf-8"?>
<p:tagLst xmlns:p="http://schemas.openxmlformats.org/presentationml/2006/main">
  <p:tag name="AS_UNIQUEID" val="6325"/>
</p:tagLst>
</file>

<file path=ppt/tags/tag958.xml><?xml version="1.0" encoding="utf-8"?>
<p:tagLst xmlns:p="http://schemas.openxmlformats.org/presentationml/2006/main">
  <p:tag name="AS_UNIQUEID" val="7117"/>
</p:tagLst>
</file>

<file path=ppt/tags/tag959.xml><?xml version="1.0" encoding="utf-8"?>
<p:tagLst xmlns:p="http://schemas.openxmlformats.org/presentationml/2006/main">
  <p:tag name="AS_UNIQUEID" val="7118"/>
</p:tagLst>
</file>

<file path=ppt/tags/tag96.xml><?xml version="1.0" encoding="utf-8"?>
<p:tagLst xmlns:p="http://schemas.openxmlformats.org/presentationml/2006/main">
  <p:tag name="AS_UNIQUEID" val="6438"/>
</p:tagLst>
</file>

<file path=ppt/tags/tag960.xml><?xml version="1.0" encoding="utf-8"?>
<p:tagLst xmlns:p="http://schemas.openxmlformats.org/presentationml/2006/main">
  <p:tag name="AS_UNIQUEID" val="7119"/>
</p:tagLst>
</file>

<file path=ppt/tags/tag961.xml><?xml version="1.0" encoding="utf-8"?>
<p:tagLst xmlns:p="http://schemas.openxmlformats.org/presentationml/2006/main">
  <p:tag name="AS_UNIQUEID" val="7120"/>
</p:tagLst>
</file>

<file path=ppt/tags/tag962.xml><?xml version="1.0" encoding="utf-8"?>
<p:tagLst xmlns:p="http://schemas.openxmlformats.org/presentationml/2006/main">
  <p:tag name="AS_UNIQUEID" val="7121"/>
</p:tagLst>
</file>

<file path=ppt/tags/tag963.xml><?xml version="1.0" encoding="utf-8"?>
<p:tagLst xmlns:p="http://schemas.openxmlformats.org/presentationml/2006/main">
  <p:tag name="AS_UNIQUEID" val="7122"/>
</p:tagLst>
</file>

<file path=ppt/tags/tag964.xml><?xml version="1.0" encoding="utf-8"?>
<p:tagLst xmlns:p="http://schemas.openxmlformats.org/presentationml/2006/main">
  <p:tag name="AS_UNIQUEID" val="7123"/>
</p:tagLst>
</file>

<file path=ppt/tags/tag965.xml><?xml version="1.0" encoding="utf-8"?>
<p:tagLst xmlns:p="http://schemas.openxmlformats.org/presentationml/2006/main">
  <p:tag name="AS_UNIQUEID" val="6340"/>
</p:tagLst>
</file>

<file path=ppt/tags/tag966.xml><?xml version="1.0" encoding="utf-8"?>
<p:tagLst xmlns:p="http://schemas.openxmlformats.org/presentationml/2006/main">
  <p:tag name="AS_UNIQUEID" val="6341"/>
</p:tagLst>
</file>

<file path=ppt/tags/tag967.xml><?xml version="1.0" encoding="utf-8"?>
<p:tagLst xmlns:p="http://schemas.openxmlformats.org/presentationml/2006/main">
  <p:tag name="AS_UNIQUEID" val="6342"/>
</p:tagLst>
</file>

<file path=ppt/tags/tag968.xml><?xml version="1.0" encoding="utf-8"?>
<p:tagLst xmlns:p="http://schemas.openxmlformats.org/presentationml/2006/main">
  <p:tag name="AS_UNIQUEID" val="6333"/>
</p:tagLst>
</file>

<file path=ppt/tags/tag969.xml><?xml version="1.0" encoding="utf-8"?>
<p:tagLst xmlns:p="http://schemas.openxmlformats.org/presentationml/2006/main">
  <p:tag name="AS_UNIQUEID" val="6334"/>
  <p:tag name="THINKCELLSHAPEDONOTDELETE" val="thinkcellActiveDocDoNotDelete"/>
</p:tagLst>
</file>

<file path=ppt/tags/tag97.xml><?xml version="1.0" encoding="utf-8"?>
<p:tagLst xmlns:p="http://schemas.openxmlformats.org/presentationml/2006/main">
  <p:tag name="AS_UNIQUEID" val="6439"/>
</p:tagLst>
</file>

<file path=ppt/tags/tag970.xml><?xml version="1.0" encoding="utf-8"?>
<p:tagLst xmlns:p="http://schemas.openxmlformats.org/presentationml/2006/main">
  <p:tag name="AS_UNIQUEID" val="6335"/>
  <p:tag name="THINKCELLSHAPEDONOTDELETE" val="tepdg12olfR5a1MIzSWnjDA"/>
</p:tagLst>
</file>

<file path=ppt/tags/tag971.xml><?xml version="1.0" encoding="utf-8"?>
<p:tagLst xmlns:p="http://schemas.openxmlformats.org/presentationml/2006/main">
  <p:tag name="AS_UNIQUEID" val="6337"/>
</p:tagLst>
</file>

<file path=ppt/tags/tag972.xml><?xml version="1.0" encoding="utf-8"?>
<p:tagLst xmlns:p="http://schemas.openxmlformats.org/presentationml/2006/main">
  <p:tag name="AS_UNIQUEID" val="6338"/>
</p:tagLst>
</file>

<file path=ppt/tags/tag973.xml><?xml version="1.0" encoding="utf-8"?>
<p:tagLst xmlns:p="http://schemas.openxmlformats.org/presentationml/2006/main">
  <p:tag name="AS_UNIQUEID" val="6339"/>
</p:tagLst>
</file>

<file path=ppt/tags/tag974.xml><?xml version="1.0" encoding="utf-8"?>
<p:tagLst xmlns:p="http://schemas.openxmlformats.org/presentationml/2006/main">
  <p:tag name="AS_UNIQUEID" val="7124"/>
</p:tagLst>
</file>

<file path=ppt/tags/tag975.xml><?xml version="1.0" encoding="utf-8"?>
<p:tagLst xmlns:p="http://schemas.openxmlformats.org/presentationml/2006/main">
  <p:tag name="AS_UNIQUEID" val="7125"/>
</p:tagLst>
</file>

<file path=ppt/tags/tag976.xml><?xml version="1.0" encoding="utf-8"?>
<p:tagLst xmlns:p="http://schemas.openxmlformats.org/presentationml/2006/main">
  <p:tag name="AS_UNIQUEID" val="7126"/>
</p:tagLst>
</file>

<file path=ppt/tags/tag977.xml><?xml version="1.0" encoding="utf-8"?>
<p:tagLst xmlns:p="http://schemas.openxmlformats.org/presentationml/2006/main">
  <p:tag name="AS_UNIQUEID" val="7127"/>
</p:tagLst>
</file>

<file path=ppt/tags/tag978.xml><?xml version="1.0" encoding="utf-8"?>
<p:tagLst xmlns:p="http://schemas.openxmlformats.org/presentationml/2006/main">
  <p:tag name="AS_UNIQUEID" val="7128"/>
</p:tagLst>
</file>

<file path=ppt/tags/tag979.xml><?xml version="1.0" encoding="utf-8"?>
<p:tagLst xmlns:p="http://schemas.openxmlformats.org/presentationml/2006/main">
  <p:tag name="AS_UNIQUEID" val="7129"/>
</p:tagLst>
</file>

<file path=ppt/tags/tag98.xml><?xml version="1.0" encoding="utf-8"?>
<p:tagLst xmlns:p="http://schemas.openxmlformats.org/presentationml/2006/main">
  <p:tag name="AS_UNIQUEID" val="6440"/>
</p:tagLst>
</file>

<file path=ppt/tags/tag980.xml><?xml version="1.0" encoding="utf-8"?>
<p:tagLst xmlns:p="http://schemas.openxmlformats.org/presentationml/2006/main">
  <p:tag name="AS_UNIQUEID" val="7130"/>
</p:tagLst>
</file>

<file path=ppt/tags/tag981.xml><?xml version="1.0" encoding="utf-8"?>
<p:tagLst xmlns:p="http://schemas.openxmlformats.org/presentationml/2006/main">
  <p:tag name="AS_UNIQUEID" val="7131"/>
</p:tagLst>
</file>

<file path=ppt/tags/tag982.xml><?xml version="1.0" encoding="utf-8"?>
<p:tagLst xmlns:p="http://schemas.openxmlformats.org/presentationml/2006/main">
  <p:tag name="AS_UNIQUEID" val="7132"/>
</p:tagLst>
</file>

<file path=ppt/tags/tag983.xml><?xml version="1.0" encoding="utf-8"?>
<p:tagLst xmlns:p="http://schemas.openxmlformats.org/presentationml/2006/main">
  <p:tag name="AS_UNIQUEID" val="7133"/>
</p:tagLst>
</file>

<file path=ppt/tags/tag984.xml><?xml version="1.0" encoding="utf-8"?>
<p:tagLst xmlns:p="http://schemas.openxmlformats.org/presentationml/2006/main">
  <p:tag name="AS_UNIQUEID" val="7134"/>
</p:tagLst>
</file>

<file path=ppt/tags/tag985.xml><?xml version="1.0" encoding="utf-8"?>
<p:tagLst xmlns:p="http://schemas.openxmlformats.org/presentationml/2006/main">
  <p:tag name="AS_UNIQUEID" val="5366"/>
</p:tagLst>
</file>

<file path=ppt/tags/tag986.xml><?xml version="1.0" encoding="utf-8"?>
<p:tagLst xmlns:p="http://schemas.openxmlformats.org/presentationml/2006/main">
  <p:tag name="AS_UNIQUEID" val="5367"/>
</p:tagLst>
</file>

<file path=ppt/tags/tag987.xml><?xml version="1.0" encoding="utf-8"?>
<p:tagLst xmlns:p="http://schemas.openxmlformats.org/presentationml/2006/main">
  <p:tag name="AS_UNIQUEID" val="7135"/>
</p:tagLst>
</file>

<file path=ppt/tags/tag988.xml><?xml version="1.0" encoding="utf-8"?>
<p:tagLst xmlns:p="http://schemas.openxmlformats.org/presentationml/2006/main">
  <p:tag name="AS_UNIQUEID" val="7136"/>
</p:tagLst>
</file>

<file path=ppt/tags/tag989.xml><?xml version="1.0" encoding="utf-8"?>
<p:tagLst xmlns:p="http://schemas.openxmlformats.org/presentationml/2006/main">
  <p:tag name="AS_UNIQUEID" val="7137"/>
</p:tagLst>
</file>

<file path=ppt/tags/tag99.xml><?xml version="1.0" encoding="utf-8"?>
<p:tagLst xmlns:p="http://schemas.openxmlformats.org/presentationml/2006/main">
  <p:tag name="AS_UNIQUEID" val="6441"/>
</p:tagLst>
</file>

<file path=ppt/tags/tag990.xml><?xml version="1.0" encoding="utf-8"?>
<p:tagLst xmlns:p="http://schemas.openxmlformats.org/presentationml/2006/main">
  <p:tag name="AS_UNIQUEID" val="7138"/>
</p:tagLst>
</file>

<file path=ppt/tags/tag991.xml><?xml version="1.0" encoding="utf-8"?>
<p:tagLst xmlns:p="http://schemas.openxmlformats.org/presentationml/2006/main">
  <p:tag name="AS_UNIQUEID" val="7139"/>
</p:tagLst>
</file>

<file path=ppt/tags/tag992.xml><?xml version="1.0" encoding="utf-8"?>
<p:tagLst xmlns:p="http://schemas.openxmlformats.org/presentationml/2006/main">
  <p:tag name="AS_UNIQUEID" val="5370"/>
</p:tagLst>
</file>

<file path=ppt/tags/tag993.xml><?xml version="1.0" encoding="utf-8"?>
<p:tagLst xmlns:p="http://schemas.openxmlformats.org/presentationml/2006/main">
  <p:tag name="AS_UNIQUEID" val="5371"/>
</p:tagLst>
</file>

<file path=ppt/tags/tag994.xml><?xml version="1.0" encoding="utf-8"?>
<p:tagLst xmlns:p="http://schemas.openxmlformats.org/presentationml/2006/main">
  <p:tag name="AS_UNIQUEID" val="7140"/>
</p:tagLst>
</file>

<file path=ppt/tags/tag995.xml><?xml version="1.0" encoding="utf-8"?>
<p:tagLst xmlns:p="http://schemas.openxmlformats.org/presentationml/2006/main">
  <p:tag name="AS_UNIQUEID" val="7141"/>
</p:tagLst>
</file>

<file path=ppt/tags/tag996.xml><?xml version="1.0" encoding="utf-8"?>
<p:tagLst xmlns:p="http://schemas.openxmlformats.org/presentationml/2006/main">
  <p:tag name="AS_UNIQUEID" val="7142"/>
</p:tagLst>
</file>

<file path=ppt/tags/tag997.xml><?xml version="1.0" encoding="utf-8"?>
<p:tagLst xmlns:p="http://schemas.openxmlformats.org/presentationml/2006/main">
  <p:tag name="AS_UNIQUEID" val="5372"/>
</p:tagLst>
</file>

<file path=ppt/tags/tag998.xml><?xml version="1.0" encoding="utf-8"?>
<p:tagLst xmlns:p="http://schemas.openxmlformats.org/presentationml/2006/main">
  <p:tag name="AS_UNIQUEID" val="5373"/>
</p:tagLst>
</file>

<file path=ppt/tags/tag999.xml><?xml version="1.0" encoding="utf-8"?>
<p:tagLst xmlns:p="http://schemas.openxmlformats.org/presentationml/2006/main">
  <p:tag name="AS_UNIQUEID" val="5375"/>
</p:tagLst>
</file>

<file path=ppt/theme/theme1.xml><?xml version="1.0" encoding="utf-8"?>
<a:theme xmlns:r="http://schemas.openxmlformats.org/officeDocument/2006/relationships"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Arial Black" panose="020b0a04020102020204"/>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2.xml><?xml version="1.0" encoding="utf-8"?>
<a:theme xmlns:r="http://schemas.openxmlformats.org/officeDocument/2006/relationships"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BD18B8B9-D372-4514-8E21-5034DE6CE1D8}"/>
    </a:ext>
  </a:extLst>
</a:theme>
</file>

<file path=ppt/theme/theme3.xml><?xml version="1.0" encoding="utf-8"?>
<a:theme xmlns:r="http://schemas.openxmlformats.org/officeDocument/2006/relationships"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6AE14C29-BB09-4ACD-8637-B72C907E04F4}"/>
    </a:ext>
  </a:extLst>
</a:theme>
</file>

<file path=ppt/theme/theme4.xml><?xml version="1.0" encoding="utf-8"?>
<a:theme xmlns:r="http://schemas.openxmlformats.org/officeDocument/2006/relationships"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9D8CAD83-6332-4FD5-A21A-6910218A361E}"/>
    </a:ext>
  </a:extLst>
</a:theme>
</file>

<file path=ppt/theme/theme5.xml><?xml version="1.0" encoding="utf-8"?>
<a:theme xmlns:r="http://schemas.openxmlformats.org/officeDocument/2006/relationships" xmlns:a="http://schemas.openxmlformats.org/drawingml/2006/main" name="1_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Arial Black" panose="020b0a04020102020204"/>
        <a:cs typeface="Arial"/>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Arial"/>
        <a:cs typeface="Arial"/>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square" lIns="0" rIns="0" rtlCol="0">
        <a:spAutoFit/>
      </a:bodyPr>
      <a:lstStyle>
        <a:defPPr marL="0" marR="0" indent="0" algn="l"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a:ln>
              <a:noFill/>
            </a:ln>
            <a:solidFill>
              <a:prstClr val="black"/>
            </a:solidFill>
            <a:effectLst/>
            <a:highlight>
              <a:srgbClr val="FFFF00"/>
            </a:highlight>
            <a:uLnTx/>
            <a:uFillTx/>
          </a:defRPr>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2021_Gartner_Corporate_PPT_Template_16x9-005.potx" id="{DDC5848D-2351-4872-BE9E-71EFA6F70FCA}" vid="{FEF5E424-8FD0-4E1D-80B2-EEF7D0484FC5}"/>
    </a:ext>
  </a:extLst>
</a:theme>
</file>

<file path=ppt/theme/theme6.xml><?xml version="1.0" encoding="utf-8"?>
<a:theme xmlns:r="http://schemas.openxmlformats.org/officeDocument/2006/relationships" xmlns:a="http://schemas.openxmlformats.org/drawingml/2006/main" name="2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panose="020b0a04020102020204"/>
        <a:ea typeface="Arial Black" panose="020b0a04020102020204"/>
        <a:cs typeface="Arial"/>
      </a:majorFont>
      <a:minorFont>
        <a:latin typeface="Arial"/>
        <a:ea typeface="Arial"/>
        <a:cs typeface="Arial"/>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2020_Gartner_Corporate_PPT_Template_16x9.potx" id="{2403035C-356A-4391-8CE5-16530AA09FDA}" vid="{375698DF-06CE-4C61-93FB-D1FAF1F10A44}"/>
    </a:ext>
  </a:extLst>
</a:theme>
</file>

<file path=ppt/theme/theme7.xml><?xml version="1.0" encoding="utf-8"?>
<a:theme xmlns:r="http://schemas.openxmlformats.org/officeDocument/2006/relationships"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panose="020b0a04020102020204"/>
        <a:ea typeface="Arial Black" panose="020b0a04020102020204"/>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r="http://schemas.openxmlformats.org/officeDocument/2006/relationships"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panose="020b0a04020102020204"/>
        <a:ea typeface="Arial Black" panose="020b0a04020102020204"/>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&#65279;<?xml version="1.0" encoding="utf-8" standalone="yes"?><Relationships xmlns="http://schemas.openxmlformats.org/package/2006/relationships"><Relationship Id="rId1" Type="http://schemas.openxmlformats.org/officeDocument/2006/relationships/customXmlProps" Target="itemProps1.xml" /></Relationships>
</file>

<file path=customXml/_rels/item2.xml.rels>&#65279;<?xml version="1.0" encoding="utf-8" standalone="yes"?><Relationships xmlns="http://schemas.openxmlformats.org/package/2006/relationships"><Relationship Id="rId1" Type="http://schemas.openxmlformats.org/officeDocument/2006/relationships/customXmlProps" Target="itemProps2.xml" /></Relationships>
</file>

<file path=customXml/_rels/item3.xml.rels>&#65279;<?xml version="1.0" encoding="utf-8" standalone="yes"?><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4DB8F7B54B3345A5EAAD40A31FED77" ma:contentTypeVersion="12" ma:contentTypeDescription="Create a new document." ma:contentTypeScope="" ma:versionID="a6cf9f265fe049467c1795435c284983">
  <xsd:schema xmlns:xsd="http://www.w3.org/2001/XMLSchema" xmlns:xs="http://www.w3.org/2001/XMLSchema" xmlns:p="http://schemas.microsoft.com/office/2006/metadata/properties" xmlns:ns2="f6d032ab-29da-496c-b995-b0a1b61f5c8e" xmlns:ns3="e7df3cdb-0515-43a0-b31e-4810d388a897" targetNamespace="http://schemas.microsoft.com/office/2006/metadata/properties" ma:root="true" ma:fieldsID="ce82460e0886ae9ca425b6cb2a8098a6" ns2:_="" ns3:_="">
    <xsd:import namespace="f6d032ab-29da-496c-b995-b0a1b61f5c8e"/>
    <xsd:import namespace="e7df3cdb-0515-43a0-b31e-4810d388a89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d032ab-29da-496c-b995-b0a1b61f5c8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7df3cdb-0515-43a0-b31e-4810d388a89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058432-58BF-49E8-BF73-D3B32EB4FA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d032ab-29da-496c-b995-b0a1b61f5c8e"/>
    <ds:schemaRef ds:uri="e7df3cdb-0515-43a0-b31e-4810d388a8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653144-33B0-403B-B97A-31E5C09E0705}">
  <ds:schemaRefs>
    <ds:schemaRef ds:uri="http://schemas.microsoft.com/office/2006/documentManagement/types"/>
    <ds:schemaRef ds:uri="http://schemas.microsoft.com/office/infopath/2007/PartnerControls"/>
    <ds:schemaRef ds:uri="http://schemas.openxmlformats.org/package/2006/metadata/core-properties"/>
    <ds:schemaRef ds:uri="http://purl.org/dc/terms/"/>
    <ds:schemaRef ds:uri="http://purl.org/dc/elements/1.1/"/>
    <ds:schemaRef ds:uri="e7df3cdb-0515-43a0-b31e-4810d388a897"/>
    <ds:schemaRef ds:uri="http://www.w3.org/XML/1998/namespace"/>
    <ds:schemaRef ds:uri="http://purl.org/dc/dcmitype/"/>
    <ds:schemaRef ds:uri="f6d032ab-29da-496c-b995-b0a1b61f5c8e"/>
    <ds:schemaRef ds:uri="http://schemas.microsoft.com/office/2006/metadata/properties"/>
  </ds:schemaRefs>
</ds:datastoreItem>
</file>

<file path=customXml/itemProps3.xml><?xml version="1.0" encoding="utf-8"?>
<ds:datastoreItem xmlns:ds="http://schemas.openxmlformats.org/officeDocument/2006/customXml" ds:itemID="{FE273395-92C6-4FEC-9DB0-33E7FD2089B4}">
  <ds:schemaRefs>
    <ds:schemaRef ds:uri="http://schemas.microsoft.com/sharepoint/v3/contenttype/forms"/>
  </ds:schemaRefs>
</ds:datastoreItem>
</file>

<file path=docProps/app.xml><?xml version="1.0" encoding="utf-8"?>
<Properties xmlns:vt="http://schemas.openxmlformats.org/officeDocument/2006/docPropsVTypes" xmlns="http://schemas.openxmlformats.org/officeDocument/2006/extended-properties">
  <Template>2021 Gartner Corporate PPT Template</Template>
  <Company/>
  <PresentationFormat>Widescreen</PresentationFormat>
  <Paragraphs>1996</Paragraphs>
  <Slides>80</Slides>
  <Notes>78</Notes>
  <TotalTime>133034</TotalTime>
  <HiddenSlides>0</HiddenSlides>
  <MMClips>0</MMClips>
  <ScaleCrop>0</ScaleCrop>
  <HeadingPairs>
    <vt:vector baseType="variant" size="6">
      <vt:variant>
        <vt:lpstr>Fonts used</vt:lpstr>
      </vt:variant>
      <vt:variant>
        <vt:i4>11</vt:i4>
      </vt:variant>
      <vt:variant>
        <vt:lpstr>Theme</vt:lpstr>
      </vt:variant>
      <vt:variant>
        <vt:i4>1</vt:i4>
      </vt:variant>
      <vt:variant>
        <vt:lpstr>Slide Titles</vt:lpstr>
      </vt:variant>
      <vt:variant>
        <vt:i4>80</vt:i4>
      </vt:variant>
    </vt:vector>
  </HeadingPairs>
  <TitlesOfParts>
    <vt:vector baseType="lpstr" size="92">
      <vt:lpstr>Arial</vt:lpstr>
      <vt:lpstr>Arial Black</vt:lpstr>
      <vt:lpstr>Arial Unicode MS</vt:lpstr>
      <vt:lpstr>Calibri</vt:lpstr>
      <vt:lpstr>Wingdings</vt:lpstr>
      <vt:lpstr>-apple-system</vt:lpstr>
      <vt:lpstr>Arial Narrow</vt:lpstr>
      <vt:lpstr>Yu Gothic</vt:lpstr>
      <vt:lpstr>Arial,Sans-Serif</vt:lpstr>
      <vt:lpstr>Gartner sans</vt:lpstr>
      <vt:lpstr>ＭＳ Ｐゴシック</vt:lpstr>
      <vt:lpstr>White bkgrnd master</vt:lpstr>
      <vt:lpstr>Digital Execution ScorecardResults and recommendations</vt:lpstr>
      <vt:lpstr>PowerPoint Presentation</vt:lpstr>
      <vt:lpstr>Introducing DES Dimensions</vt:lpstr>
      <vt:lpstr>PowerPoint Presentation</vt:lpstr>
      <vt:lpstr>Digital Execution Scorecard Methodology</vt:lpstr>
      <vt:lpstr>Guide to Results: Executive Summary</vt:lpstr>
      <vt:lpstr>Guide to Results: KPI Performance Details</vt:lpstr>
      <vt:lpstr>Digital Execution ScorecardExecutive Summary Results</vt:lpstr>
      <vt:lpstr>ELGI EQUIPMENTS LIMITED Ambitions</vt:lpstr>
      <vt:lpstr>Performance vs Ambitions</vt:lpstr>
      <vt:lpstr>PowerPoint Presentation</vt:lpstr>
      <vt:lpstr>PowerPoint Presentation</vt:lpstr>
      <vt:lpstr>PowerPoint Presentation</vt:lpstr>
      <vt:lpstr>Strategic Digital Priorities: Top 2 Priority Actions</vt:lpstr>
      <vt:lpstr>PowerPoint Presentation</vt:lpstr>
      <vt:lpstr>PowerPoint Presentation</vt:lpstr>
      <vt:lpstr>Digital Operating Model: Top 2 Priority Actions</vt:lpstr>
      <vt:lpstr>PowerPoint Presentation</vt:lpstr>
      <vt:lpstr>PowerPoint Presentation</vt:lpstr>
      <vt:lpstr>Digital Technology Platform: Top 2 Priority Actions</vt:lpstr>
      <vt:lpstr>Digital Execution ScorecardStrategic Digital Priorities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Execution ScorecardDigital Operating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Execution ScorecardDigital Technology Platform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vt:lpstr>
      <vt:lpstr>Who’s Included in My Industry Cohort?</vt:lpstr>
      <vt:lpstr>Firmographics for Your Selected Peer Group</vt:lpstr>
    </vt:vector>
  </TitlesOfParts>
  <LinksUpToDate>0</LinksUpToDate>
  <SharedDoc>0</SharedDoc>
  <HyperlinksChanged>0</HyperlinksChanged>
  <Application>Aspose.Slides for .NET</Application>
  <AppVersion>24.0200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Gartner Digital Execution Scorecard</dc:title>
  <dc:creator>Gartner</dc:creator>
  <cp:lastModifiedBy>Nikhil Sharma</cp:lastModifiedBy>
  <cp:revision>1225</cp:revision>
  <dcterms:created xsi:type="dcterms:W3CDTF">2021-03-19T21:23:20Z</dcterms:created>
  <dcterms:modified xsi:type="dcterms:W3CDTF">2025-01-21T16:20:29Z</dcterms:modified>
  <dc:subject>2021 - Ver 2020-1104</dc:subject>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0x010100314DB8F7B54B3345A5EAAD40A31FED77</vt:lpwstr>
  </property>
</Properties>
</file>