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420487"/>
            <a:ext cx="8610600" cy="3046988"/>
          </a:xfrm>
          <a:prstGeom prst="rect">
            <a:avLst/>
          </a:prstGeom>
          <a:noFill/>
        </p:spPr>
        <p:txBody>
          <a:bodyPr wrap="square" lIns="91440" tIns="45720" rIns="91440" bIns="45720" rtlCol="0" anchor="t">
            <a:spAutoFit/>
          </a:bodyPr>
          <a:lstStyle/>
          <a:p>
            <a:r>
              <a:rPr lang="en-US" sz="2400" dirty="0"/>
              <a:t>STUDENT NAME: </a:t>
            </a:r>
            <a:r>
              <a:rPr lang="en-IN" sz="2400" dirty="0"/>
              <a:t>DHISVITH P</a:t>
            </a:r>
            <a:endParaRPr lang="en-US" sz="2400" dirty="0"/>
          </a:p>
          <a:p>
            <a:r>
              <a:rPr lang="en-US" sz="2400" dirty="0"/>
              <a:t>REGISTER NO AND NMID: </a:t>
            </a:r>
            <a:r>
              <a:rPr lang="en-IN" sz="2400" dirty="0"/>
              <a:t>37124U09002</a:t>
            </a:r>
            <a:endParaRPr lang="en-US" sz="2400" dirty="0">
              <a:cs typeface="Calibri"/>
            </a:endParaRPr>
          </a:p>
          <a:p>
            <a:r>
              <a:rPr lang="en-US" sz="2400" dirty="0"/>
              <a:t>DEPARTMENT: </a:t>
            </a:r>
            <a:r>
              <a:rPr lang="en-IN" sz="2400" dirty="0"/>
              <a:t> BCA</a:t>
            </a:r>
            <a:endParaRPr lang="en-US" sz="2400" dirty="0"/>
          </a:p>
          <a:p>
            <a:r>
              <a:rPr lang="en-US" sz="2400" dirty="0"/>
              <a:t>COLLEGE: COLLEGE/ UNIVERSITY</a:t>
            </a:r>
            <a:r>
              <a:rPr lang="en-IN" sz="2400" dirty="0"/>
              <a:t>: </a:t>
            </a:r>
          </a:p>
          <a:p>
            <a:r>
              <a:rPr lang="en-IN" sz="2400" dirty="0"/>
              <a:t>SRI AANDAL ARTS AND SCIENCE FOR WOMEN  </a:t>
            </a:r>
          </a:p>
          <a:p>
            <a:r>
              <a:rPr lang="en-IN" sz="2400" dirty="0"/>
              <a:t>           THIRUVALLUVAR UNIVERSITY </a:t>
            </a:r>
          </a:p>
          <a:p>
            <a:r>
              <a:rPr lang="en-IN" sz="2400" dirty="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A089B0F-A71A-9498-5ED2-F86941925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582" y="1342996"/>
            <a:ext cx="7257002" cy="56684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24F740-E05E-099C-FEC7-2FE18646A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168" y="719666"/>
            <a:ext cx="6425993" cy="5926194"/>
          </a:xfrm>
          <a:prstGeom prst="rect">
            <a:avLst/>
          </a:prstGeom>
        </p:spPr>
      </p:pic>
    </p:spTree>
    <p:extLst>
      <p:ext uri="{BB962C8B-B14F-4D97-AF65-F5344CB8AC3E}">
        <p14:creationId xmlns:p14="http://schemas.microsoft.com/office/powerpoint/2010/main" val="20302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39720CA6-E6D5-D401-FBA3-392A9A31672F}"/>
              </a:ext>
            </a:extLst>
          </p:cNvPr>
          <p:cNvSpPr txBox="1"/>
          <p:nvPr/>
        </p:nvSpPr>
        <p:spPr>
          <a:xfrm>
            <a:off x="900094" y="2228671"/>
            <a:ext cx="6110306" cy="1200329"/>
          </a:xfrm>
          <a:prstGeom prst="rect">
            <a:avLst/>
          </a:prstGeom>
          <a:noFill/>
        </p:spPr>
        <p:txBody>
          <a:bodyPr wrap="square">
            <a:spAutoFit/>
          </a:bodyPr>
          <a:lstStyle/>
          <a:p>
            <a:r>
              <a:rPr lang="en-US" b="1" dirty="0"/>
              <a:t>Summarize the key points </a:t>
            </a:r>
            <a:r>
              <a:rPr lang="en-US" b="1" dirty="0" err="1"/>
              <a:t>discussed.Highlight</a:t>
            </a:r>
            <a:r>
              <a:rPr lang="en-US" b="1" dirty="0"/>
              <a:t> the main findings, features, or </a:t>
            </a:r>
            <a:r>
              <a:rPr lang="en-US" b="1" dirty="0" err="1"/>
              <a:t>outcomes.Emphasize</a:t>
            </a:r>
            <a:r>
              <a:rPr lang="en-US" b="1" dirty="0"/>
              <a:t> the significance or value of what was </a:t>
            </a:r>
            <a:r>
              <a:rPr lang="en-US" b="1" dirty="0" err="1"/>
              <a:t>presented.Provide</a:t>
            </a:r>
            <a:r>
              <a:rPr lang="en-US" b="1" dirty="0"/>
              <a:t> closure and sometimes suggest next steps, recommendations, or a call to 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857375"/>
            <a:ext cx="6866955" cy="6781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GB" sz="2800" b="1">
                <a:latin typeface="Times New Roman" panose="02020603050405020304" pitchFamily="18" charset="0"/>
                <a:cs typeface="Times New Roman" panose="02020603050405020304" pitchFamily="18" charset="0"/>
              </a:rPr>
              <a:t>“AI-Powered Chatbot for Customer Support”</a:t>
            </a:r>
            <a:endParaRPr sz="28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488" y="640696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2A3463B-8DEF-7AD4-10BD-38805B472B95}"/>
              </a:ext>
            </a:extLst>
          </p:cNvPr>
          <p:cNvSpPr txBox="1"/>
          <p:nvPr/>
        </p:nvSpPr>
        <p:spPr>
          <a:xfrm>
            <a:off x="1345307" y="2092308"/>
            <a:ext cx="5595910" cy="2031325"/>
          </a:xfrm>
          <a:prstGeom prst="rect">
            <a:avLst/>
          </a:prstGeom>
          <a:noFill/>
        </p:spPr>
        <p:txBody>
          <a:bodyPr wrap="square">
            <a:spAutoFit/>
          </a:bodyPr>
          <a:lstStyle/>
          <a:p>
            <a:r>
              <a:rPr lang="en-US" b="1" dirty="0"/>
              <a:t>A general template for writing problem statements (for research, projects, or business cases).A problem statement for software development (like defining requirements or scope).A problem statement for academic research (thesis, dissertation, or paper).A real-world issue turned into a problem statement (e.g., climate change, traffic congestion, customer churn).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53CBD89-A6BC-CD7E-7CAE-7489F387847F}"/>
              </a:ext>
            </a:extLst>
          </p:cNvPr>
          <p:cNvSpPr txBox="1"/>
          <p:nvPr/>
        </p:nvSpPr>
        <p:spPr>
          <a:xfrm>
            <a:off x="3052733" y="2695660"/>
            <a:ext cx="3957667" cy="2308324"/>
          </a:xfrm>
          <a:prstGeom prst="rect">
            <a:avLst/>
          </a:prstGeom>
          <a:noFill/>
        </p:spPr>
        <p:txBody>
          <a:bodyPr wrap="square">
            <a:spAutoFit/>
          </a:bodyPr>
          <a:lstStyle/>
          <a:p>
            <a:r>
              <a:rPr lang="en-US" b="1" dirty="0"/>
              <a:t>Project Overview Structure1. Project Title – The name of the project.2. Background / Context – Why the project is important and what problem it addresses.3. Objectives – The main goals the project aims to achieve.4. Scope – What the project will cover (and sometimes what it won’t).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EBEBD80-BADF-D3B5-6CB5-A4D6FC69E52B}"/>
              </a:ext>
            </a:extLst>
          </p:cNvPr>
          <p:cNvSpPr txBox="1"/>
          <p:nvPr/>
        </p:nvSpPr>
        <p:spPr>
          <a:xfrm>
            <a:off x="3053111" y="2777252"/>
            <a:ext cx="3414373" cy="2585323"/>
          </a:xfrm>
          <a:prstGeom prst="rect">
            <a:avLst/>
          </a:prstGeom>
          <a:noFill/>
        </p:spPr>
        <p:txBody>
          <a:bodyPr wrap="square">
            <a:spAutoFit/>
          </a:bodyPr>
          <a:lstStyle/>
          <a:p>
            <a:r>
              <a:rPr lang="en-US" b="1" dirty="0"/>
              <a:t>Who faces the problem? – The people experiencing the issue your project solves.2. Who will use the solution? – The people who will operate the system, app, product, or service.3. Who benefits most? – The group whose work or life becomes easier, faster, or better.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07CB2A-02C2-6310-FD29-C2E9F83D7F3E}"/>
              </a:ext>
            </a:extLst>
          </p:cNvPr>
          <p:cNvSpPr txBox="1"/>
          <p:nvPr/>
        </p:nvSpPr>
        <p:spPr>
          <a:xfrm>
            <a:off x="3052733" y="2418662"/>
            <a:ext cx="6105466" cy="2031325"/>
          </a:xfrm>
          <a:prstGeom prst="rect">
            <a:avLst/>
          </a:prstGeom>
          <a:noFill/>
        </p:spPr>
        <p:txBody>
          <a:bodyPr wrap="square">
            <a:spAutoFit/>
          </a:bodyPr>
          <a:lstStyle/>
          <a:p>
            <a:r>
              <a:rPr lang="en-US" b="1" dirty="0"/>
              <a:t>These are the technologies, software, or hardware used to carry out the </a:t>
            </a:r>
            <a:r>
              <a:rPr lang="en-US" b="1" dirty="0" err="1"/>
              <a:t>project.Software</a:t>
            </a:r>
            <a:r>
              <a:rPr lang="en-US" b="1" dirty="0"/>
              <a:t> Tools: Programming languages (Python, Java, etc.), frameworks (Django, React), databases (MySQL, MongoDB).Hardware Tools: Sensors, </a:t>
            </a:r>
            <a:r>
              <a:rPr lang="en-US" b="1" dirty="0" err="1"/>
              <a:t>IoT</a:t>
            </a:r>
            <a:r>
              <a:rPr lang="en-US" b="1" dirty="0"/>
              <a:t> devices, servers, </a:t>
            </a:r>
            <a:r>
              <a:rPr lang="en-US" b="1" dirty="0" err="1"/>
              <a:t>computers.Project</a:t>
            </a:r>
            <a:r>
              <a:rPr lang="en-US" b="1" dirty="0"/>
              <a:t> Management Tools: Trello, Jira, MS Project, </a:t>
            </a:r>
            <a:r>
              <a:rPr lang="en-US" b="1" dirty="0" err="1"/>
              <a:t>Asana.Design</a:t>
            </a:r>
            <a:r>
              <a:rPr lang="en-US" b="1" dirty="0"/>
              <a:t> Tools: </a:t>
            </a:r>
            <a:r>
              <a:rPr lang="en-US" b="1" dirty="0" err="1"/>
              <a:t>Figma</a:t>
            </a:r>
            <a:r>
              <a:rPr lang="en-US" b="1" dirty="0"/>
              <a:t>, </a:t>
            </a:r>
            <a:r>
              <a:rPr lang="en-US" b="1" dirty="0" err="1"/>
              <a:t>Canva</a:t>
            </a:r>
            <a:r>
              <a:rPr lang="en-US" b="1" dirty="0"/>
              <a:t>, AutoCAD (depending on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4B77326-3BF2-B79F-4689-2C274DC2813C}"/>
              </a:ext>
            </a:extLst>
          </p:cNvPr>
          <p:cNvSpPr txBox="1"/>
          <p:nvPr/>
        </p:nvSpPr>
        <p:spPr>
          <a:xfrm>
            <a:off x="3052733" y="2695659"/>
            <a:ext cx="4206382" cy="2246769"/>
          </a:xfrm>
          <a:prstGeom prst="rect">
            <a:avLst/>
          </a:prstGeom>
          <a:noFill/>
        </p:spPr>
        <p:txBody>
          <a:bodyPr wrap="square">
            <a:spAutoFit/>
          </a:bodyPr>
          <a:lstStyle/>
          <a:p>
            <a:r>
              <a:rPr lang="en-US" sz="2000" b="1" dirty="0"/>
              <a:t>1. Cover </a:t>
            </a:r>
            <a:r>
              <a:rPr lang="en-US" sz="2000" b="1" dirty="0" err="1"/>
              <a:t>PageName</a:t>
            </a:r>
            <a:r>
              <a:rPr lang="en-US" sz="2000" b="1" dirty="0"/>
              <a:t>, title (e.g., Software Developer, Designer, Data Analyst), and contact </a:t>
            </a:r>
            <a:r>
              <a:rPr lang="en-US" sz="2000" b="1" dirty="0" err="1"/>
              <a:t>info.A</a:t>
            </a:r>
            <a:r>
              <a:rPr lang="en-US" sz="2000" b="1" dirty="0"/>
              <a:t> tagline or short statement about who you are.2. About Me / </a:t>
            </a:r>
            <a:r>
              <a:rPr lang="en-US" sz="2000" b="1" dirty="0" err="1"/>
              <a:t>ProfileA</a:t>
            </a:r>
            <a:r>
              <a:rPr lang="en-US" sz="2000" b="1" dirty="0"/>
              <a:t> short bio: background, expertise, and career </a:t>
            </a:r>
            <a:r>
              <a:rPr lang="en-US" sz="2000" b="1" dirty="0" err="1"/>
              <a:t>goals.Optional</a:t>
            </a:r>
            <a:r>
              <a:rPr lang="en-US" sz="2000" b="1" dirty="0"/>
              <a:t>: a professional photo.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7F0E01E-17FA-059D-843F-A090C9797812}"/>
              </a:ext>
            </a:extLst>
          </p:cNvPr>
          <p:cNvSpPr txBox="1"/>
          <p:nvPr/>
        </p:nvSpPr>
        <p:spPr>
          <a:xfrm>
            <a:off x="3040846" y="2921168"/>
            <a:ext cx="6110306" cy="1015663"/>
          </a:xfrm>
          <a:prstGeom prst="rect">
            <a:avLst/>
          </a:prstGeom>
          <a:noFill/>
        </p:spPr>
        <p:txBody>
          <a:bodyPr wrap="square">
            <a:spAutoFit/>
          </a:bodyPr>
          <a:lstStyle/>
          <a:p>
            <a:r>
              <a:rPr lang="en-US" sz="2000" b="1" dirty="0"/>
              <a:t>A software product (like an app, website, or tool)?A device (like a phone, wearable, or gadget)?A document (like a business plan, project proposal, or product spec)?</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Dhisvitha P</cp:lastModifiedBy>
  <cp:revision>24</cp:revision>
  <dcterms:created xsi:type="dcterms:W3CDTF">2024-03-29T15:07:22Z</dcterms:created>
  <dcterms:modified xsi:type="dcterms:W3CDTF">2025-09-10T09:30:38Z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