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1fe9c970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1fe9c970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1fe9c970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1fe9c970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1fe9c970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1fe9c970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1fe9c970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1fe9c970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1fe9c970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1fe9c970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1fe9c970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1fe9c970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1fe9c970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1fe9c970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fe9c970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fe9c970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fe9c970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fe9c970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1fe9c970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1fe9c970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1fe9c970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1fe9c970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1258" y="1889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90"/>
              <a:buFont typeface="Times New Roman"/>
              <a:buNone/>
            </a:pPr>
            <a:r>
              <a:rPr lang="ru" sz="4059">
                <a:solidFill>
                  <a:srgbClr val="EBEB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Курсовой проект по теме</a:t>
            </a:r>
            <a:endParaRPr sz="4059">
              <a:solidFill>
                <a:srgbClr val="EBEBE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82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1250" y="1409798"/>
            <a:ext cx="78015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проекта веб-приложения для модерации сообщений, содержащих статистические данные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143500" y="4348850"/>
            <a:ext cx="4000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Подготовил студент группы 3119 Жуков Антон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администратора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388" y="1017725"/>
            <a:ext cx="57632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4"/>
                </a:solidFill>
              </a:rPr>
              <a:t>Заключение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ходе выполнения курсового проекта</a:t>
            </a:r>
            <a:r>
              <a:rPr lang="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веб-приложения для модерации сообщений был рассмотрен этап создания такого варианта (Можно доработать).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 создан функционирующий сайт с авторизацией, регистрацией панелью админа и собственно с самой модерацией сообщений. </a:t>
            </a:r>
            <a:r>
              <a:rPr lang="ru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Где предоставляется возможность отклонять заявку пользователя либо же подтверждать.</a:t>
            </a:r>
            <a:endParaRPr sz="2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ct val="100000"/>
              <a:buFont typeface="Times New Roman"/>
              <a:buNone/>
            </a:pPr>
            <a:r>
              <a:rPr lang="ru" sz="3600">
                <a:solidFill>
                  <a:srgbClr val="EBEB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0" y="139085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АНАЛИТИЧЕСКАЯ ЧАСТЬ: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ru" sz="1183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КУРСОВОГО ПРОЕКТА</a:t>
            </a:r>
            <a:endParaRPr sz="1183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ru" sz="1183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РАБОТЫ ПРЕДПРИЯТИЯ </a:t>
            </a:r>
            <a:endParaRPr sz="1183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ru" sz="1183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ИСПОЛЬЗУЕМЫЕ ТЕХНОЛОГИИ ДЛЯ РАЗРАБОТКИ ПРОЕКТА</a:t>
            </a:r>
            <a:b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ПРАКТИЧЕСКАЯ ЧАСТЬ:</a:t>
            </a:r>
            <a:endParaRPr sz="13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ЭТАП РАЗРАБОТКИ: ПРОГРАММНЫЙ КОД</a:t>
            </a:r>
            <a:endParaRPr sz="13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РАЗРАБОТАННОГО ПРОЕКТА</a:t>
            </a:r>
            <a:endParaRPr sz="13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курсового проекта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4"/>
                </a:solidFill>
              </a:rPr>
              <a:t>Основной целью курсового проекта является разработка веб приложения для модерации сообщений ООО “МЕЛКЕ”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4"/>
                </a:solidFill>
              </a:rPr>
              <a:t>Основные требования к веб-приложению</a:t>
            </a:r>
            <a:r>
              <a:rPr lang="ru"/>
              <a:t> - </a:t>
            </a:r>
            <a:r>
              <a:rPr lang="ru">
                <a:solidFill>
                  <a:schemeClr val="dk1"/>
                </a:solidFill>
              </a:rPr>
              <a:t>Модерация сообщения пользователей (Сортировка спама и полезных сообщений)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Регистрация и авторизация как для пользователя так и для администратора.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работы предприятия ООО “МЕЛКЕ”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E1E3E6"/>
                </a:solidFill>
                <a:highlight>
                  <a:srgbClr val="222222"/>
                </a:highlight>
                <a:latin typeface="Roboto"/>
                <a:ea typeface="Roboto"/>
                <a:cs typeface="Roboto"/>
                <a:sym typeface="Roboto"/>
              </a:rPr>
              <a:t>Компания MELKE - первый производитель в России, изготавливающий ПВХ профили по европейской технологии коэкструзии.</a:t>
            </a:r>
            <a:endParaRPr sz="1400">
              <a:solidFill>
                <a:srgbClr val="E1E3E6"/>
              </a:solidFill>
              <a:highlight>
                <a:srgbClr val="22222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accent4"/>
                </a:solidFill>
                <a:highlight>
                  <a:srgbClr val="222222"/>
                </a:highlight>
                <a:latin typeface="Roboto"/>
                <a:ea typeface="Roboto"/>
                <a:cs typeface="Roboto"/>
                <a:sym typeface="Roboto"/>
              </a:rPr>
              <a:t>Слоган компании:</a:t>
            </a:r>
            <a:endParaRPr sz="1400">
              <a:solidFill>
                <a:schemeClr val="accent4"/>
              </a:solidFill>
              <a:highlight>
                <a:srgbClr val="22222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E1E3E6"/>
                </a:solidFill>
                <a:highlight>
                  <a:srgbClr val="222222"/>
                </a:highlight>
                <a:latin typeface="Roboto"/>
                <a:ea typeface="Roboto"/>
                <a:cs typeface="Roboto"/>
                <a:sym typeface="Roboto"/>
              </a:rPr>
              <a:t>Наша цель - каждый день создавать идеальный и при этом доступный всем продукт, превосходящий по качеству все существующие на рынке.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Языки программирования используемые в проекте: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4"/>
                </a:solidFill>
              </a:rPr>
              <a:t>HTML - </a:t>
            </a:r>
            <a:r>
              <a:rPr lang="ru">
                <a:solidFill>
                  <a:schemeClr val="dk1"/>
                </a:solidFill>
              </a:rPr>
              <a:t>Создание страниц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4"/>
                </a:solidFill>
              </a:rPr>
              <a:t>CSS -</a:t>
            </a:r>
            <a:r>
              <a:rPr lang="ru">
                <a:solidFill>
                  <a:schemeClr val="dk1"/>
                </a:solidFill>
              </a:rPr>
              <a:t> Дизайн, оформление веб-приложения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4"/>
                </a:solidFill>
              </a:rPr>
              <a:t>PHP - </a:t>
            </a:r>
            <a:r>
              <a:rPr lang="ru">
                <a:solidFill>
                  <a:schemeClr val="dk1"/>
                </a:solidFill>
              </a:rPr>
              <a:t>Серверная часть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4"/>
                </a:solidFill>
              </a:rPr>
              <a:t>MYSQL - </a:t>
            </a:r>
            <a:r>
              <a:rPr lang="ru">
                <a:solidFill>
                  <a:schemeClr val="dk1"/>
                </a:solidFill>
              </a:rPr>
              <a:t>База данных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9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программного кода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748450" y="4059900"/>
            <a:ext cx="3733800" cy="17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4"/>
                </a:solidFill>
              </a:rPr>
              <a:t>Панель админа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438" y="670950"/>
            <a:ext cx="4199125" cy="31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страница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38" y="1017725"/>
            <a:ext cx="6616126" cy="36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924" y="1017725"/>
            <a:ext cx="7012176" cy="39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пользователя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200" y="1017725"/>
            <a:ext cx="6233599" cy="386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