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4"/>
  </p:notesMasterIdLst>
  <p:handoutMasterIdLst>
    <p:handoutMasterId r:id="rId22"/>
  </p:handoutMasterIdLst>
  <p:sldIdLst>
    <p:sldId id="256" r:id="rId3"/>
    <p:sldId id="257" r:id="rId5"/>
    <p:sldId id="340" r:id="rId6"/>
    <p:sldId id="339" r:id="rId7"/>
    <p:sldId id="341" r:id="rId8"/>
    <p:sldId id="345" r:id="rId9"/>
    <p:sldId id="361" r:id="rId10"/>
    <p:sldId id="367" r:id="rId11"/>
    <p:sldId id="368" r:id="rId12"/>
    <p:sldId id="369" r:id="rId13"/>
    <p:sldId id="370" r:id="rId14"/>
    <p:sldId id="377" r:id="rId15"/>
    <p:sldId id="371" r:id="rId16"/>
    <p:sldId id="344" r:id="rId17"/>
    <p:sldId id="357" r:id="rId18"/>
    <p:sldId id="372" r:id="rId19"/>
    <p:sldId id="356" r:id="rId20"/>
    <p:sldId id="325" r:id="rId2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1pPr>
    <a:lvl2pPr marL="4572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2pPr>
    <a:lvl3pPr marL="9144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3pPr>
    <a:lvl4pPr marL="13716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4pPr>
    <a:lvl5pPr marL="18288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5pPr>
    <a:lvl6pPr marL="2286000" algn="l" defTabSz="914400" rtl="0" eaLnBrk="1" latinLnBrk="0" hangingPunct="1">
      <a:defRPr kern="1200">
        <a:solidFill>
          <a:schemeClr val="tx1"/>
        </a:solidFill>
        <a:latin typeface="Palatino Linotype" panose="02040502050505030304" pitchFamily="18" charset="0"/>
        <a:ea typeface="+mn-ea"/>
        <a:cs typeface="+mn-cs"/>
      </a:defRPr>
    </a:lvl6pPr>
    <a:lvl7pPr marL="2743200" algn="l" defTabSz="914400" rtl="0" eaLnBrk="1" latinLnBrk="0" hangingPunct="1">
      <a:defRPr kern="1200">
        <a:solidFill>
          <a:schemeClr val="tx1"/>
        </a:solidFill>
        <a:latin typeface="Palatino Linotype" panose="02040502050505030304" pitchFamily="18" charset="0"/>
        <a:ea typeface="+mn-ea"/>
        <a:cs typeface="+mn-cs"/>
      </a:defRPr>
    </a:lvl7pPr>
    <a:lvl8pPr marL="3200400" algn="l" defTabSz="914400" rtl="0" eaLnBrk="1" latinLnBrk="0" hangingPunct="1">
      <a:defRPr kern="1200">
        <a:solidFill>
          <a:schemeClr val="tx1"/>
        </a:solidFill>
        <a:latin typeface="Palatino Linotype" panose="02040502050505030304" pitchFamily="18" charset="0"/>
        <a:ea typeface="+mn-ea"/>
        <a:cs typeface="+mn-cs"/>
      </a:defRPr>
    </a:lvl8pPr>
    <a:lvl9pPr marL="3657600" algn="l" defTabSz="914400" rtl="0" eaLnBrk="1" latinLnBrk="0" hangingPunct="1">
      <a:defRPr kern="1200">
        <a:solidFill>
          <a:schemeClr val="tx1"/>
        </a:solidFill>
        <a:latin typeface="Palatino Linotype" panose="02040502050505030304" pitchFamily="18" charset="0"/>
        <a:ea typeface="+mn-ea"/>
        <a:cs typeface="+mn-cs"/>
      </a:defRPr>
    </a:lvl9pPr>
  </p:defaultTextStyle>
  <p:extLst>
    <p:ext uri="{EFAFB233-063F-42B5-8137-9DF3F51BA10A}">
      <p15:sldGuideLst xmlns:p15="http://schemas.microsoft.com/office/powerpoint/2012/main">
        <p15:guide id="1" orient="horz" pos="2125"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dharshinika M"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0B464"/>
    <a:srgbClr val="000000"/>
    <a:srgbClr val="500000"/>
    <a:srgbClr val="000066"/>
    <a:srgbClr val="8D4B39"/>
    <a:srgbClr val="3A12E4"/>
    <a:srgbClr val="AD13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718" autoAdjust="0"/>
  </p:normalViewPr>
  <p:slideViewPr>
    <p:cSldViewPr snapToGrid="0" showGuides="1">
      <p:cViewPr>
        <p:scale>
          <a:sx n="75" d="100"/>
          <a:sy n="75" d="100"/>
        </p:scale>
        <p:origin x="1128" y="216"/>
      </p:cViewPr>
      <p:guideLst>
        <p:guide orient="horz" pos="2125"/>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DD4B5F7B-B617-4EC3-82BE-F1F04125B5BA}" type="datetimeFigureOut">
              <a:rPr lang="en-US"/>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none" lIns="91440" tIns="45720" rIns="91440" bIns="45720" numCol="1" anchor="b" anchorCtr="1" compatLnSpc="1"/>
          <a:lstStyle>
            <a:lvl1pPr algn="r" eaLnBrk="1" hangingPunct="1">
              <a:defRPr sz="1200"/>
            </a:lvl1pPr>
          </a:lstStyle>
          <a:p>
            <a:fld id="{679F0E25-0B4D-404C-8C62-9464E15C1F35}"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B28455F5-E222-4651-B6A0-98F0BDFE65A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a:latin typeface="Century Gothic" pitchFamily="34" charset="0"/>
              </a:defRPr>
            </a:lvl1pPr>
          </a:lstStyle>
          <a:p>
            <a:fld id="{23D18D97-1FF1-4EEC-B18F-2DD778B6D415}"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ChangeArrowheads="1" noTextEdit="1"/>
          </p:cNvSpPr>
          <p:nvPr>
            <p:ph type="sldImg" idx="4294967295"/>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IN" altLang="en-US"/>
          </a:p>
        </p:txBody>
      </p:sp>
      <p:sp>
        <p:nvSpPr>
          <p:cNvPr id="922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entury Gothic" pitchFamily="34" charset="0"/>
              </a:defRPr>
            </a:lvl1pPr>
            <a:lvl2pPr marL="742950" indent="-285750">
              <a:defRPr sz="1200">
                <a:solidFill>
                  <a:schemeClr val="tx1"/>
                </a:solidFill>
                <a:latin typeface="Century Gothic" pitchFamily="34" charset="0"/>
              </a:defRPr>
            </a:lvl2pPr>
            <a:lvl3pPr marL="1143000" indent="-228600">
              <a:defRPr sz="1200">
                <a:solidFill>
                  <a:schemeClr val="tx1"/>
                </a:solidFill>
                <a:latin typeface="Century Gothic" pitchFamily="34" charset="0"/>
              </a:defRPr>
            </a:lvl3pPr>
            <a:lvl4pPr marL="1600200" indent="-228600">
              <a:defRPr sz="1200">
                <a:solidFill>
                  <a:schemeClr val="tx1"/>
                </a:solidFill>
                <a:latin typeface="Century Gothic" pitchFamily="34" charset="0"/>
              </a:defRPr>
            </a:lvl4pPr>
            <a:lvl5pPr marL="2057400" indent="-228600">
              <a:defRPr sz="1200">
                <a:solidFill>
                  <a:schemeClr val="tx1"/>
                </a:solidFill>
                <a:latin typeface="Century Gothic" pitchFamily="34" charset="0"/>
              </a:defRPr>
            </a:lvl5pPr>
            <a:lvl6pPr marL="2514600" indent="-228600" eaLnBrk="0" fontAlgn="base" hangingPunct="0">
              <a:spcBef>
                <a:spcPct val="30000"/>
              </a:spcBef>
              <a:spcAft>
                <a:spcPct val="0"/>
              </a:spcAft>
              <a:defRPr sz="1200">
                <a:solidFill>
                  <a:schemeClr val="tx1"/>
                </a:solidFill>
                <a:latin typeface="Century Gothic" pitchFamily="34" charset="0"/>
              </a:defRPr>
            </a:lvl6pPr>
            <a:lvl7pPr marL="2971800" indent="-228600" eaLnBrk="0" fontAlgn="base" hangingPunct="0">
              <a:spcBef>
                <a:spcPct val="30000"/>
              </a:spcBef>
              <a:spcAft>
                <a:spcPct val="0"/>
              </a:spcAft>
              <a:defRPr sz="1200">
                <a:solidFill>
                  <a:schemeClr val="tx1"/>
                </a:solidFill>
                <a:latin typeface="Century Gothic" pitchFamily="34" charset="0"/>
              </a:defRPr>
            </a:lvl7pPr>
            <a:lvl8pPr marL="3429000" indent="-228600" eaLnBrk="0" fontAlgn="base" hangingPunct="0">
              <a:spcBef>
                <a:spcPct val="30000"/>
              </a:spcBef>
              <a:spcAft>
                <a:spcPct val="0"/>
              </a:spcAft>
              <a:defRPr sz="1200">
                <a:solidFill>
                  <a:schemeClr val="tx1"/>
                </a:solidFill>
                <a:latin typeface="Century Gothic" pitchFamily="34" charset="0"/>
              </a:defRPr>
            </a:lvl8pPr>
            <a:lvl9pPr marL="3886200" indent="-228600" eaLnBrk="0" fontAlgn="base" hangingPunct="0">
              <a:spcBef>
                <a:spcPct val="30000"/>
              </a:spcBef>
              <a:spcAft>
                <a:spcPct val="0"/>
              </a:spcAft>
              <a:defRPr sz="1200">
                <a:solidFill>
                  <a:schemeClr val="tx1"/>
                </a:solidFill>
                <a:latin typeface="Century Gothic" pitchFamily="34" charset="0"/>
              </a:defRPr>
            </a:lvl9pPr>
          </a:lstStyle>
          <a:p>
            <a:fld id="{1C73C73E-16E2-40C7-BF23-25AECDD3EF5E}" type="slidenum">
              <a:rPr lang="en-IN" altLang="en-US"/>
            </a:fld>
            <a:endParaRPr lang="en-I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ChangeArrowheads="1" noTextEdit="1"/>
          </p:cNvSpPr>
          <p:nvPr>
            <p:ph type="sldImg" idx="4294967295"/>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267"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IN" altLang="en-US"/>
          </a:p>
        </p:txBody>
      </p:sp>
      <p:sp>
        <p:nvSpPr>
          <p:cNvPr id="112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entury Gothic" pitchFamily="34" charset="0"/>
              </a:defRPr>
            </a:lvl1pPr>
            <a:lvl2pPr marL="742950" indent="-285750">
              <a:defRPr sz="1200">
                <a:solidFill>
                  <a:schemeClr val="tx1"/>
                </a:solidFill>
                <a:latin typeface="Century Gothic" pitchFamily="34" charset="0"/>
              </a:defRPr>
            </a:lvl2pPr>
            <a:lvl3pPr marL="1143000" indent="-228600">
              <a:defRPr sz="1200">
                <a:solidFill>
                  <a:schemeClr val="tx1"/>
                </a:solidFill>
                <a:latin typeface="Century Gothic" pitchFamily="34" charset="0"/>
              </a:defRPr>
            </a:lvl3pPr>
            <a:lvl4pPr marL="1600200" indent="-228600">
              <a:defRPr sz="1200">
                <a:solidFill>
                  <a:schemeClr val="tx1"/>
                </a:solidFill>
                <a:latin typeface="Century Gothic" pitchFamily="34" charset="0"/>
              </a:defRPr>
            </a:lvl4pPr>
            <a:lvl5pPr marL="2057400" indent="-228600">
              <a:defRPr sz="1200">
                <a:solidFill>
                  <a:schemeClr val="tx1"/>
                </a:solidFill>
                <a:latin typeface="Century Gothic" pitchFamily="34" charset="0"/>
              </a:defRPr>
            </a:lvl5pPr>
            <a:lvl6pPr marL="2514600" indent="-228600" eaLnBrk="0" fontAlgn="base" hangingPunct="0">
              <a:spcBef>
                <a:spcPct val="30000"/>
              </a:spcBef>
              <a:spcAft>
                <a:spcPct val="0"/>
              </a:spcAft>
              <a:defRPr sz="1200">
                <a:solidFill>
                  <a:schemeClr val="tx1"/>
                </a:solidFill>
                <a:latin typeface="Century Gothic" pitchFamily="34" charset="0"/>
              </a:defRPr>
            </a:lvl6pPr>
            <a:lvl7pPr marL="2971800" indent="-228600" eaLnBrk="0" fontAlgn="base" hangingPunct="0">
              <a:spcBef>
                <a:spcPct val="30000"/>
              </a:spcBef>
              <a:spcAft>
                <a:spcPct val="0"/>
              </a:spcAft>
              <a:defRPr sz="1200">
                <a:solidFill>
                  <a:schemeClr val="tx1"/>
                </a:solidFill>
                <a:latin typeface="Century Gothic" pitchFamily="34" charset="0"/>
              </a:defRPr>
            </a:lvl7pPr>
            <a:lvl8pPr marL="3429000" indent="-228600" eaLnBrk="0" fontAlgn="base" hangingPunct="0">
              <a:spcBef>
                <a:spcPct val="30000"/>
              </a:spcBef>
              <a:spcAft>
                <a:spcPct val="0"/>
              </a:spcAft>
              <a:defRPr sz="1200">
                <a:solidFill>
                  <a:schemeClr val="tx1"/>
                </a:solidFill>
                <a:latin typeface="Century Gothic" pitchFamily="34" charset="0"/>
              </a:defRPr>
            </a:lvl8pPr>
            <a:lvl9pPr marL="3886200" indent="-228600" eaLnBrk="0" fontAlgn="base" hangingPunct="0">
              <a:spcBef>
                <a:spcPct val="30000"/>
              </a:spcBef>
              <a:spcAft>
                <a:spcPct val="0"/>
              </a:spcAft>
              <a:defRPr sz="1200">
                <a:solidFill>
                  <a:schemeClr val="tx1"/>
                </a:solidFill>
                <a:latin typeface="Century Gothic" pitchFamily="34" charset="0"/>
              </a:defRPr>
            </a:lvl9pPr>
          </a:lstStyle>
          <a:p>
            <a:fld id="{3628D5EF-EC50-4BAB-8B21-DD3AE7F57A59}" type="slidenum">
              <a:rPr lang="en-US" altLang="en-US"/>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12"/>
          <p:cNvSpPr/>
          <p:nvPr/>
        </p:nvSpPr>
        <p:spPr>
          <a:xfrm>
            <a:off x="87313"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84138" y="1449388"/>
            <a:ext cx="12028487"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84138" y="1397000"/>
            <a:ext cx="12028487"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Rectangle 9"/>
          <p:cNvSpPr/>
          <p:nvPr/>
        </p:nvSpPr>
        <p:spPr>
          <a:xfrm>
            <a:off x="84138" y="2976563"/>
            <a:ext cx="12028487"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lang="en-US"/>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fld id="{E9E0E2ED-FA25-45BC-BA87-0C5CB0F6DB49}" type="datetime1">
              <a:rPr lang="en-US"/>
            </a:fld>
            <a:endParaRPr lang="en-US"/>
          </a:p>
        </p:txBody>
      </p:sp>
      <p:sp>
        <p:nvSpPr>
          <p:cNvPr id="12" name="Footer Placeholder 16"/>
          <p:cNvSpPr>
            <a:spLocks noGrp="1"/>
          </p:cNvSpPr>
          <p:nvPr>
            <p:ph type="ftr" sz="quarter" idx="11"/>
          </p:nvPr>
        </p:nvSpPr>
        <p:spPr/>
        <p:txBody>
          <a:bodyPr/>
          <a:lstStyle>
            <a:lvl1pPr>
              <a:defRPr/>
            </a:lvl1pPr>
          </a:lstStyle>
          <a:p>
            <a:pPr>
              <a:defRPr/>
            </a:pPr>
            <a:r>
              <a:rPr lang="en-US"/>
              <a:t>Zeroth Review</a:t>
            </a:r>
            <a:endParaRPr lang="en-US"/>
          </a:p>
        </p:txBody>
      </p:sp>
      <p:sp>
        <p:nvSpPr>
          <p:cNvPr id="13" name="Slide Number Placeholder 28"/>
          <p:cNvSpPr>
            <a:spLocks noGrp="1"/>
          </p:cNvSpPr>
          <p:nvPr>
            <p:ph type="sldNum" sz="quarter" idx="12"/>
          </p:nvPr>
        </p:nvSpPr>
        <p:spPr/>
        <p:txBody>
          <a:bodyPr/>
          <a:lstStyle>
            <a:lvl1pPr>
              <a:defRPr/>
            </a:lvl1pPr>
          </a:lstStyle>
          <a:p>
            <a:fld id="{C6FACDE9-83C6-4E22-AA02-B7CDAC1FB5A6}" type="slidenum">
              <a:rPr lang="en-US" altLang="zh-CN"/>
            </a:fld>
            <a:endParaRPr lang="en-US" altLang="zh-CN"/>
          </a:p>
        </p:txBody>
      </p:sp>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13"/>
          <p:cNvSpPr>
            <a:spLocks noGrp="1"/>
          </p:cNvSpPr>
          <p:nvPr>
            <p:ph type="dt" sz="half" idx="10"/>
          </p:nvPr>
        </p:nvSpPr>
        <p:spPr/>
        <p:txBody>
          <a:bodyPr/>
          <a:lstStyle>
            <a:lvl1pPr>
              <a:defRPr/>
            </a:lvl1pPr>
          </a:lstStyle>
          <a:p>
            <a:pPr>
              <a:defRPr/>
            </a:pPr>
            <a:fld id="{2FAAC00B-0B29-44B3-A3DB-BF9FD923A612}" type="datetime1">
              <a:rPr lang="en-US"/>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Zeroth Review</a:t>
            </a:r>
            <a:endParaRPr lang="en-US"/>
          </a:p>
        </p:txBody>
      </p:sp>
      <p:sp>
        <p:nvSpPr>
          <p:cNvPr id="6" name="Slide Number Placeholder 22"/>
          <p:cNvSpPr>
            <a:spLocks noGrp="1"/>
          </p:cNvSpPr>
          <p:nvPr>
            <p:ph type="sldNum" sz="quarter" idx="12"/>
          </p:nvPr>
        </p:nvSpPr>
        <p:spPr/>
        <p:txBody>
          <a:bodyPr/>
          <a:lstStyle>
            <a:lvl1pPr>
              <a:defRPr/>
            </a:lvl1pPr>
          </a:lstStyle>
          <a:p>
            <a:fld id="{D04B2884-ED21-4CD0-BAB2-67A6833A628C}" type="slidenum">
              <a:rPr lang="en-US" altLang="zh-CN"/>
            </a:fld>
            <a:endParaRPr lang="en-US" altLang="zh-CN"/>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13"/>
          <p:cNvSpPr>
            <a:spLocks noGrp="1"/>
          </p:cNvSpPr>
          <p:nvPr>
            <p:ph type="dt" sz="half" idx="10"/>
          </p:nvPr>
        </p:nvSpPr>
        <p:spPr/>
        <p:txBody>
          <a:bodyPr/>
          <a:lstStyle>
            <a:lvl1pPr>
              <a:defRPr/>
            </a:lvl1pPr>
          </a:lstStyle>
          <a:p>
            <a:pPr>
              <a:defRPr/>
            </a:pPr>
            <a:fld id="{7197FE50-57D5-484D-9E4F-FFC059A4636C}" type="datetime1">
              <a:rPr lang="en-US"/>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Zeroth Review</a:t>
            </a:r>
            <a:endParaRPr lang="en-US"/>
          </a:p>
        </p:txBody>
      </p:sp>
      <p:sp>
        <p:nvSpPr>
          <p:cNvPr id="6" name="Slide Number Placeholder 22"/>
          <p:cNvSpPr>
            <a:spLocks noGrp="1"/>
          </p:cNvSpPr>
          <p:nvPr>
            <p:ph type="sldNum" sz="quarter" idx="12"/>
          </p:nvPr>
        </p:nvSpPr>
        <p:spPr/>
        <p:txBody>
          <a:bodyPr/>
          <a:lstStyle>
            <a:lvl1pPr>
              <a:defRPr/>
            </a:lvl1pPr>
          </a:lstStyle>
          <a:p>
            <a:fld id="{7873DAE9-6CC3-4F9A-AAAC-3B93F345A9DE}" type="slidenum">
              <a:rPr lang="en-US" altLang="zh-CN"/>
            </a:fld>
            <a:endParaRPr lang="en-US" altLang="zh-CN"/>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8" name="Content Placeholder 7"/>
          <p:cNvSpPr>
            <a:spLocks noGrp="1"/>
          </p:cNvSpPr>
          <p:nvPr>
            <p:ph sz="quarter" idx="1"/>
          </p:nvPr>
        </p:nvSpPr>
        <p:spPr>
          <a:xfrm>
            <a:off x="1219200" y="1447800"/>
            <a:ext cx="10363200" cy="4572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13"/>
          <p:cNvSpPr>
            <a:spLocks noGrp="1"/>
          </p:cNvSpPr>
          <p:nvPr>
            <p:ph type="dt" sz="half" idx="10"/>
          </p:nvPr>
        </p:nvSpPr>
        <p:spPr/>
        <p:txBody>
          <a:bodyPr/>
          <a:lstStyle>
            <a:lvl1pPr>
              <a:defRPr/>
            </a:lvl1pPr>
          </a:lstStyle>
          <a:p>
            <a:pPr>
              <a:defRPr/>
            </a:pPr>
            <a:fld id="{11C29CCE-B642-40C2-8D65-ACFDA695CABA}" type="datetime1">
              <a:rPr lang="en-US"/>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Zeroth Review</a:t>
            </a:r>
            <a:endParaRPr lang="en-US"/>
          </a:p>
        </p:txBody>
      </p:sp>
      <p:sp>
        <p:nvSpPr>
          <p:cNvPr id="6" name="Slide Number Placeholder 22"/>
          <p:cNvSpPr>
            <a:spLocks noGrp="1"/>
          </p:cNvSpPr>
          <p:nvPr>
            <p:ph type="sldNum" sz="quarter" idx="12"/>
          </p:nvPr>
        </p:nvSpPr>
        <p:spPr/>
        <p:txBody>
          <a:bodyPr/>
          <a:lstStyle>
            <a:lvl1pPr>
              <a:defRPr/>
            </a:lvl1pPr>
          </a:lstStyle>
          <a:p>
            <a:fld id="{E05F8EC9-EB6D-4EE8-84F1-B0702D16198C}" type="slidenum">
              <a:rPr lang="en-US" altLang="zh-CN"/>
            </a:fld>
            <a:endParaRPr lang="en-US" altLang="zh-CN"/>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flipV="1">
            <a:off x="92075" y="2376488"/>
            <a:ext cx="12018963"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92075" y="2341563"/>
            <a:ext cx="12018963"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90488" y="2468563"/>
            <a:ext cx="12020550"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63084" y="952501"/>
            <a:ext cx="10363200" cy="1362075"/>
          </a:xfrm>
        </p:spPr>
        <p:txBody>
          <a:bodyPr/>
          <a:lstStyle>
            <a:lvl1pPr algn="l">
              <a:buNone/>
              <a:defRPr sz="4000" b="0" cap="none"/>
            </a:lvl1pPr>
          </a:lstStyle>
          <a:p>
            <a:r>
              <a:rPr lang="en-US"/>
              <a:t>Click to edit Master title style</a:t>
            </a:r>
            <a:endParaRPr lang="en-US"/>
          </a:p>
        </p:txBody>
      </p:sp>
      <p:sp>
        <p:nvSpPr>
          <p:cNvPr id="3" name="Text Placeholder 2"/>
          <p:cNvSpPr>
            <a:spLocks noGrp="1"/>
          </p:cNvSpPr>
          <p:nvPr>
            <p:ph type="body" idx="1"/>
          </p:nvPr>
        </p:nvSpPr>
        <p:spPr>
          <a:xfrm>
            <a:off x="963084" y="2547938"/>
            <a:ext cx="103632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endParaRPr lang="en-US"/>
          </a:p>
        </p:txBody>
      </p:sp>
      <p:sp>
        <p:nvSpPr>
          <p:cNvPr id="9" name="Date Placeholder 3"/>
          <p:cNvSpPr>
            <a:spLocks noGrp="1"/>
          </p:cNvSpPr>
          <p:nvPr>
            <p:ph type="dt" sz="half" idx="10"/>
          </p:nvPr>
        </p:nvSpPr>
        <p:spPr/>
        <p:txBody>
          <a:bodyPr/>
          <a:lstStyle>
            <a:lvl1pPr>
              <a:defRPr/>
            </a:lvl1pPr>
          </a:lstStyle>
          <a:p>
            <a:pPr>
              <a:defRPr/>
            </a:pPr>
            <a:fld id="{B7446E48-A577-46F8-A4B4-4E33125DCE0D}" type="datetime1">
              <a:rPr lang="en-US"/>
            </a:fld>
            <a:endParaRPr lang="en-US"/>
          </a:p>
        </p:txBody>
      </p:sp>
      <p:sp>
        <p:nvSpPr>
          <p:cNvPr id="10" name="Footer Placeholder 4"/>
          <p:cNvSpPr>
            <a:spLocks noGrp="1"/>
          </p:cNvSpPr>
          <p:nvPr>
            <p:ph type="ftr" sz="quarter" idx="11"/>
          </p:nvPr>
        </p:nvSpPr>
        <p:spPr>
          <a:xfrm>
            <a:off x="1066800" y="6172200"/>
            <a:ext cx="5334000" cy="457200"/>
          </a:xfrm>
        </p:spPr>
        <p:txBody>
          <a:bodyPr/>
          <a:lstStyle>
            <a:lvl1pPr>
              <a:defRPr/>
            </a:lvl1pPr>
          </a:lstStyle>
          <a:p>
            <a:pPr>
              <a:defRPr/>
            </a:pPr>
            <a:r>
              <a:rPr lang="en-US"/>
              <a:t>Zeroth Review</a:t>
            </a:r>
            <a:endParaRPr lang="en-US"/>
          </a:p>
        </p:txBody>
      </p:sp>
      <p:sp>
        <p:nvSpPr>
          <p:cNvPr id="11" name="Slide Number Placeholder 5"/>
          <p:cNvSpPr>
            <a:spLocks noGrp="1"/>
          </p:cNvSpPr>
          <p:nvPr>
            <p:ph type="sldNum" sz="quarter" idx="12"/>
          </p:nvPr>
        </p:nvSpPr>
        <p:spPr>
          <a:xfrm>
            <a:off x="195263" y="6208713"/>
            <a:ext cx="609600" cy="457200"/>
          </a:xfrm>
        </p:spPr>
        <p:txBody>
          <a:bodyPr/>
          <a:lstStyle>
            <a:lvl1pPr>
              <a:defRPr/>
            </a:lvl1pPr>
          </a:lstStyle>
          <a:p>
            <a:fld id="{A1CB2BA3-C6CF-4FEF-A621-F4D3224018C6}" type="slidenum">
              <a:rPr lang="en-US" altLang="zh-CN"/>
            </a:fld>
            <a:endParaRPr lang="en-US" altLang="zh-CN"/>
          </a:p>
        </p:txBody>
      </p:sp>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9" name="Content Placeholder 8"/>
          <p:cNvSpPr>
            <a:spLocks noGrp="1"/>
          </p:cNvSpPr>
          <p:nvPr>
            <p:ph sz="quarter" idx="1"/>
          </p:nvPr>
        </p:nvSpPr>
        <p:spPr>
          <a:xfrm>
            <a:off x="1219200" y="1447800"/>
            <a:ext cx="4998720" cy="4572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1" name="Content Placeholder 10"/>
          <p:cNvSpPr>
            <a:spLocks noGrp="1"/>
          </p:cNvSpPr>
          <p:nvPr>
            <p:ph sz="quarter" idx="2"/>
          </p:nvPr>
        </p:nvSpPr>
        <p:spPr>
          <a:xfrm>
            <a:off x="6578600" y="1447800"/>
            <a:ext cx="4998720" cy="4572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13"/>
          <p:cNvSpPr>
            <a:spLocks noGrp="1"/>
          </p:cNvSpPr>
          <p:nvPr>
            <p:ph type="dt" sz="half" idx="10"/>
          </p:nvPr>
        </p:nvSpPr>
        <p:spPr/>
        <p:txBody>
          <a:bodyPr/>
          <a:lstStyle>
            <a:lvl1pPr>
              <a:defRPr/>
            </a:lvl1pPr>
          </a:lstStyle>
          <a:p>
            <a:pPr>
              <a:defRPr/>
            </a:pPr>
            <a:fld id="{F968750A-C067-476D-A7BC-B3A0BA65A516}" type="datetime1">
              <a:rPr lang="en-US"/>
            </a:fld>
            <a:endParaRPr lang="en-US"/>
          </a:p>
        </p:txBody>
      </p:sp>
      <p:sp>
        <p:nvSpPr>
          <p:cNvPr id="6" name="Footer Placeholder 2"/>
          <p:cNvSpPr>
            <a:spLocks noGrp="1"/>
          </p:cNvSpPr>
          <p:nvPr>
            <p:ph type="ftr" sz="quarter" idx="11"/>
          </p:nvPr>
        </p:nvSpPr>
        <p:spPr/>
        <p:txBody>
          <a:bodyPr/>
          <a:lstStyle>
            <a:lvl1pPr>
              <a:defRPr/>
            </a:lvl1pPr>
          </a:lstStyle>
          <a:p>
            <a:pPr>
              <a:defRPr/>
            </a:pPr>
            <a:r>
              <a:rPr lang="en-US"/>
              <a:t>Zeroth Review</a:t>
            </a:r>
            <a:endParaRPr lang="en-US"/>
          </a:p>
        </p:txBody>
      </p:sp>
      <p:sp>
        <p:nvSpPr>
          <p:cNvPr id="7" name="Slide Number Placeholder 22"/>
          <p:cNvSpPr>
            <a:spLocks noGrp="1"/>
          </p:cNvSpPr>
          <p:nvPr>
            <p:ph type="sldNum" sz="quarter" idx="12"/>
          </p:nvPr>
        </p:nvSpPr>
        <p:spPr/>
        <p:txBody>
          <a:bodyPr/>
          <a:lstStyle>
            <a:lvl1pPr>
              <a:defRPr/>
            </a:lvl1pPr>
          </a:lstStyle>
          <a:p>
            <a:fld id="{FC2C4F6F-B2D2-4D91-837E-8F4FCD02D362}" type="slidenum">
              <a:rPr lang="en-US" altLang="zh-CN"/>
            </a:fld>
            <a:endParaRPr lang="en-US" altLang="zh-CN"/>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endParaRPr lang="en-US"/>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endParaRPr lang="en-US"/>
          </a:p>
        </p:txBody>
      </p:sp>
      <p:sp>
        <p:nvSpPr>
          <p:cNvPr id="11" name="Content Placeholder 10"/>
          <p:cNvSpPr>
            <a:spLocks noGrp="1"/>
          </p:cNvSpPr>
          <p:nvPr>
            <p:ph sz="half" idx="2"/>
          </p:nvPr>
        </p:nvSpPr>
        <p:spPr>
          <a:xfrm>
            <a:off x="1219200" y="2247900"/>
            <a:ext cx="4978400" cy="3886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Content Placeholder 12"/>
          <p:cNvSpPr>
            <a:spLocks noGrp="1"/>
          </p:cNvSpPr>
          <p:nvPr>
            <p:ph sz="half" idx="4"/>
          </p:nvPr>
        </p:nvSpPr>
        <p:spPr>
          <a:xfrm>
            <a:off x="6604000" y="2247900"/>
            <a:ext cx="4978400" cy="3886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13"/>
          <p:cNvSpPr>
            <a:spLocks noGrp="1"/>
          </p:cNvSpPr>
          <p:nvPr>
            <p:ph type="dt" sz="half" idx="10"/>
          </p:nvPr>
        </p:nvSpPr>
        <p:spPr/>
        <p:txBody>
          <a:bodyPr/>
          <a:lstStyle>
            <a:lvl1pPr>
              <a:defRPr/>
            </a:lvl1pPr>
          </a:lstStyle>
          <a:p>
            <a:pPr>
              <a:defRPr/>
            </a:pPr>
            <a:fld id="{97B60478-E51A-4B38-8004-603551D200C6}" type="datetime1">
              <a:rPr lang="en-US"/>
            </a:fld>
            <a:endParaRPr lang="en-US"/>
          </a:p>
        </p:txBody>
      </p:sp>
      <p:sp>
        <p:nvSpPr>
          <p:cNvPr id="8" name="Footer Placeholder 2"/>
          <p:cNvSpPr>
            <a:spLocks noGrp="1"/>
          </p:cNvSpPr>
          <p:nvPr>
            <p:ph type="ftr" sz="quarter" idx="11"/>
          </p:nvPr>
        </p:nvSpPr>
        <p:spPr/>
        <p:txBody>
          <a:bodyPr/>
          <a:lstStyle>
            <a:lvl1pPr>
              <a:defRPr/>
            </a:lvl1pPr>
          </a:lstStyle>
          <a:p>
            <a:pPr>
              <a:defRPr/>
            </a:pPr>
            <a:r>
              <a:rPr lang="en-US"/>
              <a:t>Zeroth Review</a:t>
            </a:r>
            <a:endParaRPr lang="en-US"/>
          </a:p>
        </p:txBody>
      </p:sp>
      <p:sp>
        <p:nvSpPr>
          <p:cNvPr id="9" name="Slide Number Placeholder 22"/>
          <p:cNvSpPr>
            <a:spLocks noGrp="1"/>
          </p:cNvSpPr>
          <p:nvPr>
            <p:ph type="sldNum" sz="quarter" idx="12"/>
          </p:nvPr>
        </p:nvSpPr>
        <p:spPr/>
        <p:txBody>
          <a:bodyPr/>
          <a:lstStyle>
            <a:lvl1pPr>
              <a:defRPr/>
            </a:lvl1pPr>
          </a:lstStyle>
          <a:p>
            <a:fld id="{4429DB63-D0C8-415E-8DBD-5193B969540B}" type="slidenum">
              <a:rPr lang="en-US" altLang="zh-CN"/>
            </a:fld>
            <a:endParaRPr lang="en-US" altLang="zh-CN"/>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60CA7B4A-4B01-4197-970A-3D8D15B283BB}" type="datetime1">
              <a:rPr lang="en-US"/>
            </a:fld>
            <a:endParaRPr lang="en-US"/>
          </a:p>
        </p:txBody>
      </p:sp>
      <p:sp>
        <p:nvSpPr>
          <p:cNvPr id="4" name="Footer Placeholder 2"/>
          <p:cNvSpPr>
            <a:spLocks noGrp="1"/>
          </p:cNvSpPr>
          <p:nvPr>
            <p:ph type="ftr" sz="quarter" idx="11"/>
          </p:nvPr>
        </p:nvSpPr>
        <p:spPr/>
        <p:txBody>
          <a:bodyPr/>
          <a:lstStyle>
            <a:lvl1pPr>
              <a:defRPr/>
            </a:lvl1pPr>
          </a:lstStyle>
          <a:p>
            <a:pPr>
              <a:defRPr/>
            </a:pPr>
            <a:r>
              <a:rPr lang="en-US"/>
              <a:t>Zeroth Review</a:t>
            </a:r>
            <a:endParaRPr lang="en-US"/>
          </a:p>
        </p:txBody>
      </p:sp>
      <p:sp>
        <p:nvSpPr>
          <p:cNvPr id="5" name="Slide Number Placeholder 22"/>
          <p:cNvSpPr>
            <a:spLocks noGrp="1"/>
          </p:cNvSpPr>
          <p:nvPr>
            <p:ph type="sldNum" sz="quarter" idx="12"/>
          </p:nvPr>
        </p:nvSpPr>
        <p:spPr/>
        <p:txBody>
          <a:bodyPr/>
          <a:lstStyle>
            <a:lvl1pPr>
              <a:defRPr/>
            </a:lvl1pPr>
          </a:lstStyle>
          <a:p>
            <a:fld id="{18916402-F9D7-4E8E-8160-39155D10D96B}" type="slidenum">
              <a:rPr lang="en-US" altLang="zh-CN"/>
            </a:fld>
            <a:endParaRPr lang="en-US" altLang="zh-CN"/>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63299621-2A6C-4F22-95C3-BABA53684433}" type="datetime1">
              <a:rPr lang="en-US"/>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Zeroth Review</a:t>
            </a:r>
            <a:endParaRPr lang="en-US"/>
          </a:p>
        </p:txBody>
      </p:sp>
      <p:sp>
        <p:nvSpPr>
          <p:cNvPr id="4" name="Slide Number Placeholder 22"/>
          <p:cNvSpPr>
            <a:spLocks noGrp="1"/>
          </p:cNvSpPr>
          <p:nvPr>
            <p:ph type="sldNum" sz="quarter" idx="12"/>
          </p:nvPr>
        </p:nvSpPr>
        <p:spPr/>
        <p:txBody>
          <a:bodyPr/>
          <a:lstStyle>
            <a:lvl1pPr>
              <a:defRPr/>
            </a:lvl1pPr>
          </a:lstStyle>
          <a:p>
            <a:fld id="{A7FBFC07-89A7-49CA-84C9-A29BD84A5F27}" type="slidenum">
              <a:rPr lang="en-US" altLang="zh-CN"/>
            </a:fld>
            <a:endParaRPr lang="en-US" altLang="zh-CN"/>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6" name="Rounded Rectangle 8"/>
          <p:cNvSpPr/>
          <p:nvPr/>
        </p:nvSpPr>
        <p:spPr>
          <a:xfrm>
            <a:off x="85725"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219200" y="273050"/>
            <a:ext cx="10363200" cy="1143000"/>
          </a:xfrm>
        </p:spPr>
        <p:txBody>
          <a:bodyPr/>
          <a:lstStyle>
            <a:lvl1pPr algn="l">
              <a:buNone/>
              <a:defRPr sz="4000" b="0"/>
            </a:lvl1pPr>
          </a:lstStyle>
          <a:p>
            <a:r>
              <a:rPr lang="en-US"/>
              <a:t>Click to edit Master title style</a:t>
            </a:r>
            <a:endParaRPr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endParaRPr lang="en-US"/>
          </a:p>
        </p:txBody>
      </p:sp>
      <p:sp>
        <p:nvSpPr>
          <p:cNvPr id="11" name="Content Placeholder 10"/>
          <p:cNvSpPr>
            <a:spLocks noGrp="1"/>
          </p:cNvSpPr>
          <p:nvPr>
            <p:ph sz="quarter" idx="1"/>
          </p:nvPr>
        </p:nvSpPr>
        <p:spPr>
          <a:xfrm>
            <a:off x="3962400" y="1600200"/>
            <a:ext cx="7620000" cy="4495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4"/>
          <p:cNvSpPr>
            <a:spLocks noGrp="1"/>
          </p:cNvSpPr>
          <p:nvPr>
            <p:ph type="dt" sz="half" idx="10"/>
          </p:nvPr>
        </p:nvSpPr>
        <p:spPr/>
        <p:txBody>
          <a:bodyPr/>
          <a:lstStyle>
            <a:lvl1pPr>
              <a:defRPr/>
            </a:lvl1pPr>
          </a:lstStyle>
          <a:p>
            <a:pPr>
              <a:defRPr/>
            </a:pPr>
            <a:fld id="{7D91626A-F49F-4A01-BB26-7298A4509905}" type="datetime1">
              <a:rPr lang="en-US"/>
            </a:fld>
            <a:endParaRPr lang="en-US"/>
          </a:p>
        </p:txBody>
      </p:sp>
      <p:sp>
        <p:nvSpPr>
          <p:cNvPr id="8" name="Footer Placeholder 5"/>
          <p:cNvSpPr>
            <a:spLocks noGrp="1"/>
          </p:cNvSpPr>
          <p:nvPr>
            <p:ph type="ftr" sz="quarter" idx="11"/>
          </p:nvPr>
        </p:nvSpPr>
        <p:spPr/>
        <p:txBody>
          <a:bodyPr/>
          <a:lstStyle>
            <a:lvl1pPr>
              <a:defRPr/>
            </a:lvl1pPr>
          </a:lstStyle>
          <a:p>
            <a:pPr>
              <a:defRPr/>
            </a:pPr>
            <a:r>
              <a:rPr lang="en-US"/>
              <a:t>Zeroth Review</a:t>
            </a:r>
            <a:endParaRPr lang="en-US"/>
          </a:p>
        </p:txBody>
      </p:sp>
      <p:sp>
        <p:nvSpPr>
          <p:cNvPr id="9" name="Slide Number Placeholder 6"/>
          <p:cNvSpPr>
            <a:spLocks noGrp="1"/>
          </p:cNvSpPr>
          <p:nvPr>
            <p:ph type="sldNum" sz="quarter" idx="12"/>
          </p:nvPr>
        </p:nvSpPr>
        <p:spPr/>
        <p:txBody>
          <a:bodyPr/>
          <a:lstStyle>
            <a:lvl1pPr>
              <a:defRPr/>
            </a:lvl1pPr>
          </a:lstStyle>
          <a:p>
            <a:fld id="{4CBE802F-0F6C-48F9-AB78-6430DE06D7E5}" type="slidenum">
              <a:rPr lang="en-US" altLang="zh-CN"/>
            </a:fld>
            <a:endParaRPr lang="en-US" altLang="zh-CN"/>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90488" y="4683125"/>
            <a:ext cx="12009437"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92075" y="4649788"/>
            <a:ext cx="12007850"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92075" y="4773613"/>
            <a:ext cx="12007850" cy="4921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lang="en-US"/>
              <a:t>Click to edit Master title style</a:t>
            </a:r>
            <a:endParaRPr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endParaRPr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577420F4-AA54-4755-B81E-0F6E9CD50ACB}" type="datetime1">
              <a:rPr lang="en-US"/>
            </a:fld>
            <a:endParaRPr lang="en-US"/>
          </a:p>
        </p:txBody>
      </p:sp>
      <p:sp>
        <p:nvSpPr>
          <p:cNvPr id="9" name="Footer Placeholder 5"/>
          <p:cNvSpPr>
            <a:spLocks noGrp="1"/>
          </p:cNvSpPr>
          <p:nvPr>
            <p:ph type="ftr" sz="quarter" idx="11"/>
          </p:nvPr>
        </p:nvSpPr>
        <p:spPr>
          <a:xfrm>
            <a:off x="1219200" y="6172200"/>
            <a:ext cx="5181600" cy="457200"/>
          </a:xfrm>
        </p:spPr>
        <p:txBody>
          <a:bodyPr/>
          <a:lstStyle>
            <a:lvl1pPr>
              <a:defRPr/>
            </a:lvl1pPr>
          </a:lstStyle>
          <a:p>
            <a:pPr>
              <a:defRPr/>
            </a:pPr>
            <a:r>
              <a:rPr lang="en-US"/>
              <a:t>Zeroth Review</a:t>
            </a:r>
            <a:endParaRPr lang="en-US"/>
          </a:p>
        </p:txBody>
      </p:sp>
      <p:sp>
        <p:nvSpPr>
          <p:cNvPr id="10" name="Slide Number Placeholder 6"/>
          <p:cNvSpPr>
            <a:spLocks noGrp="1"/>
          </p:cNvSpPr>
          <p:nvPr>
            <p:ph type="sldNum" sz="quarter" idx="12"/>
          </p:nvPr>
        </p:nvSpPr>
        <p:spPr>
          <a:xfrm>
            <a:off x="195263" y="6208713"/>
            <a:ext cx="609600" cy="457200"/>
          </a:xfrm>
        </p:spPr>
        <p:txBody>
          <a:bodyPr/>
          <a:lstStyle>
            <a:lvl1pPr>
              <a:defRPr/>
            </a:lvl1pPr>
          </a:lstStyle>
          <a:p>
            <a:fld id="{571B5D12-F007-4A2C-AFE3-5CB377765193}" type="slidenum">
              <a:rPr lang="en-US" altLang="zh-CN"/>
            </a:fld>
            <a:endParaRPr lang="en-US" altLang="zh-CN"/>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8" name="Rounded Rectangle 7"/>
          <p:cNvSpPr/>
          <p:nvPr/>
        </p:nvSpPr>
        <p:spPr>
          <a:xfrm>
            <a:off x="85725"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1028" name="Title Placeholder 21"/>
          <p:cNvSpPr>
            <a:spLocks noGrp="1" noChangeArrowheads="1"/>
          </p:cNvSpPr>
          <p:nvPr>
            <p:ph type="title"/>
          </p:nvPr>
        </p:nvSpPr>
        <p:spPr bwMode="auto">
          <a:xfrm>
            <a:off x="1219200" y="274638"/>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lstStyle/>
          <a:p>
            <a:pPr lvl="0"/>
            <a:r>
              <a:rPr lang="en-US" altLang="en-US"/>
              <a:t>Click to edit Master title style</a:t>
            </a:r>
            <a:endParaRPr lang="en-US" altLang="en-US"/>
          </a:p>
        </p:txBody>
      </p:sp>
      <p:sp>
        <p:nvSpPr>
          <p:cNvPr id="1029" name="Text Placeholder 12"/>
          <p:cNvSpPr>
            <a:spLocks noGrp="1" noChangeArrowheads="1"/>
          </p:cNvSpPr>
          <p:nvPr>
            <p:ph type="body" idx="1"/>
          </p:nvPr>
        </p:nvSpPr>
        <p:spPr bwMode="auto">
          <a:xfrm>
            <a:off x="1219200" y="1447800"/>
            <a:ext cx="10363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pPr>
              <a:defRPr/>
            </a:pPr>
            <a:fld id="{AE69513F-680C-496C-99FA-A342C61217CE}" type="datetime1">
              <a:rPr lang="en-US"/>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pPr>
              <a:defRPr/>
            </a:pPr>
            <a:r>
              <a:rPr lang="en-US"/>
              <a:t>Zeroth Review</a:t>
            </a:r>
            <a:endParaRPr lang="en-US"/>
          </a:p>
        </p:txBody>
      </p:sp>
      <p:sp>
        <p:nvSpPr>
          <p:cNvPr id="23" name="Slide Number Placeholder 22"/>
          <p:cNvSpPr>
            <a:spLocks noGrp="1"/>
          </p:cNvSpPr>
          <p:nvPr>
            <p:ph type="sldNum" sz="quarter" idx="4"/>
          </p:nvPr>
        </p:nvSpPr>
        <p:spPr>
          <a:xfrm>
            <a:off x="195263" y="6210300"/>
            <a:ext cx="609600" cy="457200"/>
          </a:xfrm>
          <a:prstGeom prst="ellipse">
            <a:avLst/>
          </a:prstGeom>
          <a:solidFill>
            <a:schemeClr val="accent1"/>
          </a:solidFill>
        </p:spPr>
        <p:txBody>
          <a:bodyPr vert="horz" wrap="none" lIns="0" tIns="0" rIns="0" bIns="0" numCol="1" anchor="ctr" anchorCtr="1" compatLnSpc="1">
            <a:noAutofit/>
          </a:bodyPr>
          <a:lstStyle>
            <a:lvl1pPr algn="ctr" eaLnBrk="1" hangingPunct="1">
              <a:defRPr sz="1400">
                <a:solidFill>
                  <a:srgbClr val="FFFFFF"/>
                </a:solidFill>
                <a:latin typeface="Franklin Gothic Book" pitchFamily="34" charset="0"/>
                <a:ea typeface="幼圆"/>
                <a:cs typeface="幼圆"/>
              </a:defRPr>
            </a:lvl1pPr>
          </a:lstStyle>
          <a:p>
            <a:fld id="{6A7AAE40-E81C-4889-9C80-4EBCFCC6F57E}"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hf sldNum="0" hdr="0" ftr="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7280"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4.GIF"/><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4.GIF"/></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4.GIF"/></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4.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171450" y="3354389"/>
            <a:ext cx="11857038" cy="3151920"/>
          </a:xfrm>
        </p:spPr>
        <p:txBody>
          <a:bodyPr>
            <a:normAutofit fontScale="55000" lnSpcReduction="20000"/>
          </a:bodyPr>
          <a:lstStyle/>
          <a:p>
            <a:pPr eaLnBrk="1" fontAlgn="auto" hangingPunct="1">
              <a:lnSpc>
                <a:spcPct val="90000"/>
              </a:lnSpc>
              <a:spcBef>
                <a:spcPts val="465"/>
              </a:spcBef>
              <a:spcAft>
                <a:spcPts val="0"/>
              </a:spcAft>
              <a:buFont typeface="Wingdings 2"/>
              <a:buNone/>
              <a:defRPr/>
            </a:pPr>
            <a:endParaRPr lang="en-US" altLang="zh-CN" sz="3100" b="1" dirty="0">
              <a:solidFill>
                <a:srgbClr val="00B050"/>
              </a:solidFill>
              <a:latin typeface="Times New Roman" panose="02020603050405020304" pitchFamily="18" charset="0"/>
              <a:cs typeface="Times New Roman" panose="02020603050405020304" pitchFamily="18" charset="0"/>
            </a:endParaRPr>
          </a:p>
          <a:p>
            <a:pPr eaLnBrk="1" fontAlgn="auto" hangingPunct="1">
              <a:lnSpc>
                <a:spcPct val="90000"/>
              </a:lnSpc>
              <a:spcBef>
                <a:spcPts val="465"/>
              </a:spcBef>
              <a:spcAft>
                <a:spcPts val="0"/>
              </a:spcAft>
              <a:buFont typeface="Wingdings 2"/>
              <a:buNone/>
              <a:defRPr/>
            </a:pPr>
            <a:r>
              <a:rPr lang="en-US" altLang="zh-CN" sz="3100" b="1" dirty="0">
                <a:solidFill>
                  <a:srgbClr val="00B050"/>
                </a:solidFill>
                <a:latin typeface="Times New Roman" panose="02020603050405020304" pitchFamily="18" charset="0"/>
                <a:cs typeface="Times New Roman" panose="02020603050405020304" pitchFamily="18" charset="0"/>
              </a:rPr>
              <a:t>Presented by:</a:t>
            </a:r>
            <a:endParaRPr lang="en-US" altLang="zh-CN" sz="3100" b="1" dirty="0">
              <a:solidFill>
                <a:srgbClr val="00B050"/>
              </a:solidFill>
              <a:latin typeface="Times New Roman" panose="02020603050405020304" pitchFamily="18" charset="0"/>
              <a:cs typeface="Times New Roman" panose="02020603050405020304" pitchFamily="18" charset="0"/>
            </a:endParaRPr>
          </a:p>
          <a:p>
            <a:pPr eaLnBrk="1" fontAlgn="auto" hangingPunct="1">
              <a:lnSpc>
                <a:spcPct val="90000"/>
              </a:lnSpc>
              <a:spcBef>
                <a:spcPts val="465"/>
              </a:spcBef>
              <a:spcAft>
                <a:spcPts val="0"/>
              </a:spcAft>
              <a:buFont typeface="Wingdings 2"/>
              <a:buNone/>
              <a:defRPr/>
            </a:pPr>
            <a:r>
              <a:rPr lang="en-US" altLang="zh-CN" sz="2200" b="1" dirty="0">
                <a:solidFill>
                  <a:srgbClr val="000000"/>
                </a:solidFill>
                <a:latin typeface="Times New Roman" panose="02020603050405020304" pitchFamily="18" charset="0"/>
                <a:cs typeface="Times New Roman" panose="02020603050405020304" pitchFamily="18" charset="0"/>
              </a:rPr>
              <a:t>KABILESH SUDHAN S A (2303811710621045)</a:t>
            </a:r>
            <a:endParaRPr lang="en-US" altLang="zh-CN" sz="2200" b="1" dirty="0">
              <a:solidFill>
                <a:srgbClr val="000000"/>
              </a:solidFill>
              <a:latin typeface="Times New Roman" panose="02020603050405020304" pitchFamily="18" charset="0"/>
              <a:cs typeface="Times New Roman" panose="02020603050405020304" pitchFamily="18" charset="0"/>
            </a:endParaRPr>
          </a:p>
          <a:p>
            <a:pPr eaLnBrk="1" fontAlgn="auto" hangingPunct="1">
              <a:lnSpc>
                <a:spcPct val="90000"/>
              </a:lnSpc>
              <a:spcBef>
                <a:spcPts val="465"/>
              </a:spcBef>
              <a:spcAft>
                <a:spcPts val="0"/>
              </a:spcAft>
              <a:buFont typeface="Wingdings 2"/>
              <a:buNone/>
              <a:defRPr/>
            </a:pPr>
            <a:r>
              <a:rPr lang="en-US" altLang="zh-CN" sz="2200" b="1" dirty="0">
                <a:solidFill>
                  <a:srgbClr val="000000"/>
                </a:solidFill>
                <a:latin typeface="Times New Roman" panose="02020603050405020304" pitchFamily="18" charset="0"/>
                <a:cs typeface="Times New Roman" panose="02020603050405020304" pitchFamily="18" charset="0"/>
              </a:rPr>
              <a:t>JAYA SURIYA K (2303811710621041)</a:t>
            </a:r>
            <a:endParaRPr lang="en-US" altLang="zh-CN" sz="2200" b="1" dirty="0">
              <a:solidFill>
                <a:srgbClr val="000000"/>
              </a:solidFill>
              <a:latin typeface="Times New Roman" panose="02020603050405020304" pitchFamily="18" charset="0"/>
              <a:cs typeface="Times New Roman" panose="02020603050405020304" pitchFamily="18" charset="0"/>
            </a:endParaRPr>
          </a:p>
          <a:p>
            <a:pPr eaLnBrk="1" fontAlgn="auto" hangingPunct="1">
              <a:lnSpc>
                <a:spcPct val="90000"/>
              </a:lnSpc>
              <a:spcBef>
                <a:spcPts val="465"/>
              </a:spcBef>
              <a:spcAft>
                <a:spcPts val="0"/>
              </a:spcAft>
              <a:buFont typeface="Wingdings 2"/>
              <a:buNone/>
              <a:defRPr/>
            </a:pPr>
            <a:r>
              <a:rPr lang="en-US" altLang="zh-CN" sz="2200" b="1" dirty="0">
                <a:solidFill>
                  <a:srgbClr val="000000"/>
                </a:solidFill>
                <a:latin typeface="Times New Roman" panose="02020603050405020304" pitchFamily="18" charset="0"/>
                <a:cs typeface="Times New Roman" panose="02020603050405020304" pitchFamily="18" charset="0"/>
              </a:rPr>
              <a:t>DHIVAHARAN L (2303811710621022)</a:t>
            </a:r>
            <a:endParaRPr lang="en-US" altLang="zh-CN" sz="2200" b="1" dirty="0">
              <a:solidFill>
                <a:srgbClr val="000000"/>
              </a:solidFill>
              <a:latin typeface="Times New Roman" panose="02020603050405020304" pitchFamily="18" charset="0"/>
              <a:cs typeface="Times New Roman" panose="02020603050405020304" pitchFamily="18" charset="0"/>
            </a:endParaRPr>
          </a:p>
          <a:p>
            <a:pPr algn="r" eaLnBrk="1" fontAlgn="auto" hangingPunct="1">
              <a:lnSpc>
                <a:spcPct val="120000"/>
              </a:lnSpc>
              <a:spcBef>
                <a:spcPts val="580"/>
              </a:spcBef>
              <a:spcAft>
                <a:spcPts val="0"/>
              </a:spcAft>
              <a:buFont typeface="Wingdings 2"/>
              <a:buNone/>
              <a:defRPr/>
            </a:pPr>
            <a:r>
              <a:rPr lang="en-US" altLang="zh-CN" sz="3100" b="1" dirty="0">
                <a:solidFill>
                  <a:srgbClr val="00B050"/>
                </a:solidFill>
                <a:latin typeface="Times New Roman" panose="02020603050405020304" pitchFamily="18" charset="0"/>
                <a:cs typeface="Times New Roman" panose="02020603050405020304" pitchFamily="18" charset="0"/>
              </a:rPr>
              <a:t>						 				</a:t>
            </a:r>
            <a:r>
              <a:rPr lang="en-US" sz="3200" b="1" i="1" dirty="0">
                <a:solidFill>
                  <a:srgbClr val="00B050"/>
                </a:solidFill>
                <a:latin typeface="Times New Roman" panose="02020603050405020304" pitchFamily="18" charset="0"/>
                <a:ea typeface="Microsoft Sans Serif" panose="020B0604020202020204" pitchFamily="34" charset="0"/>
                <a:cs typeface="Times New Roman" panose="02020603050405020304" pitchFamily="18" charset="0"/>
              </a:rPr>
              <a:t>Under the Guidance of                                          </a:t>
            </a:r>
            <a:endParaRPr lang="en-US" sz="3200" b="1" i="1" dirty="0">
              <a:solidFill>
                <a:srgbClr val="00B050"/>
              </a:solidFill>
              <a:latin typeface="Times New Roman" panose="02020603050405020304" pitchFamily="18" charset="0"/>
              <a:ea typeface="Microsoft Sans Serif" panose="020B0604020202020204" pitchFamily="34" charset="0"/>
              <a:cs typeface="Times New Roman" panose="02020603050405020304" pitchFamily="18" charset="0"/>
            </a:endParaRPr>
          </a:p>
          <a:p>
            <a:pPr algn="r" eaLnBrk="1" fontAlgn="auto" hangingPunct="1">
              <a:lnSpc>
                <a:spcPct val="120000"/>
              </a:lnSpc>
              <a:spcBef>
                <a:spcPts val="580"/>
              </a:spcBef>
              <a:spcAft>
                <a:spcPts val="0"/>
              </a:spcAft>
              <a:buFont typeface="Wingdings 2"/>
              <a:buNone/>
              <a:defRPr/>
            </a:pPr>
            <a:r>
              <a:rPr lang="en-US" sz="3200" b="1" i="1" dirty="0">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rPr>
              <a:t>PARTHIPARAJ</a:t>
            </a:r>
            <a:endParaRPr lang="en-US" sz="3200" b="1" i="1" dirty="0">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endParaRPr>
          </a:p>
          <a:p>
            <a:pPr algn="r" eaLnBrk="1" fontAlgn="auto" hangingPunct="1">
              <a:lnSpc>
                <a:spcPct val="120000"/>
              </a:lnSpc>
              <a:spcBef>
                <a:spcPts val="580"/>
              </a:spcBef>
              <a:spcAft>
                <a:spcPts val="0"/>
              </a:spcAft>
              <a:buFont typeface="Wingdings 2"/>
              <a:buNone/>
              <a:defRPr/>
            </a:pPr>
            <a:r>
              <a:rPr lang="en-US" sz="3200" b="1" i="1" dirty="0">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rPr>
              <a:t>ASSISTANT PROFESSOR</a:t>
            </a:r>
            <a:endParaRPr lang="en-US" sz="3200" b="1" i="1" dirty="0">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endParaRPr>
          </a:p>
          <a:p>
            <a:pPr algn="r" eaLnBrk="1" fontAlgn="auto" hangingPunct="1">
              <a:lnSpc>
                <a:spcPct val="120000"/>
              </a:lnSpc>
              <a:spcBef>
                <a:spcPts val="580"/>
              </a:spcBef>
              <a:spcAft>
                <a:spcPts val="0"/>
              </a:spcAft>
              <a:buFont typeface="Wingdings 2"/>
              <a:buNone/>
              <a:defRPr/>
            </a:pPr>
            <a:r>
              <a:rPr lang="en-US" sz="3200" b="1" i="1" dirty="0">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rPr>
              <a:t>ECE</a:t>
            </a:r>
            <a:endParaRPr lang="en-US" sz="3200" b="1" i="1" dirty="0">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endParaRPr>
          </a:p>
          <a:p>
            <a:pPr eaLnBrk="1" fontAlgn="auto" hangingPunct="1">
              <a:lnSpc>
                <a:spcPct val="90000"/>
              </a:lnSpc>
              <a:spcBef>
                <a:spcPts val="465"/>
              </a:spcBef>
              <a:spcAft>
                <a:spcPts val="0"/>
              </a:spcAft>
              <a:buFont typeface="Wingdings 2"/>
              <a:buNone/>
              <a:defRPr/>
            </a:pPr>
            <a:endParaRPr lang="en-US" altLang="zh-CN" sz="2200" b="1" dirty="0">
              <a:solidFill>
                <a:srgbClr val="000000"/>
              </a:solidFill>
              <a:latin typeface="Times New Roman" panose="02020603050405020304" pitchFamily="18" charset="0"/>
              <a:cs typeface="Times New Roman" panose="02020603050405020304" pitchFamily="18" charset="0"/>
            </a:endParaRPr>
          </a:p>
          <a:p>
            <a:pPr eaLnBrk="1" fontAlgn="auto" hangingPunct="1">
              <a:lnSpc>
                <a:spcPct val="90000"/>
              </a:lnSpc>
              <a:spcBef>
                <a:spcPts val="465"/>
              </a:spcBef>
              <a:spcAft>
                <a:spcPts val="0"/>
              </a:spcAft>
              <a:buFont typeface="Wingdings 2"/>
              <a:buNone/>
              <a:defRPr/>
            </a:pPr>
            <a:endParaRPr lang="en-US" altLang="zh-CN" sz="2200" b="1" dirty="0">
              <a:solidFill>
                <a:srgbClr val="000000"/>
              </a:solidFill>
              <a:latin typeface="Times New Roman" panose="02020603050405020304" pitchFamily="18" charset="0"/>
              <a:cs typeface="Times New Roman" panose="02020603050405020304" pitchFamily="18" charset="0"/>
            </a:endParaRPr>
          </a:p>
          <a:p>
            <a:pPr algn="r" eaLnBrk="1" fontAlgn="auto" hangingPunct="1">
              <a:lnSpc>
                <a:spcPct val="90000"/>
              </a:lnSpc>
              <a:spcBef>
                <a:spcPts val="465"/>
              </a:spcBef>
              <a:spcAft>
                <a:spcPts val="0"/>
              </a:spcAft>
              <a:buFont typeface="Wingdings 2"/>
              <a:buNone/>
              <a:defRPr/>
            </a:pPr>
            <a:r>
              <a:rPr lang="en-US" altLang="zh-CN" sz="2700" b="1" i="1" dirty="0">
                <a:solidFill>
                  <a:srgbClr val="00B050"/>
                </a:solidFill>
                <a:latin typeface="Times New Roman" panose="02020603050405020304" pitchFamily="18" charset="0"/>
                <a:cs typeface="Times New Roman" panose="02020603050405020304" pitchFamily="18" charset="0"/>
              </a:rPr>
              <a:t>	</a:t>
            </a:r>
            <a:endParaRPr lang="en-US" altLang="zh-CN" sz="2700" dirty="0">
              <a:latin typeface="Times New Roman" panose="02020603050405020304" pitchFamily="18" charset="0"/>
              <a:cs typeface="Times New Roman" panose="02020603050405020304" pitchFamily="18" charset="0"/>
            </a:endParaRPr>
          </a:p>
          <a:p>
            <a:pPr eaLnBrk="1" fontAlgn="auto" hangingPunct="1">
              <a:lnSpc>
                <a:spcPct val="80000"/>
              </a:lnSpc>
              <a:spcBef>
                <a:spcPts val="465"/>
              </a:spcBef>
              <a:spcAft>
                <a:spcPts val="0"/>
              </a:spcAft>
              <a:buFont typeface="Wingdings 2"/>
              <a:buNone/>
              <a:defRPr/>
            </a:pPr>
            <a:endParaRPr lang="en-US" altLang="zh-CN" sz="2700" dirty="0">
              <a:latin typeface="Times New Roman" panose="02020603050405020304" pitchFamily="18" charset="0"/>
              <a:cs typeface="Times New Roman" panose="02020603050405020304" pitchFamily="18" charset="0"/>
            </a:endParaRPr>
          </a:p>
          <a:p>
            <a:pPr algn="r" eaLnBrk="1" fontAlgn="auto" hangingPunct="1">
              <a:lnSpc>
                <a:spcPct val="90000"/>
              </a:lnSpc>
              <a:spcBef>
                <a:spcPts val="465"/>
              </a:spcBef>
              <a:spcAft>
                <a:spcPts val="0"/>
              </a:spcAft>
              <a:buFont typeface="Wingdings 2"/>
              <a:buNone/>
              <a:defRPr/>
            </a:pPr>
            <a:endParaRPr lang="en-US" altLang="zh-CN" sz="1600" dirty="0">
              <a:latin typeface="Times New Roman" panose="02020603050405020304" pitchFamily="18" charset="0"/>
              <a:cs typeface="Times New Roman" panose="02020603050405020304" pitchFamily="18" charset="0"/>
            </a:endParaRPr>
          </a:p>
        </p:txBody>
      </p:sp>
      <p:sp>
        <p:nvSpPr>
          <p:cNvPr id="8196" name="Title 5"/>
          <p:cNvSpPr>
            <a:spLocks noGrp="1" noChangeArrowheads="1"/>
          </p:cNvSpPr>
          <p:nvPr>
            <p:ph type="ctrTitle"/>
          </p:nvPr>
        </p:nvSpPr>
        <p:spPr>
          <a:xfrm>
            <a:off x="621322" y="1371600"/>
            <a:ext cx="11570677" cy="1793631"/>
          </a:xfrm>
        </p:spPr>
        <p:txBody>
          <a:bodyPr/>
          <a:lstStyle/>
          <a:p>
            <a:pPr eaLnBrk="1" hangingPunct="1"/>
            <a:r>
              <a:rPr altLang="en-US" sz="3200" b="1" dirty="0">
                <a:latin typeface="Times New Roman" panose="02020603050405020304" pitchFamily="18" charset="0"/>
                <a:cs typeface="Times New Roman" panose="02020603050405020304" pitchFamily="18" charset="0"/>
              </a:rPr>
              <a:t>ECB1204 </a:t>
            </a:r>
            <a:r>
              <a:rPr lang="en-US" altLang="en-US" sz="3200" b="1" dirty="0">
                <a:latin typeface="Times New Roman" panose="02020603050405020304" pitchFamily="18" charset="0"/>
                <a:cs typeface="Times New Roman" panose="02020603050405020304" pitchFamily="18" charset="0"/>
              </a:rPr>
              <a:t>–</a:t>
            </a:r>
            <a:r>
              <a:rPr altLang="en-US" sz="3200" b="1" dirty="0">
                <a:latin typeface="Times New Roman" panose="02020603050405020304" pitchFamily="18" charset="0"/>
                <a:cs typeface="Times New Roman" panose="02020603050405020304" pitchFamily="18" charset="0"/>
              </a:rPr>
              <a:t> ANALOG INTEGRATED CIRCUIT DESIGN</a:t>
            </a:r>
            <a:br>
              <a:rPr altLang="en-US" sz="3200" b="1" dirty="0">
                <a:latin typeface="Times New Roman" panose="02020603050405020304" pitchFamily="18" charset="0"/>
                <a:cs typeface="Times New Roman" panose="02020603050405020304" pitchFamily="18" charset="0"/>
              </a:rPr>
            </a:br>
            <a:r>
              <a:rPr altLang="en-US" sz="3200" b="1" dirty="0">
                <a:latin typeface="Times New Roman" panose="02020603050405020304" pitchFamily="18" charset="0"/>
                <a:cs typeface="Times New Roman" panose="02020603050405020304" pitchFamily="18" charset="0"/>
              </a:rPr>
              <a:t>MODULE 1 -  </a:t>
            </a:r>
            <a:r>
              <a:rPr altLang="en-IN" sz="3200">
                <a:latin typeface="Times New Roman" panose="02020603050405020304" pitchFamily="18" charset="0"/>
                <a:cs typeface="Times New Roman" panose="02020603050405020304" pitchFamily="18" charset="0"/>
                <a:sym typeface="+mn-ea"/>
              </a:rPr>
              <a:t>IMPLEMENTATION OF RAINFALL DETECTOR ALARM USING IC 555 TIMER</a:t>
            </a:r>
            <a:endParaRPr altLang="en-US" sz="3200" b="1" dirty="0">
              <a:latin typeface="Times New Roman" panose="02020603050405020304" pitchFamily="18" charset="0"/>
              <a:cs typeface="Times New Roman" panose="02020603050405020304" pitchFamily="18" charset="0"/>
            </a:endParaRPr>
          </a:p>
        </p:txBody>
      </p:sp>
      <p:pic>
        <p:nvPicPr>
          <p:cNvPr id="8197" name="Picture 9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525" y="306388"/>
            <a:ext cx="10414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              </a:t>
            </a:r>
            <a:r>
              <a:rPr lang="en-US" altLang="en-GB">
                <a:latin typeface="Times New Roman" panose="02020603050405020304" pitchFamily="18" charset="0"/>
                <a:cs typeface="Times New Roman" panose="02020603050405020304" pitchFamily="18" charset="0"/>
              </a:rPr>
              <a:t>CAPACITOR</a:t>
            </a:r>
            <a:endParaRPr lang="en-US" altLang="en-GB">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1219200" y="1447800"/>
            <a:ext cx="10363200" cy="2080260"/>
          </a:xfrm>
        </p:spPr>
        <p:txBody>
          <a:bodyPr/>
          <a:p>
            <a:pPr marL="0" indent="0" algn="just">
              <a:buNone/>
            </a:pPr>
            <a:r>
              <a:rPr lang="en-GB" altLang="en-US" sz="1800">
                <a:latin typeface="Times New Roman" panose="02020603050405020304" pitchFamily="18" charset="0"/>
                <a:cs typeface="Times New Roman" panose="02020603050405020304" pitchFamily="18" charset="0"/>
              </a:rPr>
              <a:t>Capacitors play a vital role in the rainfall detector alarm circuit by storing and releasing electrical energy, which influences the timing and stability of the IC 555 timer's operation. In this project, capacitors are used to work alongside resistors to determine the timing intervals in monostable or astable configurations, controlling the duration of the alarm signal. Additionally, capacitors help filter noise and stabilize the power supply, ensuring consistent performance of the circuit. The selection of appropriate capacitance values is crucial for achieving the desired timing and reliable detection response, making capacitors indispensable components in this design.</a:t>
            </a:r>
            <a:endParaRPr lang="en-GB" altLang="en-US" sz="18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pPr>
              <a:defRPr/>
            </a:pPr>
            <a:fld id="{11C29CCE-B642-40C2-8D65-ACFDA695CABA}" type="datetime1">
              <a:rPr lang="en-US"/>
            </a:fld>
            <a:endParaRPr lang="en-US"/>
          </a:p>
        </p:txBody>
      </p:sp>
      <p:pic>
        <p:nvPicPr>
          <p:cNvPr id="5" name="Picture 4"/>
          <p:cNvPicPr>
            <a:picLocks noChangeAspect="1"/>
          </p:cNvPicPr>
          <p:nvPr/>
        </p:nvPicPr>
        <p:blipFill>
          <a:blip r:embed="rId1"/>
          <a:stretch>
            <a:fillRect/>
          </a:stretch>
        </p:blipFill>
        <p:spPr>
          <a:xfrm>
            <a:off x="2412365" y="3856355"/>
            <a:ext cx="2876550" cy="1590675"/>
          </a:xfrm>
          <a:prstGeom prst="rect">
            <a:avLst/>
          </a:prstGeom>
        </p:spPr>
      </p:pic>
      <p:pic>
        <p:nvPicPr>
          <p:cNvPr id="6" name="Picture 5"/>
          <p:cNvPicPr/>
          <p:nvPr/>
        </p:nvPicPr>
        <p:blipFill>
          <a:blip r:embed="rId2"/>
          <a:stretch>
            <a:fillRect/>
          </a:stretch>
        </p:blipFill>
        <p:spPr>
          <a:xfrm>
            <a:off x="7079615" y="4196080"/>
            <a:ext cx="2276475" cy="1250950"/>
          </a:xfrm>
          <a:prstGeom prst="rect">
            <a:avLst/>
          </a:prstGeom>
        </p:spPr>
      </p:pic>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             </a:t>
            </a:r>
            <a:r>
              <a:rPr lang="en-US" altLang="en-GB">
                <a:latin typeface="Times New Roman" panose="02020603050405020304" pitchFamily="18" charset="0"/>
                <a:cs typeface="Times New Roman" panose="02020603050405020304" pitchFamily="18" charset="0"/>
              </a:rPr>
              <a:t> POWER SUPPLY</a:t>
            </a:r>
            <a:endParaRPr lang="en-US" altLang="en-GB">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1219200" y="1447800"/>
            <a:ext cx="10363200" cy="2305050"/>
          </a:xfrm>
        </p:spPr>
        <p:txBody>
          <a:bodyPr/>
          <a:p>
            <a:pPr marL="0" indent="0" algn="just">
              <a:buNone/>
            </a:pPr>
            <a:r>
              <a:rPr lang="en-GB" altLang="en-US" sz="1800">
                <a:latin typeface="Times New Roman" panose="02020603050405020304" pitchFamily="18" charset="0"/>
                <a:cs typeface="Times New Roman" panose="02020603050405020304" pitchFamily="18" charset="0"/>
              </a:rPr>
              <a:t>The power supply in the rainfall detector alarm circuit provides the necessary electrical energy to operate all components, including the IC 555 timer, sensor, and alarm. A stable DC power source, typically ranging from 5V to 12V, is used to ensure reliable performance. Batteries or regulated DC adapters are commonly employed to prevent fluctuations that could disrupt the circuit's operation. The power supply also needs to be adequately filtered, often with capacitors, to minimize noise and maintain consistent voltage levels. Proper voltage selection and regulation are critical to prevent damage to the components and ensure the efficient functioning of the system.</a:t>
            </a:r>
            <a:endParaRPr lang="en-GB" altLang="en-US" sz="1800">
              <a:latin typeface="Times New Roman" panose="02020603050405020304" pitchFamily="18" charset="0"/>
              <a:cs typeface="Times New Roman" panose="02020603050405020304" pitchFamily="18" charset="0"/>
            </a:endParaRPr>
          </a:p>
          <a:p>
            <a:pPr marL="0" indent="0">
              <a:buNone/>
            </a:pPr>
            <a:endParaRPr lang="en-GB" altLang="en-US"/>
          </a:p>
          <a:p>
            <a:pPr marL="0" indent="0">
              <a:buNone/>
            </a:pPr>
            <a:endParaRPr lang="en-GB" altLang="en-US"/>
          </a:p>
          <a:p>
            <a:pPr marL="0" indent="0">
              <a:buNone/>
            </a:pPr>
            <a:endParaRPr lang="en-GB" altLang="en-US"/>
          </a:p>
          <a:p>
            <a:pPr marL="0" indent="0">
              <a:buNone/>
            </a:pPr>
            <a:endParaRPr lang="en-GB" altLang="en-US"/>
          </a:p>
          <a:p>
            <a:pPr marL="0" indent="0">
              <a:buNone/>
            </a:pPr>
            <a:endParaRPr lang="en-GB" altLang="en-US"/>
          </a:p>
          <a:p>
            <a:pPr marL="0" indent="0">
              <a:buNone/>
            </a:pPr>
            <a:endParaRPr lang="en-GB" altLang="en-US"/>
          </a:p>
        </p:txBody>
      </p:sp>
      <p:sp>
        <p:nvSpPr>
          <p:cNvPr id="4" name="Date Placeholder 3"/>
          <p:cNvSpPr>
            <a:spLocks noGrp="1"/>
          </p:cNvSpPr>
          <p:nvPr>
            <p:ph type="dt" sz="half" idx="10"/>
          </p:nvPr>
        </p:nvSpPr>
        <p:spPr/>
        <p:txBody>
          <a:bodyPr/>
          <a:p>
            <a:pPr>
              <a:defRPr/>
            </a:pPr>
            <a:fld id="{11C29CCE-B642-40C2-8D65-ACFDA695CABA}" type="datetime1">
              <a:rPr lang="en-US"/>
            </a:fld>
            <a:endParaRPr lang="en-US"/>
          </a:p>
        </p:txBody>
      </p:sp>
      <p:pic>
        <p:nvPicPr>
          <p:cNvPr id="7" name="Picture 6"/>
          <p:cNvPicPr>
            <a:picLocks noChangeAspect="1"/>
          </p:cNvPicPr>
          <p:nvPr/>
        </p:nvPicPr>
        <p:blipFill>
          <a:blip r:embed="rId1"/>
          <a:stretch>
            <a:fillRect/>
          </a:stretch>
        </p:blipFill>
        <p:spPr>
          <a:xfrm>
            <a:off x="5219700" y="3650615"/>
            <a:ext cx="1752600" cy="2609850"/>
          </a:xfrm>
          <a:prstGeom prst="rect">
            <a:avLst/>
          </a:prstGeom>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latin typeface="Times New Roman" panose="02020603050405020304" pitchFamily="18" charset="0"/>
                <a:cs typeface="Times New Roman" panose="02020603050405020304" pitchFamily="18" charset="0"/>
              </a:rPr>
              <a:t>                                BUZZER</a:t>
            </a:r>
            <a:endParaRPr lang="en-US" altLang="en-GB">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1219200" y="1602105"/>
            <a:ext cx="10363200" cy="1969135"/>
          </a:xfrm>
        </p:spPr>
        <p:txBody>
          <a:bodyPr/>
          <a:p>
            <a:pPr marL="0" indent="0" algn="just">
              <a:buNone/>
            </a:pPr>
            <a:r>
              <a:rPr lang="en-GB" altLang="en-US" sz="1800">
                <a:latin typeface="Times New Roman" panose="02020603050405020304" pitchFamily="18" charset="0"/>
                <a:cs typeface="Times New Roman" panose="02020603050405020304" pitchFamily="18" charset="0"/>
              </a:rPr>
              <a:t>A buzzer is a compact audio signaling device that converts electrical energy into sound, commonly used for alerts or notifications in electronic systems. It comes in two types: active buzzers, which produce sound when powered by DC voltage due to an internal oscillator, and passive buzzers, which require an external signal or oscillator to generate sound. Buzzers are known for their reliability, low power consumption, and ease of use, making them ideal for applications such as alarms, rainfall detectors, security systems, timers, and electronic appliances where auditory feedback is essential.</a:t>
            </a:r>
            <a:endParaRPr lang="en-GB" altLang="en-US" sz="18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pPr>
              <a:defRPr/>
            </a:pPr>
            <a:fld id="{11C29CCE-B642-40C2-8D65-ACFDA695CABA}" type="datetime1">
              <a:rPr lang="en-US"/>
            </a:fld>
            <a:endParaRPr lang="en-US"/>
          </a:p>
        </p:txBody>
      </p:sp>
      <p:pic>
        <p:nvPicPr>
          <p:cNvPr id="5" name="Picture 4"/>
          <p:cNvPicPr>
            <a:picLocks noChangeAspect="1"/>
          </p:cNvPicPr>
          <p:nvPr/>
        </p:nvPicPr>
        <p:blipFill>
          <a:blip r:embed="rId1"/>
          <a:stretch>
            <a:fillRect/>
          </a:stretch>
        </p:blipFill>
        <p:spPr>
          <a:xfrm>
            <a:off x="5172075" y="3652520"/>
            <a:ext cx="2286000" cy="2000250"/>
          </a:xfrm>
          <a:prstGeom prst="rect">
            <a:avLst/>
          </a:prstGeom>
        </p:spPr>
      </p:pic>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               </a:t>
            </a:r>
            <a:r>
              <a:rPr lang="en-US" altLang="en-GB">
                <a:latin typeface="Times New Roman" panose="02020603050405020304" pitchFamily="18" charset="0"/>
                <a:cs typeface="Times New Roman" panose="02020603050405020304" pitchFamily="18" charset="0"/>
              </a:rPr>
              <a:t>RAIN SENSOR</a:t>
            </a:r>
            <a:endParaRPr lang="en-US" altLang="en-GB">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1219200" y="1447800"/>
            <a:ext cx="10363200" cy="2204085"/>
          </a:xfrm>
        </p:spPr>
        <p:txBody>
          <a:bodyPr/>
          <a:p>
            <a:pPr marL="0" indent="0" algn="just">
              <a:buNone/>
            </a:pPr>
            <a:r>
              <a:rPr lang="en-GB" altLang="en-US" sz="1800">
                <a:latin typeface="Times New Roman" panose="02020603050405020304" pitchFamily="18" charset="0"/>
                <a:cs typeface="Times New Roman" panose="02020603050405020304" pitchFamily="18" charset="0"/>
              </a:rPr>
              <a:t>The rain sensor is a key component of the rainfall detector alarm, designed to detect the presence of water and trigger the circuit. Typically, it consists of a conductive surface or a set of interdigitated traces that act as electrodes. When rainwater falls on the sensor, it bridges the gaps between the traces, creating a conductive path that changes the electrical signal. This signal is fed into the IC 555 timer, which processes it to activate the alarm. The sensor is usually made of corrosion-resistant materials to ensure durability and accurate performance in outdoor conditions. Its sensitivity can be adjusted by varying the connected resistor values, making it adaptable to different rainfall detection requirements.</a:t>
            </a:r>
            <a:endParaRPr lang="en-GB" altLang="en-US" sz="18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pPr>
              <a:defRPr/>
            </a:pPr>
            <a:fld id="{11C29CCE-B642-40C2-8D65-ACFDA695CABA}" type="datetime1">
              <a:rPr lang="en-US"/>
            </a:fld>
            <a:endParaRPr lang="en-US"/>
          </a:p>
        </p:txBody>
      </p:sp>
      <p:pic>
        <p:nvPicPr>
          <p:cNvPr id="5" name="Picture 4"/>
          <p:cNvPicPr/>
          <p:nvPr/>
        </p:nvPicPr>
        <p:blipFill>
          <a:blip r:embed="rId1"/>
          <a:stretch>
            <a:fillRect/>
          </a:stretch>
        </p:blipFill>
        <p:spPr>
          <a:xfrm>
            <a:off x="4565015" y="3651885"/>
            <a:ext cx="3062605" cy="2754630"/>
          </a:xfrm>
          <a:prstGeom prst="rect">
            <a:avLst/>
          </a:prstGeom>
        </p:spPr>
      </p:pic>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noChangeArrowheads="1"/>
          </p:cNvSpPr>
          <p:nvPr>
            <p:ph type="title"/>
          </p:nvPr>
        </p:nvSpPr>
        <p:spPr/>
        <p:txBody>
          <a:bodyPr/>
          <a:lstStyle/>
          <a:p>
            <a:pPr eaLnBrk="1" hangingPunct="1"/>
            <a:r>
              <a:rPr lang="en-US" altLang="en-US" b="1">
                <a:latin typeface="Times New Roman" panose="02020603050405020304" pitchFamily="18" charset="0"/>
                <a:cs typeface="Times New Roman" panose="02020603050405020304" pitchFamily="18" charset="0"/>
              </a:rPr>
              <a:t>ADVANTAGES AND APPLICATIONS</a:t>
            </a:r>
            <a:endParaRPr lang="en-IN" altLang="en-US" b="1">
              <a:latin typeface="Times New Roman" panose="02020603050405020304" pitchFamily="18" charset="0"/>
              <a:cs typeface="Times New Roman" panose="02020603050405020304" pitchFamily="18" charset="0"/>
            </a:endParaRPr>
          </a:p>
        </p:txBody>
      </p:sp>
      <p:sp>
        <p:nvSpPr>
          <p:cNvPr id="17411" name="Date Placeholder 2"/>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7D25299A-94CA-42F2-8E0F-0270C95DA4A3}" type="datetime1">
              <a:rPr lang="en-US" altLang="en-US" smtClean="0">
                <a:solidFill>
                  <a:schemeClr val="tx2"/>
                </a:solidFill>
              </a:rPr>
            </a:fld>
            <a:endParaRPr lang="en-US" altLang="en-US">
              <a:solidFill>
                <a:schemeClr val="tx2"/>
              </a:solidFill>
            </a:endParaRPr>
          </a:p>
        </p:txBody>
      </p:sp>
      <p:sp>
        <p:nvSpPr>
          <p:cNvPr id="17412" name="Content Placeholder 5"/>
          <p:cNvSpPr>
            <a:spLocks noGrp="1" noChangeArrowheads="1"/>
          </p:cNvSpPr>
          <p:nvPr>
            <p:ph sz="quarter" idx="1"/>
          </p:nvPr>
        </p:nvSpPr>
        <p:spPr>
          <a:xfrm>
            <a:off x="1219200" y="1584325"/>
            <a:ext cx="10363200" cy="4435475"/>
          </a:xfrm>
        </p:spPr>
        <p:txBody>
          <a:bodyPr/>
          <a:lstStyle/>
          <a:p>
            <a:pPr marL="0" indent="0" eaLnBrk="1" hangingPunct="1">
              <a:buNone/>
            </a:pPr>
            <a:r>
              <a:rPr lang="en-IN" altLang="en-US" sz="1800" b="1" dirty="0">
                <a:latin typeface="Times New Roman" panose="02020603050405020304" pitchFamily="18" charset="0"/>
                <a:cs typeface="Times New Roman" panose="02020603050405020304" pitchFamily="18" charset="0"/>
              </a:rPr>
              <a:t>Advantages:</a:t>
            </a:r>
            <a:endParaRPr lang="en-IN" altLang="en-US" sz="1800" dirty="0">
              <a:latin typeface="Times New Roman" panose="02020603050405020304" pitchFamily="18" charset="0"/>
              <a:cs typeface="Times New Roman" panose="02020603050405020304" pitchFamily="18" charset="0"/>
            </a:endParaRPr>
          </a:p>
          <a:p>
            <a:pPr eaLnBrk="1" hangingPunct="1">
              <a:buFont typeface="Wingdings" panose="05000000000000000000" charset="0"/>
              <a:buChar char="Ø"/>
            </a:pPr>
            <a:r>
              <a:rPr lang="en-IN" altLang="en-US" sz="1800" dirty="0">
                <a:latin typeface="Times New Roman" panose="02020603050405020304" pitchFamily="18" charset="0"/>
                <a:cs typeface="Times New Roman" panose="02020603050405020304" pitchFamily="18" charset="0"/>
              </a:rPr>
              <a:t>Simple and cost-effective design with minimal components.</a:t>
            </a:r>
            <a:endParaRPr lang="en-IN" altLang="en-US" sz="1800" dirty="0">
              <a:latin typeface="Times New Roman" panose="02020603050405020304" pitchFamily="18" charset="0"/>
              <a:cs typeface="Times New Roman" panose="02020603050405020304" pitchFamily="18" charset="0"/>
            </a:endParaRPr>
          </a:p>
          <a:p>
            <a:pPr eaLnBrk="1" hangingPunct="1">
              <a:buFont typeface="Wingdings" panose="05000000000000000000" charset="0"/>
              <a:buChar char="Ø"/>
            </a:pPr>
            <a:r>
              <a:rPr lang="en-IN" altLang="en-US" sz="1800" dirty="0">
                <a:latin typeface="Times New Roman" panose="02020603050405020304" pitchFamily="18" charset="0"/>
                <a:cs typeface="Times New Roman" panose="02020603050405020304" pitchFamily="18" charset="0"/>
              </a:rPr>
              <a:t>Provides quick and reliable rain detection for timely alerts.</a:t>
            </a:r>
            <a:endParaRPr lang="en-IN" altLang="en-US" sz="1800" dirty="0">
              <a:latin typeface="Times New Roman" panose="02020603050405020304" pitchFamily="18" charset="0"/>
              <a:cs typeface="Times New Roman" panose="02020603050405020304" pitchFamily="18" charset="0"/>
            </a:endParaRPr>
          </a:p>
          <a:p>
            <a:pPr eaLnBrk="1" hangingPunct="1">
              <a:buFont typeface="Wingdings" panose="05000000000000000000" charset="0"/>
              <a:buChar char="Ø"/>
            </a:pPr>
            <a:r>
              <a:rPr lang="en-IN" altLang="en-US" sz="1800" dirty="0">
                <a:latin typeface="Times New Roman" panose="02020603050405020304" pitchFamily="18" charset="0"/>
                <a:cs typeface="Times New Roman" panose="02020603050405020304" pitchFamily="18" charset="0"/>
              </a:rPr>
              <a:t>Low power consumption, suitable for battery-powered setups.</a:t>
            </a:r>
            <a:endParaRPr lang="en-IN" altLang="en-US" sz="1800" dirty="0">
              <a:latin typeface="Times New Roman" panose="02020603050405020304" pitchFamily="18" charset="0"/>
              <a:cs typeface="Times New Roman" panose="02020603050405020304" pitchFamily="18" charset="0"/>
            </a:endParaRPr>
          </a:p>
          <a:p>
            <a:pPr eaLnBrk="1" hangingPunct="1">
              <a:buFont typeface="Wingdings" panose="05000000000000000000" charset="0"/>
              <a:buChar char="Ø"/>
            </a:pPr>
            <a:r>
              <a:rPr lang="en-IN" altLang="en-US" sz="1800" dirty="0">
                <a:latin typeface="Times New Roman" panose="02020603050405020304" pitchFamily="18" charset="0"/>
                <a:cs typeface="Times New Roman" panose="02020603050405020304" pitchFamily="18" charset="0"/>
              </a:rPr>
              <a:t>Durable and customizable for various sensitivity levels and environments.</a:t>
            </a:r>
            <a:endParaRPr lang="en-IN" altLang="en-US" sz="1800" dirty="0">
              <a:latin typeface="Times New Roman" panose="02020603050405020304" pitchFamily="18" charset="0"/>
              <a:cs typeface="Times New Roman" panose="02020603050405020304" pitchFamily="18" charset="0"/>
            </a:endParaRPr>
          </a:p>
          <a:p>
            <a:pPr marL="0" indent="0" eaLnBrk="1" hangingPunct="1">
              <a:buNone/>
            </a:pPr>
            <a:endParaRPr lang="en-IN" altLang="en-US" sz="1800" dirty="0">
              <a:latin typeface="Times New Roman" panose="02020603050405020304" pitchFamily="18" charset="0"/>
              <a:cs typeface="Times New Roman" panose="02020603050405020304" pitchFamily="18" charset="0"/>
            </a:endParaRPr>
          </a:p>
          <a:p>
            <a:pPr marL="0" indent="0" eaLnBrk="1" hangingPunct="1">
              <a:buNone/>
            </a:pPr>
            <a:r>
              <a:rPr lang="en-IN" altLang="en-US" sz="1800" b="1" dirty="0">
                <a:latin typeface="Times New Roman" panose="02020603050405020304" pitchFamily="18" charset="0"/>
                <a:cs typeface="Times New Roman" panose="02020603050405020304" pitchFamily="18" charset="0"/>
              </a:rPr>
              <a:t>Applications:</a:t>
            </a:r>
            <a:endParaRPr lang="en-IN" altLang="en-US" sz="1800" b="1" dirty="0">
              <a:latin typeface="Times New Roman" panose="02020603050405020304" pitchFamily="18" charset="0"/>
              <a:cs typeface="Times New Roman" panose="02020603050405020304" pitchFamily="18" charset="0"/>
            </a:endParaRPr>
          </a:p>
          <a:p>
            <a:pPr eaLnBrk="1" hangingPunct="1">
              <a:buFont typeface="Wingdings" panose="05000000000000000000" charset="0"/>
              <a:buChar char="Ø"/>
            </a:pPr>
            <a:r>
              <a:rPr lang="en-IN" altLang="en-US" sz="1800" dirty="0">
                <a:latin typeface="Times New Roman" panose="02020603050405020304" pitchFamily="18" charset="0"/>
                <a:cs typeface="Times New Roman" panose="02020603050405020304" pitchFamily="18" charset="0"/>
              </a:rPr>
              <a:t>Protection of outdoor equipment or clothes during unexpected rain.</a:t>
            </a:r>
            <a:endParaRPr lang="en-IN" altLang="en-US" sz="1800" dirty="0">
              <a:latin typeface="Times New Roman" panose="02020603050405020304" pitchFamily="18" charset="0"/>
              <a:cs typeface="Times New Roman" panose="02020603050405020304" pitchFamily="18" charset="0"/>
            </a:endParaRPr>
          </a:p>
          <a:p>
            <a:pPr eaLnBrk="1" hangingPunct="1">
              <a:buFont typeface="Wingdings" panose="05000000000000000000" charset="0"/>
              <a:buChar char="Ø"/>
            </a:pPr>
            <a:r>
              <a:rPr lang="en-IN" altLang="en-US" sz="1800" dirty="0">
                <a:latin typeface="Times New Roman" panose="02020603050405020304" pitchFamily="18" charset="0"/>
                <a:cs typeface="Times New Roman" panose="02020603050405020304" pitchFamily="18" charset="0"/>
              </a:rPr>
              <a:t>Automation of irrigation systems in agriculture.</a:t>
            </a:r>
            <a:endParaRPr lang="en-IN" altLang="en-US" sz="1800" dirty="0">
              <a:latin typeface="Times New Roman" panose="02020603050405020304" pitchFamily="18" charset="0"/>
              <a:cs typeface="Times New Roman" panose="02020603050405020304" pitchFamily="18" charset="0"/>
            </a:endParaRPr>
          </a:p>
          <a:p>
            <a:pPr eaLnBrk="1" hangingPunct="1">
              <a:buFont typeface="Wingdings" panose="05000000000000000000" charset="0"/>
              <a:buChar char="Ø"/>
            </a:pPr>
            <a:r>
              <a:rPr lang="en-IN" altLang="en-US" sz="1800" dirty="0">
                <a:latin typeface="Times New Roman" panose="02020603050405020304" pitchFamily="18" charset="0"/>
                <a:cs typeface="Times New Roman" panose="02020603050405020304" pitchFamily="18" charset="0"/>
              </a:rPr>
              <a:t>Assisting weather monitoring in homes or small industries.</a:t>
            </a:r>
            <a:endParaRPr lang="en-IN" altLang="en-US" sz="1800" dirty="0">
              <a:latin typeface="Times New Roman" panose="02020603050405020304" pitchFamily="18" charset="0"/>
              <a:cs typeface="Times New Roman" panose="02020603050405020304" pitchFamily="18" charset="0"/>
            </a:endParaRPr>
          </a:p>
          <a:p>
            <a:pPr eaLnBrk="1" hangingPunct="1">
              <a:buFont typeface="Wingdings" panose="05000000000000000000" charset="0"/>
              <a:buChar char="Ø"/>
            </a:pPr>
            <a:r>
              <a:rPr lang="en-IN" altLang="en-US" sz="1800" dirty="0">
                <a:latin typeface="Times New Roman" panose="02020603050405020304" pitchFamily="18" charset="0"/>
                <a:cs typeface="Times New Roman" panose="02020603050405020304" pitchFamily="18" charset="0"/>
              </a:rPr>
              <a:t>Alert systems for rain-sensitive outdoor activities or installations.</a:t>
            </a:r>
            <a:endParaRPr lang="en-IN" altLang="en-US" sz="1800"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noChangeArrowheads="1"/>
          </p:cNvSpPr>
          <p:nvPr>
            <p:ph type="title"/>
          </p:nvPr>
        </p:nvSpPr>
        <p:spPr/>
        <p:txBody>
          <a:bodyPr/>
          <a:lstStyle/>
          <a:p>
            <a:pPr algn="ctr" eaLnBrk="1" hangingPunct="1"/>
            <a:r>
              <a:rPr lang="en-US" altLang="en-US" b="1" dirty="0">
                <a:latin typeface="Times New Roman" panose="02020603050405020304" pitchFamily="18" charset="0"/>
                <a:cs typeface="Times New Roman" panose="02020603050405020304" pitchFamily="18" charset="0"/>
              </a:rPr>
              <a:t>CONCLUSION</a:t>
            </a:r>
            <a:endParaRPr lang="en-IN" altLang="en-US" b="1" dirty="0">
              <a:latin typeface="Times New Roman" panose="02020603050405020304" pitchFamily="18" charset="0"/>
              <a:cs typeface="Times New Roman" panose="02020603050405020304" pitchFamily="18" charset="0"/>
            </a:endParaRPr>
          </a:p>
        </p:txBody>
      </p:sp>
      <p:sp>
        <p:nvSpPr>
          <p:cNvPr id="24579" name="Date Placeholder 2"/>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ACA21687-008B-426D-83A9-96B6123579A0}" type="datetime1">
              <a:rPr lang="en-US" altLang="en-US" smtClean="0">
                <a:solidFill>
                  <a:schemeClr val="tx2"/>
                </a:solidFill>
              </a:rPr>
            </a:fld>
            <a:endParaRPr lang="en-US" altLang="en-US">
              <a:solidFill>
                <a:schemeClr val="tx2"/>
              </a:solidFill>
            </a:endParaRPr>
          </a:p>
        </p:txBody>
      </p:sp>
      <p:sp>
        <p:nvSpPr>
          <p:cNvPr id="24580" name="Content Placeholder 5"/>
          <p:cNvSpPr>
            <a:spLocks noGrp="1" noChangeArrowheads="1"/>
          </p:cNvSpPr>
          <p:nvPr>
            <p:ph sz="quarter" idx="1"/>
          </p:nvPr>
        </p:nvSpPr>
        <p:spPr>
          <a:xfrm>
            <a:off x="1219200" y="2014855"/>
            <a:ext cx="10363200" cy="4004945"/>
          </a:xfrm>
        </p:spPr>
        <p:txBody>
          <a:bodyPr/>
          <a:lstStyle/>
          <a:p>
            <a:pPr algn="just" eaLnBrk="1" hangingPunct="1">
              <a:buFont typeface="Wingdings" panose="05000000000000000000" charset="0"/>
              <a:buChar char="Ø"/>
            </a:pPr>
            <a:r>
              <a:rPr lang="en-IN" altLang="en-US" sz="1800" dirty="0">
                <a:latin typeface="Times New Roman" panose="02020603050405020304" pitchFamily="18" charset="0"/>
                <a:cs typeface="Times New Roman" panose="02020603050405020304" pitchFamily="18" charset="0"/>
              </a:rPr>
              <a:t>The rainfall detector alarm using an IC 555 timer is a simple, efficient, and cost-effective solution for detecting rain and providing timely alerts. By leveraging the 555 timer's versatility and incorporating a water-sensitive sensor, the system ensures reliable operation across various applications such as weather monitoring, irrigation automation, and asset protection.</a:t>
            </a:r>
            <a:endParaRPr lang="en-IN" altLang="en-US" sz="1800" dirty="0">
              <a:latin typeface="Times New Roman" panose="02020603050405020304" pitchFamily="18" charset="0"/>
              <a:cs typeface="Times New Roman" panose="02020603050405020304" pitchFamily="18" charset="0"/>
            </a:endParaRPr>
          </a:p>
          <a:p>
            <a:pPr algn="just" eaLnBrk="1" hangingPunct="1">
              <a:buFont typeface="Wingdings" panose="05000000000000000000" charset="0"/>
              <a:buChar char="Ø"/>
            </a:pPr>
            <a:endParaRPr lang="en-IN" altLang="en-US" dirty="0"/>
          </a:p>
          <a:p>
            <a:pPr algn="just" eaLnBrk="1" hangingPunct="1">
              <a:buFont typeface="Wingdings" panose="05000000000000000000" charset="0"/>
              <a:buChar char="Ø"/>
            </a:pPr>
            <a:r>
              <a:rPr lang="en-IN" altLang="en-US" dirty="0">
                <a:latin typeface="Times New Roman" panose="02020603050405020304" pitchFamily="18" charset="0"/>
                <a:cs typeface="Times New Roman" panose="02020603050405020304" pitchFamily="18" charset="0"/>
                <a:sym typeface="+mn-ea"/>
              </a:rPr>
              <a:t> </a:t>
            </a:r>
            <a:r>
              <a:rPr lang="en-IN" altLang="en-US" sz="1800" dirty="0">
                <a:latin typeface="Times New Roman" panose="02020603050405020304" pitchFamily="18" charset="0"/>
                <a:cs typeface="Times New Roman" panose="02020603050405020304" pitchFamily="18" charset="0"/>
                <a:sym typeface="+mn-ea"/>
              </a:rPr>
              <a:t>Its ease of assembly, low power consumption, and adaptability make it an ideal choice for both beginners and professionals in electronics. This project demonstrates the practical implementation of basic electronic components to create a functional device with real-world utility</a:t>
            </a:r>
            <a:r>
              <a:rPr lang="en-IN" altLang="en-US" sz="1800" dirty="0">
                <a:sym typeface="+mn-ea"/>
              </a:rPr>
              <a:t>.</a:t>
            </a:r>
            <a:endParaRPr lang="en-IN" altLang="en-US" sz="1800" dirty="0"/>
          </a:p>
          <a:p>
            <a:pPr marL="0" indent="0" algn="just" eaLnBrk="1" hangingPunct="1">
              <a:buNone/>
            </a:pPr>
            <a:endParaRPr lang="en-IN" altLang="en-US" sz="1800" dirty="0"/>
          </a:p>
          <a:p>
            <a:pPr marL="0" indent="0" algn="just" eaLnBrk="1" hangingPunct="1">
              <a:buNone/>
            </a:pPr>
            <a:endParaRPr lang="en-IN" altLang="en-US" sz="1800" dirty="0"/>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			   </a:t>
            </a:r>
            <a:r>
              <a:rPr lang="en-US" altLang="en-GB">
                <a:latin typeface="Times New Roman" panose="02020603050405020304" pitchFamily="18" charset="0"/>
                <a:cs typeface="Times New Roman" panose="02020603050405020304" pitchFamily="18" charset="0"/>
              </a:rPr>
              <a:t>PROJECT PLAN</a:t>
            </a:r>
            <a:endParaRPr lang="en-US" altLang="en-GB">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1219200" y="1828800"/>
            <a:ext cx="10363200" cy="4191000"/>
          </a:xfrm>
        </p:spPr>
        <p:txBody>
          <a:bodyPr/>
          <a:p>
            <a:pPr marL="0" indent="0">
              <a:buNone/>
            </a:pPr>
            <a:r>
              <a:rPr lang="en-GB" altLang="en-US" sz="1800" b="1">
                <a:latin typeface="Times New Roman" panose="02020603050405020304" pitchFamily="18" charset="0"/>
                <a:cs typeface="Times New Roman" panose="02020603050405020304" pitchFamily="18" charset="0"/>
              </a:rPr>
              <a:t>Design and Component Selection: </a:t>
            </a:r>
            <a:r>
              <a:rPr lang="en-GB" altLang="en-US" sz="1800">
                <a:latin typeface="Times New Roman" panose="02020603050405020304" pitchFamily="18" charset="0"/>
                <a:cs typeface="Times New Roman" panose="02020603050405020304" pitchFamily="18" charset="0"/>
              </a:rPr>
              <a:t>Define the circuit configuration (monostable or astable) for the IC 555 timer and select components such as resistors, capacitors, a rain sensor, and a suitable power supply. Create a circuit diagram for reference.</a:t>
            </a:r>
            <a:endParaRPr lang="en-GB" altLang="en-US" sz="1800">
              <a:latin typeface="Times New Roman" panose="02020603050405020304" pitchFamily="18" charset="0"/>
              <a:cs typeface="Times New Roman" panose="02020603050405020304" pitchFamily="18" charset="0"/>
            </a:endParaRPr>
          </a:p>
          <a:p>
            <a:pPr marL="0" indent="0">
              <a:buNone/>
            </a:pPr>
            <a:endParaRPr lang="en-GB" altLang="en-US" sz="1800">
              <a:latin typeface="Times New Roman" panose="02020603050405020304" pitchFamily="18" charset="0"/>
              <a:cs typeface="Times New Roman" panose="02020603050405020304" pitchFamily="18" charset="0"/>
            </a:endParaRPr>
          </a:p>
          <a:p>
            <a:pPr marL="0" indent="0">
              <a:buNone/>
            </a:pPr>
            <a:r>
              <a:rPr lang="en-GB" altLang="en-US" sz="1800" b="1">
                <a:latin typeface="Times New Roman" panose="02020603050405020304" pitchFamily="18" charset="0"/>
                <a:cs typeface="Times New Roman" panose="02020603050405020304" pitchFamily="18" charset="0"/>
              </a:rPr>
              <a:t>Circuit Assembly and Testing:</a:t>
            </a:r>
            <a:r>
              <a:rPr lang="en-GB" altLang="en-US" sz="1800">
                <a:latin typeface="Times New Roman" panose="02020603050405020304" pitchFamily="18" charset="0"/>
                <a:cs typeface="Times New Roman" panose="02020603050405020304" pitchFamily="18" charset="0"/>
              </a:rPr>
              <a:t> Assemble the circuit on a breadboard or PCB, connecting the rain sensor, IC 555 timer, and output alarm. Test the functionality by simulating rain detection to verify sensor response and alarm activation. Adjust resistor or capacitor values if needed for optimal performance.</a:t>
            </a:r>
            <a:endParaRPr lang="en-GB" altLang="en-US" sz="1800">
              <a:latin typeface="Times New Roman" panose="02020603050405020304" pitchFamily="18" charset="0"/>
              <a:cs typeface="Times New Roman" panose="02020603050405020304" pitchFamily="18" charset="0"/>
            </a:endParaRPr>
          </a:p>
          <a:p>
            <a:pPr marL="0" indent="0">
              <a:buNone/>
            </a:pPr>
            <a:endParaRPr lang="en-GB" altLang="en-US" sz="1800">
              <a:latin typeface="Times New Roman" panose="02020603050405020304" pitchFamily="18" charset="0"/>
              <a:cs typeface="Times New Roman" panose="02020603050405020304" pitchFamily="18" charset="0"/>
            </a:endParaRPr>
          </a:p>
          <a:p>
            <a:pPr marL="0" indent="0">
              <a:buNone/>
            </a:pPr>
            <a:r>
              <a:rPr lang="en-GB" altLang="en-US" sz="1800" b="1">
                <a:latin typeface="Times New Roman" panose="02020603050405020304" pitchFamily="18" charset="0"/>
                <a:cs typeface="Times New Roman" panose="02020603050405020304" pitchFamily="18" charset="0"/>
              </a:rPr>
              <a:t>Final Integration and Deployment:</a:t>
            </a:r>
            <a:r>
              <a:rPr lang="en-GB" altLang="en-US" sz="1800">
                <a:latin typeface="Times New Roman" panose="02020603050405020304" pitchFamily="18" charset="0"/>
                <a:cs typeface="Times New Roman" panose="02020603050405020304" pitchFamily="18" charset="0"/>
              </a:rPr>
              <a:t> Secure the components in a protective enclosure to shield the circuit from environmental factors. Install the rain sensor in an appropriate outdoor location and connect the power supply. Conduct final tests in real-world conditions to ensure reliability before full deployment.</a:t>
            </a:r>
            <a:endParaRPr lang="en-GB" altLang="en-US" sz="18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pPr>
              <a:defRPr/>
            </a:pPr>
            <a:fld id="{11C29CCE-B642-40C2-8D65-ACFDA695CABA}" type="datetime1">
              <a:rPr lang="en-US"/>
            </a:fld>
            <a:endParaRPr lang="en-US"/>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219200" y="173038"/>
            <a:ext cx="9265920" cy="964879"/>
          </a:xfrm>
        </p:spPr>
        <p:txBody>
          <a:bodyPr>
            <a:normAutofit/>
          </a:bodyPr>
          <a:lstStyle/>
          <a:p>
            <a:pPr algn="ctr" eaLnBrk="1" fontAlgn="auto" hangingPunct="1">
              <a:spcAft>
                <a:spcPts val="0"/>
              </a:spcAft>
              <a:defRPr/>
            </a:pPr>
            <a:r>
              <a:rPr lang="en-IN" b="1"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REFERENCES</a:t>
            </a:r>
            <a:endParaRPr lang="en-IN" b="1"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endParaRPr>
          </a:p>
        </p:txBody>
      </p:sp>
      <p:sp>
        <p:nvSpPr>
          <p:cNvPr id="26627" name="Date Placeholder 1"/>
          <p:cNvSpPr>
            <a:spLocks noGrp="1" noChangeArrowheads="1"/>
          </p:cNvSpPr>
          <p:nvPr>
            <p:ph type="dt" sz="quarter" idx="10"/>
          </p:nvPr>
        </p:nvSpPr>
        <p:spPr bwMode="auto">
          <a:xfrm>
            <a:off x="8380413" y="6110288"/>
            <a:ext cx="33020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DEEA3242-052B-4661-BB9A-897684D241CA}" type="datetime1">
              <a:rPr lang="en-US" altLang="en-US" smtClean="0">
                <a:solidFill>
                  <a:schemeClr val="tx2"/>
                </a:solidFill>
              </a:rPr>
            </a:fld>
            <a:endParaRPr lang="en-US" altLang="en-US">
              <a:solidFill>
                <a:schemeClr val="tx2"/>
              </a:solidFill>
            </a:endParaRPr>
          </a:p>
        </p:txBody>
      </p:sp>
      <p:pic>
        <p:nvPicPr>
          <p:cNvPr id="26628" name="Content Placeholder 99"/>
          <p:cNvPicPr>
            <a:picLocks noGrp="1" noChangeAspect="1" noChangeArrowheads="1"/>
          </p:cNvPicPr>
          <p:nvPr>
            <p:ph sz="quarter" idx="1"/>
          </p:nvPr>
        </p:nvPicPr>
        <p:blipFill>
          <a:blip r:embed="rId1">
            <a:extLst>
              <a:ext uri="{28A0092B-C50C-407E-A947-70E740481C1C}">
                <a14:useLocalDpi xmlns:a14="http://schemas.microsoft.com/office/drawing/2010/main" val="0"/>
              </a:ext>
            </a:extLst>
          </a:blip>
          <a:srcRect/>
          <a:stretch>
            <a:fillRect/>
          </a:stretch>
        </p:blipFill>
        <p:spPr>
          <a:xfrm>
            <a:off x="327025" y="176213"/>
            <a:ext cx="1230313" cy="758825"/>
          </a:xfrm>
        </p:spPr>
      </p:pic>
      <p:sp>
        <p:nvSpPr>
          <p:cNvPr id="3" name="Content Placeholder 2"/>
          <p:cNvSpPr>
            <a:spLocks noGrp="1"/>
          </p:cNvSpPr>
          <p:nvPr>
            <p:ph sz="quarter" idx="2"/>
          </p:nvPr>
        </p:nvSpPr>
        <p:spPr>
          <a:xfrm>
            <a:off x="6578600" y="1447800"/>
            <a:ext cx="4999038" cy="4572000"/>
          </a:xfrm>
        </p:spPr>
        <p:txBody>
          <a:bodyPr>
            <a:normAutofit/>
          </a:bodyPr>
          <a:lstStyle/>
          <a:p>
            <a:pPr marL="0" indent="0" eaLnBrk="1" fontAlgn="auto" hangingPunct="1">
              <a:lnSpc>
                <a:spcPct val="110000"/>
              </a:lnSpc>
              <a:spcBef>
                <a:spcPts val="200"/>
              </a:spcBef>
              <a:spcAft>
                <a:spcPts val="200"/>
              </a:spcAft>
              <a:buFont typeface="Wingdings 2"/>
              <a:buNone/>
              <a:defRPr/>
            </a:pPr>
            <a:endParaRPr lang="en-IN" sz="1700" dirty="0">
              <a:solidFill>
                <a:srgbClr val="004376"/>
              </a:solidFill>
            </a:endParaRPr>
          </a:p>
          <a:p>
            <a:pPr marL="274320" indent="-274320" eaLnBrk="1" fontAlgn="auto" hangingPunct="1">
              <a:spcBef>
                <a:spcPts val="580"/>
              </a:spcBef>
              <a:spcAft>
                <a:spcPts val="0"/>
              </a:spcAft>
              <a:buFont typeface="Wingdings 2"/>
              <a:buChar char=""/>
              <a:defRPr/>
            </a:pPr>
            <a:endParaRPr lang="en-IN" dirty="0"/>
          </a:p>
        </p:txBody>
      </p:sp>
      <p:pic>
        <p:nvPicPr>
          <p:cNvPr id="2663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a:spLocks noChangeArrowheads="1"/>
          </p:cNvSpPr>
          <p:nvPr/>
        </p:nvSpPr>
        <p:spPr bwMode="auto">
          <a:xfrm>
            <a:off x="1371600" y="2353080"/>
            <a:ext cx="7589641"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Text Box 3"/>
          <p:cNvSpPr txBox="1"/>
          <p:nvPr/>
        </p:nvSpPr>
        <p:spPr>
          <a:xfrm>
            <a:off x="1219835" y="1694180"/>
            <a:ext cx="9472295" cy="4417060"/>
          </a:xfrm>
          <a:prstGeom prst="rect">
            <a:avLst/>
          </a:prstGeom>
          <a:noFill/>
        </p:spPr>
        <p:txBody>
          <a:bodyPr wrap="square" rtlCol="0">
            <a:noAutofit/>
          </a:bodyPr>
          <a:p>
            <a:endParaRPr lang="en-GB" altLang="en-US">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GB" altLang="en-US">
                <a:latin typeface="Times New Roman" panose="02020603050405020304" pitchFamily="18" charset="0"/>
                <a:cs typeface="Times New Roman" panose="02020603050405020304" pitchFamily="18" charset="0"/>
              </a:rPr>
              <a:t>Practical Electronics for Inventors" by Paul Scherz and Simon Monk – Comprehensive coverage of electronic components and circuits, including IC 555 applications.</a:t>
            </a:r>
            <a:endParaRPr lang="en-GB" altLang="en-US">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GB" altLang="en-US">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GB" altLang="en-US">
                <a:latin typeface="Times New Roman" panose="02020603050405020304" pitchFamily="18" charset="0"/>
                <a:cs typeface="Times New Roman" panose="02020603050405020304" pitchFamily="18" charset="0"/>
              </a:rPr>
              <a:t>NE555 Timer IC Datasheet – Detailed technical specifications and example circuits for the IC 555 timer.</a:t>
            </a:r>
            <a:endParaRPr lang="en-GB" altLang="en-US">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GB" altLang="en-US">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GB" altLang="en-US">
                <a:latin typeface="Times New Roman" panose="02020603050405020304" pitchFamily="18" charset="0"/>
                <a:cs typeface="Times New Roman" panose="02020603050405020304" pitchFamily="18" charset="0"/>
              </a:rPr>
              <a:t>Websites like Electronics Hub or Circuit Digest offer tutorials and sample circuits for rainfall detectors and 555 timer applications.</a:t>
            </a:r>
            <a:endParaRPr lang="en-GB" altLang="en-US">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GB" altLang="en-US">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GB" altLang="en-US">
                <a:latin typeface="Times New Roman" panose="02020603050405020304" pitchFamily="18" charset="0"/>
                <a:cs typeface="Times New Roman" panose="02020603050405020304" pitchFamily="18" charset="0"/>
              </a:rPr>
              <a:t>IEEE Xplore – Search for related articles on simple sensor-based alarm systems using IC 555 timers.</a:t>
            </a:r>
            <a:endParaRPr lang="en-GB" altLang="en-US">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GB" altLang="en-US">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GB" altLang="en-US">
                <a:latin typeface="Times New Roman" panose="02020603050405020304" pitchFamily="18" charset="0"/>
                <a:cs typeface="Times New Roman" panose="02020603050405020304" pitchFamily="18" charset="0"/>
              </a:rPr>
              <a:t>Channels such as "GreatScott!" and "ElectroBOOM" provide engaging tutorials on electronics projects, including timer circuits and sensor-based designs.</a:t>
            </a:r>
            <a:endParaRPr lang="en-GB" altLang="en-US">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825" y="2708275"/>
            <a:ext cx="9144000" cy="1066800"/>
          </a:xfrm>
        </p:spPr>
        <p:txBody>
          <a:bodyPr>
            <a:normAutofit/>
          </a:bodyPr>
          <a:lstStyle/>
          <a:p>
            <a:pPr algn="ctr" eaLnBrk="1" fontAlgn="auto" hangingPunct="1">
              <a:spcAft>
                <a:spcPts val="0"/>
              </a:spcAft>
              <a:defRPr/>
            </a:pPr>
            <a:r>
              <a:rPr lang="en-IN" b="1"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THANK YOU</a:t>
            </a:r>
            <a:endParaRPr lang="en-IN" b="1"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endParaRPr>
          </a:p>
        </p:txBody>
      </p:sp>
      <p:sp>
        <p:nvSpPr>
          <p:cNvPr id="27651" name="Date Placeholder 5"/>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854D1E2F-F9FC-4822-9556-4192A2AC79BA}" type="datetime1">
              <a:rPr lang="en-US" altLang="en-US" smtClean="0">
                <a:solidFill>
                  <a:schemeClr val="tx2"/>
                </a:solidFill>
              </a:rPr>
            </a:fld>
            <a:endParaRPr lang="en-US" altLang="en-US">
              <a:solidFill>
                <a:schemeClr val="tx2"/>
              </a:solidFill>
            </a:endParaRPr>
          </a:p>
        </p:txBody>
      </p:sp>
      <p:pic>
        <p:nvPicPr>
          <p:cNvPr id="27652" name="Content Placeholder 99"/>
          <p:cNvPicPr>
            <a:picLocks noGrp="1" noChangeAspect="1" noChangeArrowheads="1"/>
          </p:cNvPicPr>
          <p:nvPr>
            <p:ph sz="quarter" idx="4294967295"/>
          </p:nvPr>
        </p:nvPicPr>
        <p:blipFill>
          <a:blip r:embed="rId1">
            <a:extLst>
              <a:ext uri="{28A0092B-C50C-407E-A947-70E740481C1C}">
                <a14:useLocalDpi xmlns:a14="http://schemas.microsoft.com/office/drawing/2010/main" val="0"/>
              </a:ext>
            </a:extLst>
          </a:blip>
          <a:srcRect/>
          <a:stretch>
            <a:fillRect/>
          </a:stretch>
        </p:blipFill>
        <p:spPr>
          <a:xfrm>
            <a:off x="496888" y="330200"/>
            <a:ext cx="1092200" cy="674688"/>
          </a:xfrm>
        </p:spPr>
      </p:pic>
      <p:pic>
        <p:nvPicPr>
          <p:cNvPr id="2765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760412"/>
          </a:xfrm>
        </p:spPr>
        <p:txBody>
          <a:bodyPr>
            <a:normAutofit/>
          </a:bodyPr>
          <a:lstStyle/>
          <a:p>
            <a:pPr algn="ctr" eaLnBrk="1" fontAlgn="auto" hangingPunct="1">
              <a:spcAft>
                <a:spcPts val="0"/>
              </a:spcAft>
              <a:defRPr/>
            </a:pPr>
            <a:r>
              <a:rPr lang="en-IN" b="1"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OUTLINE</a:t>
            </a:r>
            <a:endParaRPr lang="en-IN" b="1"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0243" name="Date Placeholder 10"/>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25E9F307-9EEB-4D1F-B259-493F94219123}" type="datetime1">
              <a:rPr lang="en-US" altLang="en-US" smtClean="0">
                <a:solidFill>
                  <a:schemeClr val="tx2"/>
                </a:solidFill>
              </a:rPr>
            </a:fld>
            <a:endParaRPr lang="en-US" altLang="en-US">
              <a:solidFill>
                <a:schemeClr val="tx2"/>
              </a:solidFill>
            </a:endParaRPr>
          </a:p>
        </p:txBody>
      </p:sp>
      <p:pic>
        <p:nvPicPr>
          <p:cNvPr id="10244" name="Content Placeholder 99"/>
          <p:cNvPicPr>
            <a:picLocks noGrp="1" noChangeAspect="1" noChangeArrowheads="1"/>
          </p:cNvPicPr>
          <p:nvPr>
            <p:ph sz="quarter" idx="1"/>
          </p:nvPr>
        </p:nvPicPr>
        <p:blipFill>
          <a:blip r:embed="rId1">
            <a:extLst>
              <a:ext uri="{28A0092B-C50C-407E-A947-70E740481C1C}">
                <a14:useLocalDpi xmlns:a14="http://schemas.microsoft.com/office/drawing/2010/main" val="0"/>
              </a:ext>
            </a:extLst>
          </a:blip>
          <a:srcRect/>
          <a:stretch>
            <a:fillRect/>
          </a:stretch>
        </p:blipFill>
        <p:spPr>
          <a:xfrm>
            <a:off x="336550" y="176213"/>
            <a:ext cx="1355725" cy="836612"/>
          </a:xfrm>
        </p:spPr>
      </p:pic>
      <p:sp>
        <p:nvSpPr>
          <p:cNvPr id="3" name="Content Placeholder 2"/>
          <p:cNvSpPr>
            <a:spLocks noGrp="1"/>
          </p:cNvSpPr>
          <p:nvPr>
            <p:ph sz="quarter" idx="2"/>
          </p:nvPr>
        </p:nvSpPr>
        <p:spPr>
          <a:xfrm>
            <a:off x="974725" y="1688122"/>
            <a:ext cx="11055350" cy="5061927"/>
          </a:xfrm>
        </p:spPr>
        <p:txBody>
          <a:bodyPr>
            <a:noAutofit/>
          </a:bodyPr>
          <a:lstStyle/>
          <a:p>
            <a:pPr marL="274320" indent="-457200" eaLnBrk="1" fontAlgn="auto" hangingPunct="1">
              <a:lnSpc>
                <a:spcPct val="120000"/>
              </a:lnSpc>
              <a:spcBef>
                <a:spcPts val="800"/>
              </a:spcBef>
              <a:spcAft>
                <a:spcPts val="800"/>
              </a:spcAft>
              <a:buFont typeface="Wingdings" panose="05000000000000000000" pitchFamily="2" charset="2"/>
              <a:buChar char="q"/>
              <a:defRPr/>
            </a:pPr>
            <a:r>
              <a:rPr lang="en-IN" sz="1200" b="1" dirty="0">
                <a:latin typeface="Times New Roman" panose="02020603050405020304" pitchFamily="18" charset="0"/>
                <a:ea typeface="Microsoft Sans Serif" panose="020B0604020202020204" pitchFamily="34" charset="0"/>
                <a:cs typeface="Times New Roman" panose="02020603050405020304" pitchFamily="18" charset="0"/>
              </a:rPr>
              <a:t>ABSTRACT –MODULE 1</a:t>
            </a:r>
            <a:endParaRPr lang="en-IN" sz="12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INTRODUCTION</a:t>
            </a:r>
            <a:endParaRPr lang="en-US" sz="12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BLOCK DIAGRAM</a:t>
            </a:r>
            <a:endParaRPr lang="en-US" sz="12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IN" sz="1200" b="1" dirty="0">
                <a:latin typeface="Times New Roman" panose="02020603050405020304" pitchFamily="18" charset="0"/>
                <a:cs typeface="Times New Roman" panose="02020603050405020304" pitchFamily="18" charset="0"/>
              </a:rPr>
              <a:t>HARDWARE REQUIREMENT</a:t>
            </a:r>
            <a:endParaRPr lang="en-IN" sz="1200" b="1" dirty="0">
              <a:latin typeface="Times New Roman" panose="02020603050405020304" pitchFamily="18" charset="0"/>
              <a:cs typeface="Times New Roman" panose="02020603050405020304" pitchFamily="18" charset="0"/>
            </a:endParaRP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ADVANTAGES  AND APPLICATIONS </a:t>
            </a:r>
            <a:endParaRPr lang="en-IN" sz="12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CONCLUSION </a:t>
            </a:r>
            <a:endParaRPr lang="en-US" sz="12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PROJECT PLAN</a:t>
            </a:r>
            <a:endParaRPr lang="en-US" sz="12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IN" sz="1200" b="1" dirty="0">
                <a:latin typeface="Times New Roman" panose="02020603050405020304" pitchFamily="18" charset="0"/>
                <a:ea typeface="Microsoft Sans Serif" panose="020B0604020202020204" pitchFamily="34" charset="0"/>
                <a:cs typeface="Times New Roman" panose="02020603050405020304" pitchFamily="18" charset="0"/>
              </a:rPr>
              <a:t>REFERENCES</a:t>
            </a:r>
            <a:endParaRPr lang="en-IN" sz="12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274320" indent="-274320" eaLnBrk="1" fontAlgn="auto" hangingPunct="1">
              <a:spcBef>
                <a:spcPts val="580"/>
              </a:spcBef>
              <a:spcAft>
                <a:spcPts val="0"/>
              </a:spcAft>
              <a:buFont typeface="Wingdings 2"/>
              <a:buChar char=""/>
              <a:defRPr/>
            </a:pPr>
            <a:endParaRPr lang="en-IN" sz="1200" dirty="0"/>
          </a:p>
        </p:txBody>
      </p:sp>
      <p:pic>
        <p:nvPicPr>
          <p:cNvPr id="1024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ubtitle 8"/>
          <p:cNvSpPr>
            <a:spLocks noGrp="1" noChangeArrowheads="1"/>
          </p:cNvSpPr>
          <p:nvPr>
            <p:ph type="subTitle" idx="1"/>
          </p:nvPr>
        </p:nvSpPr>
        <p:spPr>
          <a:xfrm>
            <a:off x="1727200" y="3051109"/>
            <a:ext cx="8534400" cy="1810139"/>
          </a:xfrm>
        </p:spPr>
        <p:txBody>
          <a:bodyPr/>
          <a:lstStyle/>
          <a:p>
            <a:pPr eaLnBrk="1" hangingPunct="1"/>
            <a:r>
              <a:rPr lang="en-US" altLang="en-IN" sz="3600" dirty="0">
                <a:latin typeface="Times New Roman" panose="02020603050405020304" pitchFamily="18" charset="0"/>
                <a:cs typeface="Times New Roman" panose="02020603050405020304" pitchFamily="18" charset="0"/>
              </a:rPr>
              <a:t>IMPLEMENTATION OF RAINFALL DETECTOR ALARM USING IC 555 TIMER</a:t>
            </a:r>
            <a:endParaRPr lang="en-US" altLang="en-IN" sz="3600" dirty="0">
              <a:latin typeface="Times New Roman" panose="02020603050405020304" pitchFamily="18" charset="0"/>
              <a:cs typeface="Times New Roman" panose="02020603050405020304" pitchFamily="18" charset="0"/>
            </a:endParaRPr>
          </a:p>
        </p:txBody>
      </p:sp>
      <p:sp>
        <p:nvSpPr>
          <p:cNvPr id="12291" name="Date Placeholder 4"/>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4C642CB2-9AC3-4AF5-9DA4-97B1459161D0}" type="datetime1">
              <a:rPr lang="en-US" altLang="en-US" smtClean="0">
                <a:solidFill>
                  <a:schemeClr val="tx2"/>
                </a:solidFill>
              </a:rPr>
            </a:fld>
            <a:endParaRPr lang="en-US" altLang="en-US">
              <a:solidFill>
                <a:schemeClr val="tx2"/>
              </a:solidFill>
            </a:endParaRPr>
          </a:p>
        </p:txBody>
      </p:sp>
      <p:sp>
        <p:nvSpPr>
          <p:cNvPr id="12292" name="Title 7"/>
          <p:cNvSpPr>
            <a:spLocks noGrp="1" noChangeArrowheads="1"/>
          </p:cNvSpPr>
          <p:nvPr>
            <p:ph type="ctrTitle"/>
          </p:nvPr>
        </p:nvSpPr>
        <p:spPr>
          <a:xfrm>
            <a:off x="609600" y="1506538"/>
            <a:ext cx="10972800" cy="1470025"/>
          </a:xfrm>
        </p:spPr>
        <p:txBody>
          <a:bodyPr/>
          <a:lstStyle/>
          <a:p>
            <a:pPr eaLnBrk="1" hangingPunct="1"/>
            <a:r>
              <a:rPr altLang="en-US" b="1" dirty="0">
                <a:latin typeface="Times New Roman" panose="02020603050405020304" pitchFamily="18" charset="0"/>
                <a:cs typeface="Times New Roman" panose="02020603050405020304" pitchFamily="18" charset="0"/>
              </a:rPr>
              <a:t>MODULE 1 </a:t>
            </a:r>
            <a:endParaRPr lang="en-IN" altLang="en-US" b="1"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7"/>
          <p:cNvSpPr>
            <a:spLocks noGrp="1" noChangeArrowheads="1"/>
          </p:cNvSpPr>
          <p:nvPr>
            <p:ph type="title"/>
          </p:nvPr>
        </p:nvSpPr>
        <p:spPr>
          <a:xfrm>
            <a:off x="1219200" y="476885"/>
            <a:ext cx="10363200" cy="842645"/>
          </a:xfrm>
        </p:spPr>
        <p:txBody>
          <a:bodyPr/>
          <a:lstStyle/>
          <a:p>
            <a:pPr algn="ctr" eaLnBrk="1" hangingPunct="1"/>
            <a:r>
              <a:rPr lang="en-US" altLang="en-US" sz="3600" b="1" dirty="0">
                <a:latin typeface="Times New Roman" panose="02020603050405020304" pitchFamily="18" charset="0"/>
                <a:cs typeface="Times New Roman" panose="02020603050405020304" pitchFamily="18" charset="0"/>
              </a:rPr>
              <a:t>ABSTRACT  - MODULE 1</a:t>
            </a:r>
            <a:endParaRPr lang="en-IN" altLang="en-US" sz="3600" b="1" dirty="0">
              <a:latin typeface="Times New Roman" panose="02020603050405020304" pitchFamily="18" charset="0"/>
              <a:cs typeface="Times New Roman" panose="02020603050405020304" pitchFamily="18" charset="0"/>
            </a:endParaRPr>
          </a:p>
        </p:txBody>
      </p:sp>
      <p:sp>
        <p:nvSpPr>
          <p:cNvPr id="13315" name="Date Placeholder 4"/>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76DE53F6-3D4B-4E23-9897-ED2A691A64AB}" type="datetime1">
              <a:rPr lang="en-US" altLang="en-US" smtClean="0">
                <a:solidFill>
                  <a:schemeClr val="tx2"/>
                </a:solidFill>
              </a:rPr>
            </a:fld>
            <a:endParaRPr lang="en-US" altLang="en-US">
              <a:solidFill>
                <a:schemeClr val="tx2"/>
              </a:solidFill>
            </a:endParaRPr>
          </a:p>
        </p:txBody>
      </p:sp>
      <p:sp>
        <p:nvSpPr>
          <p:cNvPr id="2" name="Content Placeholder 1"/>
          <p:cNvSpPr>
            <a:spLocks noGrp="1" noChangeArrowheads="1"/>
          </p:cNvSpPr>
          <p:nvPr>
            <p:ph sz="quarter" idx="1"/>
          </p:nvPr>
        </p:nvSpPr>
        <p:spPr>
          <a:xfrm>
            <a:off x="801688" y="2628136"/>
            <a:ext cx="10171112" cy="4524315"/>
          </a:xfrm>
        </p:spPr>
        <p:txBody>
          <a:bodyPr anchor="ctr">
            <a:spAutoFit/>
          </a:bodyPr>
          <a:lstStyle/>
          <a:p>
            <a:pPr marL="274320" indent="-274320">
              <a:spcBef>
                <a:spcPct val="0"/>
              </a:spcBef>
              <a:buClrTx/>
              <a:buSzTx/>
              <a:buFont typeface="Wingdings" panose="05000000000000000000" pitchFamily="2" charset="2"/>
              <a:buChar char="Ø"/>
              <a:defRPr/>
            </a:pPr>
            <a:endParaRPr lang="en-US" altLang="en-US" sz="1800" dirty="0">
              <a:latin typeface="Times New Roman" panose="02020603050405020304" pitchFamily="18" charset="0"/>
              <a:cs typeface="Times New Roman" panose="02020603050405020304" pitchFamily="18" charset="0"/>
            </a:endParaRPr>
          </a:p>
          <a:p>
            <a:pPr marL="0" indent="0">
              <a:spcBef>
                <a:spcPct val="0"/>
              </a:spcBef>
              <a:buClrTx/>
              <a:buSzTx/>
              <a:buNone/>
              <a:defRPr/>
            </a:pPr>
            <a:endParaRPr lang="en-US" altLang="en-US" sz="1800" dirty="0">
              <a:latin typeface="Times New Roman" panose="02020603050405020304" pitchFamily="18" charset="0"/>
              <a:cs typeface="Times New Roman" panose="02020603050405020304" pitchFamily="18" charset="0"/>
            </a:endParaRPr>
          </a:p>
          <a:p>
            <a:pPr marL="274320" indent="-274320">
              <a:spcBef>
                <a:spcPct val="0"/>
              </a:spcBef>
              <a:buClrTx/>
              <a:buSzTx/>
              <a:buFont typeface="Wingdings" panose="05000000000000000000" pitchFamily="2" charset="2"/>
              <a:buChar char="Ø"/>
              <a:defRPr/>
            </a:pPr>
            <a:endParaRPr lang="en-US" altLang="en-US" sz="1800" dirty="0">
              <a:latin typeface="Times New Roman" panose="02020603050405020304" pitchFamily="18" charset="0"/>
              <a:cs typeface="Times New Roman" panose="02020603050405020304" pitchFamily="18" charset="0"/>
            </a:endParaRPr>
          </a:p>
          <a:p>
            <a:pPr marL="274320" indent="-274320">
              <a:spcBef>
                <a:spcPct val="0"/>
              </a:spcBef>
              <a:buClrTx/>
              <a:buSzTx/>
              <a:buFont typeface="Wingdings" panose="05000000000000000000" pitchFamily="2" charset="2"/>
              <a:buChar char="Ø"/>
              <a:defRPr/>
            </a:pPr>
            <a:endParaRPr lang="en-US" altLang="en-US" sz="1800" dirty="0">
              <a:latin typeface="Times New Roman" panose="02020603050405020304" pitchFamily="18" charset="0"/>
              <a:cs typeface="Times New Roman" panose="02020603050405020304" pitchFamily="18" charset="0"/>
            </a:endParaRPr>
          </a:p>
          <a:p>
            <a:pPr marL="274320" indent="-274320">
              <a:spcBef>
                <a:spcPct val="0"/>
              </a:spcBef>
              <a:buClrTx/>
              <a:buSzTx/>
              <a:buFont typeface="Wingdings" panose="05000000000000000000" pitchFamily="2" charset="2"/>
              <a:buChar char="Ø"/>
              <a:defRPr/>
            </a:pPr>
            <a:endParaRPr lang="en-US" altLang="en-US" sz="1800" dirty="0">
              <a:latin typeface="Times New Roman" panose="02020603050405020304" pitchFamily="18" charset="0"/>
              <a:cs typeface="Times New Roman" panose="02020603050405020304" pitchFamily="18" charset="0"/>
            </a:endParaRPr>
          </a:p>
          <a:p>
            <a:pPr marL="0" indent="0">
              <a:spcBef>
                <a:spcPct val="0"/>
              </a:spcBef>
              <a:buClrTx/>
              <a:buSzTx/>
              <a:buFontTx/>
              <a:buChar char="•"/>
              <a:defRPr/>
            </a:pPr>
            <a:endParaRPr lang="en-US" altLang="en-US" sz="1800" dirty="0">
              <a:latin typeface="Arial" panose="020B0604020202020204" pitchFamily="34" charset="0"/>
            </a:endParaRPr>
          </a:p>
          <a:p>
            <a:pPr marL="0" indent="0">
              <a:spcBef>
                <a:spcPct val="0"/>
              </a:spcBef>
              <a:buClrTx/>
              <a:buSzTx/>
              <a:buFontTx/>
              <a:buChar char="•"/>
              <a:defRPr/>
            </a:pPr>
            <a:endParaRPr lang="en-US" altLang="en-US" sz="1800" dirty="0">
              <a:latin typeface="Arial" panose="020B0604020202020204" pitchFamily="34" charset="0"/>
            </a:endParaRPr>
          </a:p>
          <a:p>
            <a:pPr marL="0" indent="0">
              <a:spcBef>
                <a:spcPct val="0"/>
              </a:spcBef>
              <a:buClrTx/>
              <a:buSzTx/>
              <a:buFont typeface="Wingdings 2"/>
              <a:buNone/>
              <a:defRPr/>
            </a:pPr>
            <a:endParaRPr lang="en-US" altLang="en-US" sz="1800" dirty="0">
              <a:latin typeface="Arial" panose="020B0604020202020204" pitchFamily="34" charset="0"/>
            </a:endParaRPr>
          </a:p>
          <a:p>
            <a:pPr marL="0" indent="0">
              <a:spcBef>
                <a:spcPct val="0"/>
              </a:spcBef>
              <a:buClrTx/>
              <a:buSzTx/>
              <a:buFontTx/>
              <a:buChar char="•"/>
              <a:defRPr/>
            </a:pPr>
            <a:endParaRPr lang="en-US" altLang="en-US" sz="1800" dirty="0">
              <a:latin typeface="Arial" panose="020B0604020202020204" pitchFamily="34" charset="0"/>
            </a:endParaRPr>
          </a:p>
          <a:p>
            <a:pPr marL="0" indent="0">
              <a:spcBef>
                <a:spcPct val="0"/>
              </a:spcBef>
              <a:buClrTx/>
              <a:buSzTx/>
              <a:buFontTx/>
              <a:buChar char="•"/>
              <a:defRPr/>
            </a:pPr>
            <a:endParaRPr lang="en-US" altLang="en-US" sz="1800" dirty="0">
              <a:latin typeface="Arial" panose="020B0604020202020204" pitchFamily="34" charset="0"/>
            </a:endParaRPr>
          </a:p>
          <a:p>
            <a:pPr marL="0" indent="0">
              <a:spcBef>
                <a:spcPct val="0"/>
              </a:spcBef>
              <a:buClrTx/>
              <a:buSzTx/>
              <a:buFontTx/>
              <a:buChar char="•"/>
              <a:defRPr/>
            </a:pPr>
            <a:endParaRPr lang="en-US" altLang="en-US" sz="1800" dirty="0">
              <a:latin typeface="Arial" panose="020B0604020202020204" pitchFamily="34" charset="0"/>
            </a:endParaRPr>
          </a:p>
          <a:p>
            <a:pPr marL="0" indent="0">
              <a:spcBef>
                <a:spcPct val="0"/>
              </a:spcBef>
              <a:buClrTx/>
              <a:buSzTx/>
              <a:buFontTx/>
              <a:buChar char="•"/>
              <a:defRPr/>
            </a:pPr>
            <a:endParaRPr lang="en-US" altLang="en-US" sz="1800" dirty="0">
              <a:latin typeface="Arial" panose="020B0604020202020204" pitchFamily="34" charset="0"/>
            </a:endParaRPr>
          </a:p>
          <a:p>
            <a:pPr marL="0" indent="0">
              <a:spcBef>
                <a:spcPct val="0"/>
              </a:spcBef>
              <a:buClrTx/>
              <a:buSzTx/>
              <a:buFontTx/>
              <a:buChar char="•"/>
              <a:defRPr/>
            </a:pPr>
            <a:endParaRPr lang="en-US" altLang="en-US" sz="1800" dirty="0">
              <a:latin typeface="Arial" panose="020B0604020202020204" pitchFamily="34" charset="0"/>
            </a:endParaRPr>
          </a:p>
          <a:p>
            <a:pPr marL="0" indent="0">
              <a:spcBef>
                <a:spcPct val="0"/>
              </a:spcBef>
              <a:buClrTx/>
              <a:buSzTx/>
              <a:buFontTx/>
              <a:buChar char="•"/>
              <a:defRPr/>
            </a:pPr>
            <a:endParaRPr lang="en-US" altLang="en-US" sz="1800" dirty="0">
              <a:latin typeface="Arial" panose="020B0604020202020204" pitchFamily="34" charset="0"/>
            </a:endParaRPr>
          </a:p>
          <a:p>
            <a:pPr marL="0" indent="0">
              <a:spcBef>
                <a:spcPct val="0"/>
              </a:spcBef>
              <a:buClrTx/>
              <a:buSzTx/>
              <a:buFontTx/>
              <a:buChar char="•"/>
              <a:defRPr/>
            </a:pPr>
            <a:endParaRPr lang="en-US" altLang="en-US" sz="1800" dirty="0">
              <a:latin typeface="Arial" panose="020B0604020202020204" pitchFamily="34" charset="0"/>
            </a:endParaRPr>
          </a:p>
          <a:p>
            <a:pPr marL="0" indent="0">
              <a:spcBef>
                <a:spcPct val="0"/>
              </a:spcBef>
              <a:buClrTx/>
              <a:buSzTx/>
              <a:buFontTx/>
              <a:buChar char="•"/>
              <a:defRPr/>
            </a:pPr>
            <a:endParaRPr lang="en-US" altLang="en-US" sz="1800" dirty="0">
              <a:latin typeface="Arial" panose="020B0604020202020204" pitchFamily="34" charset="0"/>
            </a:endParaRPr>
          </a:p>
        </p:txBody>
      </p:sp>
      <p:sp>
        <p:nvSpPr>
          <p:cNvPr id="4" name="TextBox 3"/>
          <p:cNvSpPr txBox="1"/>
          <p:nvPr/>
        </p:nvSpPr>
        <p:spPr>
          <a:xfrm>
            <a:off x="1219200" y="-1406967"/>
            <a:ext cx="7427912" cy="646331"/>
          </a:xfrm>
          <a:prstGeom prst="rect">
            <a:avLst/>
          </a:prstGeom>
          <a:noFill/>
        </p:spPr>
        <p:txBody>
          <a:bodyPr wrap="square" rtlCol="0">
            <a:spAutoFit/>
          </a:bodyPr>
          <a:lstStyle/>
          <a:p>
            <a:endParaRPr lang="en-US" dirty="0"/>
          </a:p>
          <a:p>
            <a:endParaRPr lang="en-IN" dirty="0"/>
          </a:p>
        </p:txBody>
      </p:sp>
      <p:sp>
        <p:nvSpPr>
          <p:cNvPr id="5" name="TextBox 4"/>
          <p:cNvSpPr txBox="1"/>
          <p:nvPr/>
        </p:nvSpPr>
        <p:spPr>
          <a:xfrm>
            <a:off x="937260" y="1621790"/>
            <a:ext cx="10270490" cy="4136390"/>
          </a:xfrm>
          <a:prstGeom prst="rect">
            <a:avLst/>
          </a:prstGeom>
          <a:noFill/>
        </p:spPr>
        <p:txBody>
          <a:bodyPr wrap="square" rtlCol="0">
            <a:noAutofit/>
          </a:bodyPr>
          <a:lstStyle/>
          <a:p>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1800" dirty="0">
                <a:latin typeface="Times New Roman" panose="02020603050405020304" pitchFamily="18" charset="0"/>
                <a:cs typeface="Times New Roman" panose="02020603050405020304" pitchFamily="18" charset="0"/>
              </a:rPr>
              <a:t>The implementation of a rainfall detector alarm using the IC 555 timer is a practical and efficient system designed to detect rain and alert users through an audible or visual alarm. </a:t>
            </a: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1800" dirty="0">
                <a:latin typeface="Times New Roman" panose="02020603050405020304" pitchFamily="18" charset="0"/>
                <a:cs typeface="Times New Roman" panose="02020603050405020304" pitchFamily="18" charset="0"/>
              </a:rPr>
              <a:t>This system uses water-sensitive sensors to detect rainfall, triggering the IC 555 timer configured in monostable or astable mode to activate an output alarm such as a buzzer or LED. </a:t>
            </a: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1800" dirty="0">
                <a:latin typeface="Times New Roman" panose="02020603050405020304" pitchFamily="18" charset="0"/>
                <a:cs typeface="Times New Roman" panose="02020603050405020304" pitchFamily="18" charset="0"/>
              </a:rPr>
              <a:t>The circuit ensures timely alerts for applications like protecting outdoor equipment, monitoring agricultural conditions, or signaling during unexpected rain. Its simplicity, cost-effectiveness, and reliability make it an ideal choice for small-scale weather detection projects.</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noChangeArrowheads="1"/>
          </p:cNvSpPr>
          <p:nvPr>
            <p:ph type="title"/>
          </p:nvPr>
        </p:nvSpPr>
        <p:spPr/>
        <p:txBody>
          <a:bodyPr/>
          <a:lstStyle/>
          <a:p>
            <a:pPr algn="ctr" eaLnBrk="1" hangingPunct="1"/>
            <a:r>
              <a:rPr lang="en-US" altLang="en-US" b="1">
                <a:latin typeface="Times New Roman" panose="02020603050405020304" pitchFamily="18" charset="0"/>
                <a:cs typeface="Times New Roman" panose="02020603050405020304" pitchFamily="18" charset="0"/>
              </a:rPr>
              <a:t>INTRODUCTION – MODULE 1</a:t>
            </a:r>
            <a:endParaRPr lang="en-IN" altLang="en-US" b="1">
              <a:latin typeface="Times New Roman" panose="02020603050405020304" pitchFamily="18" charset="0"/>
              <a:cs typeface="Times New Roman" panose="02020603050405020304" pitchFamily="18" charset="0"/>
            </a:endParaRPr>
          </a:p>
        </p:txBody>
      </p:sp>
      <p:sp>
        <p:nvSpPr>
          <p:cNvPr id="14339" name="Date Placeholder 2"/>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3237EF6B-4E80-4C40-9D83-E7E474EFDC0F}" type="datetime1">
              <a:rPr lang="en-US" altLang="en-US" smtClean="0">
                <a:solidFill>
                  <a:schemeClr val="tx2"/>
                </a:solidFill>
              </a:rPr>
            </a:fld>
            <a:endParaRPr lang="en-US" altLang="en-US">
              <a:solidFill>
                <a:schemeClr val="tx2"/>
              </a:solidFill>
            </a:endParaRPr>
          </a:p>
        </p:txBody>
      </p:sp>
      <p:sp>
        <p:nvSpPr>
          <p:cNvPr id="14340" name="Rectangle 1"/>
          <p:cNvSpPr>
            <a:spLocks noGrp="1" noChangeArrowheads="1"/>
          </p:cNvSpPr>
          <p:nvPr>
            <p:ph sz="quarter" idx="1"/>
          </p:nvPr>
        </p:nvSpPr>
        <p:spPr>
          <a:xfrm>
            <a:off x="934720" y="1584325"/>
            <a:ext cx="10092055" cy="495681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p>
            <a:pPr marL="0" indent="0">
              <a:spcBef>
                <a:spcPct val="0"/>
              </a:spcBef>
              <a:buClrTx/>
              <a:buSzTx/>
              <a:buNone/>
            </a:pPr>
            <a:endParaRPr lang="en-US" altLang="en-US" sz="1800" b="1" dirty="0">
              <a:latin typeface="Arial" panose="020B0604020202020204" pitchFamily="34" charset="0"/>
            </a:endParaRPr>
          </a:p>
          <a:p>
            <a:pPr marL="0" indent="0">
              <a:spcBef>
                <a:spcPct val="0"/>
              </a:spcBef>
              <a:buClrTx/>
              <a:buSzTx/>
              <a:buFontTx/>
              <a:buChar char="•"/>
            </a:pPr>
            <a:endParaRPr lang="en-US" altLang="en-US" sz="1800" b="1" dirty="0">
              <a:latin typeface="Arial" panose="020B0604020202020204" pitchFamily="34" charset="0"/>
            </a:endParaRPr>
          </a:p>
          <a:p>
            <a:pPr marL="0" indent="0">
              <a:spcBef>
                <a:spcPct val="0"/>
              </a:spcBef>
              <a:buClrTx/>
              <a:buSzTx/>
              <a:buFontTx/>
              <a:buChar char="•"/>
            </a:pPr>
            <a:endParaRPr lang="en-US" altLang="en-US" sz="1800" b="1" dirty="0">
              <a:latin typeface="Arial" panose="020B0604020202020204" pitchFamily="34" charset="0"/>
            </a:endParaRPr>
          </a:p>
          <a:p>
            <a:pPr marL="0" indent="0">
              <a:spcBef>
                <a:spcPct val="0"/>
              </a:spcBef>
              <a:buClrTx/>
              <a:buSzTx/>
              <a:buFontTx/>
              <a:buChar char="•"/>
            </a:pPr>
            <a:endParaRPr lang="en-US" altLang="en-US" sz="1800" b="1" dirty="0">
              <a:latin typeface="Arial" panose="020B0604020202020204" pitchFamily="34" charset="0"/>
            </a:endParaRPr>
          </a:p>
          <a:p>
            <a:pPr marL="0" indent="0">
              <a:spcBef>
                <a:spcPct val="0"/>
              </a:spcBef>
              <a:buClrTx/>
              <a:buSzTx/>
              <a:buFontTx/>
              <a:buChar char="•"/>
            </a:pPr>
            <a:endParaRPr lang="en-US" altLang="en-US" sz="1800" b="1" dirty="0">
              <a:latin typeface="Arial" panose="020B0604020202020204" pitchFamily="34" charset="0"/>
            </a:endParaRPr>
          </a:p>
          <a:p>
            <a:pPr marL="0" indent="0">
              <a:spcBef>
                <a:spcPct val="0"/>
              </a:spcBef>
              <a:buClrTx/>
              <a:buSzTx/>
              <a:buFontTx/>
              <a:buChar char="•"/>
            </a:pPr>
            <a:endParaRPr lang="en-US" altLang="en-US" sz="1800" b="1" dirty="0">
              <a:latin typeface="Arial" panose="020B0604020202020204" pitchFamily="34" charset="0"/>
            </a:endParaRPr>
          </a:p>
          <a:p>
            <a:pPr marL="0" indent="0">
              <a:spcBef>
                <a:spcPct val="0"/>
              </a:spcBef>
              <a:buClrTx/>
              <a:buSzTx/>
              <a:buFontTx/>
              <a:buChar char="•"/>
            </a:pPr>
            <a:endParaRPr lang="en-US" altLang="en-US" sz="1800" b="1" dirty="0">
              <a:latin typeface="Arial" panose="020B0604020202020204" pitchFamily="34" charset="0"/>
            </a:endParaRPr>
          </a:p>
          <a:p>
            <a:pPr marL="0" indent="0">
              <a:spcBef>
                <a:spcPct val="0"/>
              </a:spcBef>
              <a:buClrTx/>
              <a:buSzTx/>
              <a:buFontTx/>
              <a:buChar char="•"/>
            </a:pPr>
            <a:endParaRPr lang="en-US" altLang="en-US" sz="1800" b="1" dirty="0">
              <a:latin typeface="Arial" panose="020B0604020202020204" pitchFamily="34" charset="0"/>
            </a:endParaRPr>
          </a:p>
          <a:p>
            <a:pPr marL="0" indent="0">
              <a:spcBef>
                <a:spcPct val="0"/>
              </a:spcBef>
              <a:buClrTx/>
              <a:buSzTx/>
              <a:buFontTx/>
              <a:buChar char="•"/>
            </a:pPr>
            <a:endParaRPr lang="en-US" altLang="en-US" sz="1800" b="1" dirty="0">
              <a:latin typeface="Arial" panose="020B0604020202020204" pitchFamily="34" charset="0"/>
            </a:endParaRPr>
          </a:p>
          <a:p>
            <a:pPr marL="0" indent="0">
              <a:spcBef>
                <a:spcPct val="0"/>
              </a:spcBef>
              <a:buClrTx/>
              <a:buSzTx/>
              <a:buFontTx/>
              <a:buChar char="•"/>
            </a:pPr>
            <a:endParaRPr lang="en-US" altLang="en-US" sz="1800" b="1" dirty="0">
              <a:latin typeface="Arial" panose="020B0604020202020204" pitchFamily="34" charset="0"/>
            </a:endParaRPr>
          </a:p>
          <a:p>
            <a:pPr marL="0" indent="0">
              <a:spcBef>
                <a:spcPct val="0"/>
              </a:spcBef>
              <a:buClrTx/>
              <a:buSzTx/>
              <a:buFontTx/>
              <a:buChar char="•"/>
            </a:pPr>
            <a:endParaRPr lang="en-US" altLang="en-US" sz="1800" b="1" dirty="0">
              <a:latin typeface="Arial" panose="020B0604020202020204" pitchFamily="34" charset="0"/>
            </a:endParaRPr>
          </a:p>
          <a:p>
            <a:pPr marL="0" indent="0">
              <a:spcBef>
                <a:spcPct val="0"/>
              </a:spcBef>
              <a:buClrTx/>
              <a:buSzTx/>
              <a:buFontTx/>
              <a:buChar char="•"/>
            </a:pPr>
            <a:r>
              <a:rPr lang="en-US" altLang="en-US" sz="1800" dirty="0">
                <a:latin typeface="Arial" panose="020B0604020202020204" pitchFamily="34" charset="0"/>
              </a:rPr>
              <a:t> </a:t>
            </a:r>
            <a:endParaRPr lang="en-US" altLang="en-US" sz="1800" dirty="0">
              <a:latin typeface="Arial" panose="020B0604020202020204" pitchFamily="34" charset="0"/>
            </a:endParaRPr>
          </a:p>
        </p:txBody>
      </p:sp>
      <p:sp>
        <p:nvSpPr>
          <p:cNvPr id="2" name="Text Box 1"/>
          <p:cNvSpPr txBox="1"/>
          <p:nvPr/>
        </p:nvSpPr>
        <p:spPr>
          <a:xfrm>
            <a:off x="934720" y="1717040"/>
            <a:ext cx="9756140" cy="4161790"/>
          </a:xfrm>
          <a:prstGeom prst="rect">
            <a:avLst/>
          </a:prstGeom>
          <a:noFill/>
        </p:spPr>
        <p:txBody>
          <a:bodyPr wrap="square" rtlCol="0">
            <a:noAutofit/>
          </a:bodyPr>
          <a:p>
            <a:pPr algn="just"/>
            <a:endParaRPr lang="en-GB" altLang="en-US">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GB" altLang="en-US">
                <a:latin typeface="Times New Roman" panose="02020603050405020304" pitchFamily="18" charset="0"/>
                <a:cs typeface="Times New Roman" panose="02020603050405020304" pitchFamily="18" charset="0"/>
              </a:rPr>
              <a:t>A rainfall detector alarm is a simple and effective system designed to detect the presence of rain and provide an immediate alert through an alarm mechanism. This system is particularly useful in protecting outdoor assets, automating irrigation systems, and aiding weather monitoring efforts. </a:t>
            </a:r>
            <a:endParaRPr lang="en-GB" altLang="en-US">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endParaRPr lang="en-GB" altLang="en-US">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GB" altLang="en-US">
                <a:latin typeface="Times New Roman" panose="02020603050405020304" pitchFamily="18" charset="0"/>
                <a:cs typeface="Times New Roman" panose="02020603050405020304" pitchFamily="18" charset="0"/>
              </a:rPr>
              <a:t>By employing the versatile IC 555 timer, the circuit achieves reliable performance with minimal components, making it both cost-effective and easy to implement. The 555 timer, configured in either monostable or astable mode, serves as the core of the alarm, while a water-sensitive sensor ensures accurate rainfall detection. This project combines basic electronic principles with practical applications to create a functional and user-friendly device.</a:t>
            </a:r>
            <a:endParaRPr lang="en-GB" altLang="en-US">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noChangeArrowheads="1"/>
          </p:cNvSpPr>
          <p:nvPr>
            <p:ph type="title"/>
          </p:nvPr>
        </p:nvSpPr>
        <p:spPr>
          <a:xfrm>
            <a:off x="1219200" y="274955"/>
            <a:ext cx="10363200" cy="1019175"/>
          </a:xfrm>
        </p:spPr>
        <p:txBody>
          <a:bodyPr/>
          <a:lstStyle/>
          <a:p>
            <a:pPr eaLnBrk="1" hangingPunct="1"/>
            <a:r>
              <a:rPr lang="en-US" altLang="en-US" b="1">
                <a:latin typeface="Times New Roman" panose="02020603050405020304" pitchFamily="18" charset="0"/>
                <a:ea typeface="Microsoft Sans Serif" panose="020B0604020202020204" pitchFamily="34" charset="0"/>
                <a:cs typeface="Times New Roman" panose="02020603050405020304" pitchFamily="18" charset="0"/>
              </a:rPr>
              <a:t>CIRCUIT DIAGRAM</a:t>
            </a:r>
            <a:endParaRPr lang="en-IN" altLang="en-US">
              <a:ea typeface="Microsoft Sans Serif" panose="020B0604020202020204" pitchFamily="34" charset="0"/>
              <a:cs typeface="Times New Roman" panose="02020603050405020304" pitchFamily="18" charset="0"/>
            </a:endParaRPr>
          </a:p>
        </p:txBody>
      </p:sp>
      <p:sp>
        <p:nvSpPr>
          <p:cNvPr id="15363" name="Date Placeholder 2"/>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7280B6A6-DB36-418A-8372-B8B3A674B96D}" type="datetime1">
              <a:rPr lang="en-US" altLang="en-US" smtClean="0">
                <a:solidFill>
                  <a:schemeClr val="tx2"/>
                </a:solidFill>
              </a:rPr>
            </a:fld>
            <a:endParaRPr lang="en-US" altLang="en-US">
              <a:solidFill>
                <a:schemeClr val="tx2"/>
              </a:solidFill>
            </a:endParaRPr>
          </a:p>
        </p:txBody>
      </p:sp>
      <p:pic>
        <p:nvPicPr>
          <p:cNvPr id="4" name="Content Placeholder 3"/>
          <p:cNvPicPr>
            <a:picLocks noChangeAspect="1"/>
          </p:cNvPicPr>
          <p:nvPr>
            <p:ph sz="quarter" idx="1"/>
          </p:nvPr>
        </p:nvPicPr>
        <p:blipFill>
          <a:blip r:embed="rId1"/>
          <a:stretch>
            <a:fillRect/>
          </a:stretch>
        </p:blipFill>
        <p:spPr>
          <a:xfrm>
            <a:off x="1779905" y="1806575"/>
            <a:ext cx="7912735" cy="4277995"/>
          </a:xfrm>
          <a:prstGeom prst="rect">
            <a:avLst/>
          </a:prstGeom>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noChangeArrowheads="1"/>
          </p:cNvSpPr>
          <p:nvPr>
            <p:ph type="title"/>
          </p:nvPr>
        </p:nvSpPr>
        <p:spPr/>
        <p:txBody>
          <a:bodyPr/>
          <a:lstStyle/>
          <a:p>
            <a:pPr algn="ctr" eaLnBrk="1" hangingPunct="1"/>
            <a:r>
              <a:rPr lang="en-IN" b="1" dirty="0">
                <a:latin typeface="Times New Roman" panose="02020603050405020304" pitchFamily="18" charset="0"/>
                <a:cs typeface="Times New Roman" panose="02020603050405020304" pitchFamily="18" charset="0"/>
              </a:rPr>
              <a:t>HARDWARE MODULE</a:t>
            </a:r>
            <a:endParaRPr lang="en-IN" b="1" dirty="0">
              <a:latin typeface="Times New Roman" panose="02020603050405020304" pitchFamily="18" charset="0"/>
              <a:cs typeface="Times New Roman" panose="02020603050405020304" pitchFamily="18" charset="0"/>
            </a:endParaRPr>
          </a:p>
        </p:txBody>
      </p:sp>
      <p:sp>
        <p:nvSpPr>
          <p:cNvPr id="16387" name="Content Placeholder 2"/>
          <p:cNvSpPr>
            <a:spLocks noGrp="1" noChangeArrowheads="1"/>
          </p:cNvSpPr>
          <p:nvPr>
            <p:ph sz="quarter" idx="1"/>
          </p:nvPr>
        </p:nvSpPr>
        <p:spPr/>
        <p:txBody>
          <a:bodyPr/>
          <a:lstStyle/>
          <a:p>
            <a:pPr>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IC 555</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en-IN" sz="2000" dirty="0">
                <a:latin typeface="Times New Roman" panose="02020603050405020304" pitchFamily="18" charset="0"/>
                <a:cs typeface="Times New Roman" panose="02020603050405020304" pitchFamily="18" charset="0"/>
              </a:rPr>
              <a:t>RESISTOR</a:t>
            </a:r>
            <a:endParaRPr lang="en-US" alt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en-IN" sz="2000" dirty="0">
                <a:latin typeface="Times New Roman" panose="02020603050405020304" pitchFamily="18" charset="0"/>
                <a:cs typeface="Times New Roman" panose="02020603050405020304" pitchFamily="18" charset="0"/>
              </a:rPr>
              <a:t>CAPACITOR</a:t>
            </a:r>
            <a:endParaRPr lang="en-US" alt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en-IN" sz="2000" dirty="0">
                <a:latin typeface="Times New Roman" panose="02020603050405020304" pitchFamily="18" charset="0"/>
                <a:cs typeface="Times New Roman" panose="02020603050405020304" pitchFamily="18" charset="0"/>
              </a:rPr>
              <a:t>BATTERY</a:t>
            </a:r>
            <a:endParaRPr lang="en-US" alt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en-IN" sz="2000" dirty="0">
                <a:latin typeface="Times New Roman" panose="02020603050405020304" pitchFamily="18" charset="0"/>
                <a:cs typeface="Times New Roman" panose="02020603050405020304" pitchFamily="18" charset="0"/>
              </a:rPr>
              <a:t>PCB BOARD</a:t>
            </a:r>
            <a:endParaRPr lang="en-US" alt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en-IN" sz="2000" dirty="0">
                <a:latin typeface="Times New Roman" panose="02020603050405020304" pitchFamily="18" charset="0"/>
                <a:cs typeface="Times New Roman" panose="02020603050405020304" pitchFamily="18" charset="0"/>
              </a:rPr>
              <a:t>BUZZER</a:t>
            </a:r>
            <a:endParaRPr lang="en-US" alt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en-IN" sz="2000" dirty="0">
                <a:latin typeface="Times New Roman" panose="02020603050405020304" pitchFamily="18" charset="0"/>
                <a:cs typeface="Times New Roman" panose="02020603050405020304" pitchFamily="18" charset="0"/>
              </a:rPr>
              <a:t>RAIN SENSOR</a:t>
            </a:r>
            <a:endParaRPr lang="en-US" alt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altLang="en-IN" sz="2000" dirty="0">
              <a:latin typeface="Times New Roman" panose="02020603050405020304" pitchFamily="18" charset="0"/>
              <a:cs typeface="Times New Roman" panose="02020603050405020304" pitchFamily="18" charset="0"/>
            </a:endParaRPr>
          </a:p>
        </p:txBody>
      </p:sp>
      <p:sp>
        <p:nvSpPr>
          <p:cNvPr id="16388" name="Date Placeholder 3"/>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8CEF6452-0640-4F2F-8B03-D478A05F2F3D}" type="datetime1">
              <a:rPr lang="en-US" smtClean="0">
                <a:solidFill>
                  <a:schemeClr val="tx2"/>
                </a:solidFill>
              </a:rPr>
            </a:fld>
            <a:endParaRPr lang="en-US">
              <a:solidFill>
                <a:schemeClr val="tx2"/>
              </a:solidFill>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				   IC 555</a:t>
            </a:r>
            <a:endParaRPr lang="en-US" altLang="en-GB"/>
          </a:p>
        </p:txBody>
      </p:sp>
      <p:pic>
        <p:nvPicPr>
          <p:cNvPr id="5" name="Content Placeholder 4"/>
          <p:cNvPicPr>
            <a:picLocks noChangeAspect="1"/>
          </p:cNvPicPr>
          <p:nvPr>
            <p:ph sz="quarter" idx="1"/>
          </p:nvPr>
        </p:nvPicPr>
        <p:blipFill>
          <a:blip r:embed="rId1"/>
          <a:stretch>
            <a:fillRect/>
          </a:stretch>
        </p:blipFill>
        <p:spPr>
          <a:xfrm>
            <a:off x="4860290" y="3996690"/>
            <a:ext cx="2857500" cy="1600200"/>
          </a:xfrm>
          <a:prstGeom prst="rect">
            <a:avLst/>
          </a:prstGeom>
        </p:spPr>
      </p:pic>
      <p:sp>
        <p:nvSpPr>
          <p:cNvPr id="4" name="Date Placeholder 3"/>
          <p:cNvSpPr>
            <a:spLocks noGrp="1"/>
          </p:cNvSpPr>
          <p:nvPr>
            <p:ph type="dt" sz="half" idx="10"/>
          </p:nvPr>
        </p:nvSpPr>
        <p:spPr/>
        <p:txBody>
          <a:bodyPr/>
          <a:p>
            <a:pPr>
              <a:defRPr/>
            </a:pPr>
            <a:fld id="{11C29CCE-B642-40C2-8D65-ACFDA695CABA}" type="datetime1">
              <a:rPr lang="en-US"/>
            </a:fld>
            <a:endParaRPr lang="en-US"/>
          </a:p>
        </p:txBody>
      </p:sp>
      <p:sp>
        <p:nvSpPr>
          <p:cNvPr id="6" name="Text Box 5"/>
          <p:cNvSpPr txBox="1"/>
          <p:nvPr/>
        </p:nvSpPr>
        <p:spPr>
          <a:xfrm>
            <a:off x="1127125" y="2012315"/>
            <a:ext cx="9878695" cy="1485900"/>
          </a:xfrm>
          <a:prstGeom prst="rect">
            <a:avLst/>
          </a:prstGeom>
          <a:noFill/>
        </p:spPr>
        <p:txBody>
          <a:bodyPr wrap="square" rtlCol="0">
            <a:noAutofit/>
          </a:bodyPr>
          <a:p>
            <a:pPr algn="just"/>
            <a:r>
              <a:rPr lang="en-GB" altLang="en-US"/>
              <a:t>The IC 555 timer is a widely used integrated circuit in electronics due to its versatility, simplicity, and low cost. It is capable of generating precise timing, oscillation, and pulse-width modulation, making it a staple in many applications like timers, pulse generators, waveform generators, and control circuits.</a:t>
            </a:r>
            <a:endParaRPr lang="en-GB" altLang="en-US"/>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               </a:t>
            </a:r>
            <a:r>
              <a:rPr lang="en-US" altLang="en-GB">
                <a:latin typeface="Times New Roman" panose="02020603050405020304" pitchFamily="18" charset="0"/>
                <a:cs typeface="Times New Roman" panose="02020603050405020304" pitchFamily="18" charset="0"/>
              </a:rPr>
              <a:t> RESISTOR</a:t>
            </a:r>
            <a:endParaRPr lang="en-US" altLang="en-GB">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1219200" y="1447800"/>
            <a:ext cx="10363200" cy="2428875"/>
          </a:xfrm>
        </p:spPr>
        <p:txBody>
          <a:bodyPr/>
          <a:p>
            <a:pPr marL="0" indent="0" algn="just">
              <a:buNone/>
            </a:pPr>
            <a:r>
              <a:rPr lang="en-GB" altLang="en-US" sz="1800">
                <a:latin typeface="Times New Roman" panose="02020603050405020304" pitchFamily="18" charset="0"/>
                <a:cs typeface="Times New Roman" panose="02020603050405020304" pitchFamily="18" charset="0"/>
              </a:rPr>
              <a:t>Resistors are critical components in the rainfall detector alarm circuit as they control current flow and set timing intervals for the IC 555 timer. In this project, resistors are used to determine the charging and discharging times of the capacitor connected to the 555 timer, which influences the duration and frequency of the alarm signal. Fixed resistors ensure stable operation by providing consistent resistance values, while variable resistors (if used) allow for fine-tuning the sensitivity or timing of the circuit. The choice of resistor values is crucial to ensure the circuit operates within the desired parameters and avoids overheating or overloading other components.</a:t>
            </a:r>
            <a:endParaRPr lang="en-GB" altLang="en-US" sz="18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pPr>
              <a:defRPr/>
            </a:pPr>
            <a:fld id="{11C29CCE-B642-40C2-8D65-ACFDA695CABA}" type="datetime1">
              <a:rPr lang="en-US"/>
            </a:fld>
            <a:endParaRPr lang="en-US"/>
          </a:p>
        </p:txBody>
      </p:sp>
      <p:pic>
        <p:nvPicPr>
          <p:cNvPr id="5" name="Picture 4"/>
          <p:cNvPicPr>
            <a:picLocks noChangeAspect="1"/>
          </p:cNvPicPr>
          <p:nvPr/>
        </p:nvPicPr>
        <p:blipFill>
          <a:blip r:embed="rId1"/>
          <a:stretch>
            <a:fillRect/>
          </a:stretch>
        </p:blipFill>
        <p:spPr>
          <a:xfrm>
            <a:off x="2184400" y="4274820"/>
            <a:ext cx="4095750" cy="1114425"/>
          </a:xfrm>
          <a:prstGeom prst="rect">
            <a:avLst/>
          </a:prstGeom>
        </p:spPr>
      </p:pic>
      <p:pic>
        <p:nvPicPr>
          <p:cNvPr id="6" name="Picture 5"/>
          <p:cNvPicPr>
            <a:picLocks noChangeAspect="1"/>
          </p:cNvPicPr>
          <p:nvPr/>
        </p:nvPicPr>
        <p:blipFill>
          <a:blip r:embed="rId2"/>
          <a:stretch>
            <a:fillRect/>
          </a:stretch>
        </p:blipFill>
        <p:spPr>
          <a:xfrm>
            <a:off x="6901180" y="3556635"/>
            <a:ext cx="4045585" cy="2345690"/>
          </a:xfrm>
          <a:prstGeom prst="rect">
            <a:avLst/>
          </a:prstGeom>
        </p:spPr>
      </p:pic>
    </p:spTree>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0</TotalTime>
  <Words>8664</Words>
  <Application>WPS Presentation</Application>
  <PresentationFormat>Widescreen</PresentationFormat>
  <Paragraphs>202</Paragraphs>
  <Slides>18</Slides>
  <Notes>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18</vt:i4>
      </vt:variant>
    </vt:vector>
  </HeadingPairs>
  <TitlesOfParts>
    <vt:vector size="34" baseType="lpstr">
      <vt:lpstr>Arial</vt:lpstr>
      <vt:lpstr>SimSun</vt:lpstr>
      <vt:lpstr>Wingdings</vt:lpstr>
      <vt:lpstr>Palatino Linotype</vt:lpstr>
      <vt:lpstr>Franklin Gothic Book</vt:lpstr>
      <vt:lpstr>幼圆</vt:lpstr>
      <vt:lpstr>Wingdings 2</vt:lpstr>
      <vt:lpstr>Wingdings</vt:lpstr>
      <vt:lpstr>Century Gothic</vt:lpstr>
      <vt:lpstr>Wingdings 2</vt:lpstr>
      <vt:lpstr>Times New Roman</vt:lpstr>
      <vt:lpstr>Microsoft Sans Serif</vt:lpstr>
      <vt:lpstr>Perpetua</vt:lpstr>
      <vt:lpstr>Microsoft YaHei</vt:lpstr>
      <vt:lpstr>Arial Unicode MS</vt:lpstr>
      <vt:lpstr>Equity</vt:lpstr>
      <vt:lpstr>ECB1204 – ANALOG INTEGRATED CIRCUIT DESIGN MODULE 1 -  IMPLEMENTATION OF RAINFALL DETECTOR ALARM USING IC 555 TIMER</vt:lpstr>
      <vt:lpstr>OUTLINE</vt:lpstr>
      <vt:lpstr>MODULE 1 </vt:lpstr>
      <vt:lpstr>ABSTRACT  - MODULE 1</vt:lpstr>
      <vt:lpstr>INTRODUCTION – MODULE 1</vt:lpstr>
      <vt:lpstr>CIRCUIT DIAGRAM</vt:lpstr>
      <vt:lpstr>HARDWARE MODULE</vt:lpstr>
      <vt:lpstr>				   IC 555</vt:lpstr>
      <vt:lpstr>                RESISTOR</vt:lpstr>
      <vt:lpstr>              CAPACITOR</vt:lpstr>
      <vt:lpstr>              POWER SUPPLY</vt:lpstr>
      <vt:lpstr>PowerPoint 演示文稿</vt:lpstr>
      <vt:lpstr>               RAIN SENSOR</vt:lpstr>
      <vt:lpstr>ADVANTAGES AND APPLICATIONS</vt:lpstr>
      <vt:lpstr>CONCLUSION</vt:lpstr>
      <vt:lpstr>			   PROJECT PLAN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Slide</dc:title>
  <dc:creator>EMBEDDED</dc:creator>
  <cp:lastModifiedBy>Kabileshsudhan SA</cp:lastModifiedBy>
  <cp:revision>37</cp:revision>
  <dcterms:created xsi:type="dcterms:W3CDTF">2017-04-13T11:52:00Z</dcterms:created>
  <dcterms:modified xsi:type="dcterms:W3CDTF">2024-12-02T13:03:58Z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TC034605459991</vt:lpwstr>
  </property>
  <property fmtid="{D5CDD505-2E9C-101B-9397-08002B2CF9AE}" pid="3" name="ICV">
    <vt:lpwstr>D62E33AFC3B642FFA4786FB76989CF1A_13</vt:lpwstr>
  </property>
  <property fmtid="{D5CDD505-2E9C-101B-9397-08002B2CF9AE}" pid="4" name="KSOProductBuildVer">
    <vt:lpwstr>2057-12.2.0.18639</vt:lpwstr>
  </property>
</Properties>
</file>