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CD826-DB9F-4D95-9454-9A5E58FB33D9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007B2-E588-4243-AEBB-4B45C1414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701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CD826-DB9F-4D95-9454-9A5E58FB33D9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007B2-E588-4243-AEBB-4B45C1414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983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CD826-DB9F-4D95-9454-9A5E58FB33D9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007B2-E588-4243-AEBB-4B45C1414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767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CD826-DB9F-4D95-9454-9A5E58FB33D9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007B2-E588-4243-AEBB-4B45C1414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728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CD826-DB9F-4D95-9454-9A5E58FB33D9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007B2-E588-4243-AEBB-4B45C1414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377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CD826-DB9F-4D95-9454-9A5E58FB33D9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007B2-E588-4243-AEBB-4B45C1414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959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CD826-DB9F-4D95-9454-9A5E58FB33D9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007B2-E588-4243-AEBB-4B45C1414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695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CD826-DB9F-4D95-9454-9A5E58FB33D9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007B2-E588-4243-AEBB-4B45C1414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518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CD826-DB9F-4D95-9454-9A5E58FB33D9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007B2-E588-4243-AEBB-4B45C1414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259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CD826-DB9F-4D95-9454-9A5E58FB33D9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007B2-E588-4243-AEBB-4B45C1414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66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CD826-DB9F-4D95-9454-9A5E58FB33D9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007B2-E588-4243-AEBB-4B45C1414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420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8CD826-DB9F-4D95-9454-9A5E58FB33D9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007B2-E588-4243-AEBB-4B45C1414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964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Circular no ferrite and aluminum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Eddy solver</a:t>
            </a:r>
          </a:p>
          <a:p>
            <a:r>
              <a:rPr lang="en-US" dirty="0" smtClean="0"/>
              <a:t>85 kHz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6663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2524" y="811121"/>
            <a:ext cx="6734175" cy="500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4832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8912" y="928687"/>
            <a:ext cx="6734175" cy="500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738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1383" y="745807"/>
            <a:ext cx="8229600" cy="50006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744891" y="5746432"/>
            <a:ext cx="1018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linear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844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928687"/>
            <a:ext cx="8229600" cy="500062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744891" y="5746432"/>
            <a:ext cx="1018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linear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8657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928687"/>
            <a:ext cx="8229600" cy="500062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744891" y="5746432"/>
            <a:ext cx="10189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Log scale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569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928687"/>
            <a:ext cx="8229600" cy="500062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744891" y="5746432"/>
            <a:ext cx="10189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Log scale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5973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928687"/>
            <a:ext cx="10058400" cy="500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9337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928687"/>
            <a:ext cx="10058400" cy="500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609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928687"/>
            <a:ext cx="10058400" cy="500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0293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928687"/>
            <a:ext cx="10058400" cy="500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914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15</Words>
  <Application>Microsoft Office PowerPoint</Application>
  <PresentationFormat>Widescreen</PresentationFormat>
  <Paragraphs>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Circular no ferrite and aluminum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Circular no ferrite and aluminum</dc:title>
  <dc:creator>Dhivaashiny A/P Makendren</dc:creator>
  <cp:lastModifiedBy>Dhivaashiny A/P Makendren</cp:lastModifiedBy>
  <cp:revision>2</cp:revision>
  <dcterms:created xsi:type="dcterms:W3CDTF">2022-12-05T15:55:21Z</dcterms:created>
  <dcterms:modified xsi:type="dcterms:W3CDTF">2022-12-05T15:58:32Z</dcterms:modified>
</cp:coreProperties>
</file>