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4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2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8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71DF-EA53-4E77-9021-AB9CCA7210A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8CB2-467D-44FB-A693-F60703BD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52512"/>
            <a:ext cx="10058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52512"/>
            <a:ext cx="10058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52512"/>
            <a:ext cx="10058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52512"/>
            <a:ext cx="10058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928687"/>
            <a:ext cx="6762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928687"/>
            <a:ext cx="6762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0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Dhivaashiny A/P Makendren</dc:creator>
  <cp:lastModifiedBy>Dhivaashiny A/P Makendren</cp:lastModifiedBy>
  <cp:revision>2</cp:revision>
  <dcterms:created xsi:type="dcterms:W3CDTF">2022-12-08T15:50:17Z</dcterms:created>
  <dcterms:modified xsi:type="dcterms:W3CDTF">2022-12-08T15:50:50Z</dcterms:modified>
</cp:coreProperties>
</file>