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1" r:id="rId5"/>
    <p:sldId id="262" r:id="rId6"/>
    <p:sldId id="260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7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8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72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0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3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1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8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79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2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0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19E8C-F446-4C11-9AAE-B4B295EA670E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3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event-recommendation-engine-challenge/data" TargetMode="External"/><Relationship Id="rId2" Type="http://schemas.openxmlformats.org/officeDocument/2006/relationships/hyperlink" Target="https://github.com/dhiviyadhanasekar/Events_Recommend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ev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16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1954" y="5011615"/>
            <a:ext cx="9144000" cy="1072662"/>
          </a:xfrm>
        </p:spPr>
        <p:txBody>
          <a:bodyPr>
            <a:normAutofit/>
          </a:bodyPr>
          <a:lstStyle/>
          <a:p>
            <a:r>
              <a:rPr lang="en-US" sz="6600" b="1" cap="small" dirty="0">
                <a:solidFill>
                  <a:schemeClr val="bg1"/>
                </a:solidFill>
                <a:latin typeface="+mn-lt"/>
              </a:rPr>
              <a:t>Event Recommender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1985" y="6362823"/>
            <a:ext cx="9823938" cy="37782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Dhiviya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Dhanasekar</a:t>
            </a:r>
            <a:r>
              <a:rPr lang="en-US" dirty="0">
                <a:solidFill>
                  <a:schemeClr val="bg1"/>
                </a:solidFill>
              </a:rPr>
              <a:t> | </a:t>
            </a:r>
            <a:r>
              <a:rPr lang="en-US" dirty="0" err="1">
                <a:solidFill>
                  <a:schemeClr val="bg1"/>
                </a:solidFill>
              </a:rPr>
              <a:t>Kushal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Palesha</a:t>
            </a:r>
            <a:r>
              <a:rPr lang="en-US" dirty="0">
                <a:solidFill>
                  <a:schemeClr val="bg1"/>
                </a:solidFill>
              </a:rPr>
              <a:t> |</a:t>
            </a:r>
            <a:r>
              <a:rPr lang="en-US" dirty="0" err="1">
                <a:solidFill>
                  <a:schemeClr val="bg1"/>
                </a:solidFill>
              </a:rPr>
              <a:t>Prathiba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Nagarajan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6" y="6304146"/>
            <a:ext cx="474508" cy="49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19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  Why an events recommender?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  Implementation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  Results</a:t>
            </a:r>
          </a:p>
        </p:txBody>
      </p:sp>
    </p:spTree>
    <p:extLst>
      <p:ext uri="{BB962C8B-B14F-4D97-AF65-F5344CB8AC3E}">
        <p14:creationId xmlns:p14="http://schemas.microsoft.com/office/powerpoint/2010/main" val="259511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 descr="http://jivetshirts.com/wp-content/uploads/2013/03/homer-simpson-t-shirts-woo-ho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294" y="2804137"/>
            <a:ext cx="2822635" cy="2708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616" y="12618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does Homer like?</a:t>
            </a:r>
          </a:p>
        </p:txBody>
      </p:sp>
      <p:pic>
        <p:nvPicPr>
          <p:cNvPr id="2050" name="Picture 2" descr="Image result for par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38" y="1451747"/>
            <a:ext cx="3946240" cy="21956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par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38" y="4158251"/>
            <a:ext cx="3989103" cy="207626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s://d2v9y0dukr6mq2.cloudfront.net/video/thumbnail/QwIr88a/snow-hiker-hiking-adventure-mountain-travel-outdoor-trekking-extreme-sport-cold-active-ice-winter-landscape-sky-backpacker-nature-people-trek-mountaineering-hike-climbing-high-summit-activity-climber-tourist-altitude-man_4yxzrjrr__S000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768" y="2640882"/>
            <a:ext cx="3457702" cy="189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s://qph.ec.quoracdn.net/main-qimg-79517b9ad04c296860fac1ab06214626?convert_to_webp=tru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25" y="1427356"/>
            <a:ext cx="374705" cy="37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8" descr="https://qph.ec.quoracdn.net/main-qimg-79517b9ad04c296860fac1ab06214626?convert_to_webp=tru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09" y="4158251"/>
            <a:ext cx="374705" cy="37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http://cdn.shopify.com/s/files/1/0185/5092/products/persons-0024.png?v=136954370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622" y="2459736"/>
            <a:ext cx="467740" cy="46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57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868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Too many features/attributes </a:t>
            </a:r>
          </a:p>
          <a:p>
            <a:r>
              <a:rPr lang="en-US" dirty="0">
                <a:solidFill>
                  <a:schemeClr val="bg1"/>
                </a:solidFill>
              </a:rPr>
              <a:t>Bulk Loading into </a:t>
            </a:r>
            <a:r>
              <a:rPr lang="en-US" dirty="0" err="1">
                <a:solidFill>
                  <a:schemeClr val="bg1"/>
                </a:solidFill>
              </a:rPr>
              <a:t>Hbase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Out of RAM – GB of data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929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Demo  &amp;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261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321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Appendix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Github</a:t>
            </a:r>
            <a:r>
              <a:rPr lang="en-US" dirty="0">
                <a:solidFill>
                  <a:schemeClr val="bg1"/>
                </a:solidFill>
              </a:rPr>
              <a:t> URL: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https://github.com/dhiviyadhanasekar/Events_Recommender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Dataset: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https://www.kaggle.com/c/event-recommendation-engine-challenge/data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977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59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Event Recommender</vt:lpstr>
      <vt:lpstr>Outline</vt:lpstr>
      <vt:lpstr>What does Homer like?</vt:lpstr>
      <vt:lpstr>How?</vt:lpstr>
      <vt:lpstr>Challenges</vt:lpstr>
      <vt:lpstr>Demo  &amp; Results</vt:lpstr>
      <vt:lpstr>Summary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</dc:creator>
  <cp:lastModifiedBy>Sujan</cp:lastModifiedBy>
  <cp:revision>23</cp:revision>
  <dcterms:created xsi:type="dcterms:W3CDTF">2016-11-28T03:31:47Z</dcterms:created>
  <dcterms:modified xsi:type="dcterms:W3CDTF">2016-11-29T04:54:56Z</dcterms:modified>
</cp:coreProperties>
</file>