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  <p:sldId id="262" r:id="rId7"/>
    <p:sldId id="260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9E8C-F446-4C11-9AAE-B4B295EA670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6E54-61C0-40C1-9F80-906CD5B6D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event-recommendation-engine-challenge/data" TargetMode="External"/><Relationship Id="rId2" Type="http://schemas.openxmlformats.org/officeDocument/2006/relationships/hyperlink" Target="https://github.com/dhiviyadhanasekar/Events_Recommen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54" y="5011615"/>
            <a:ext cx="9144000" cy="1072662"/>
          </a:xfrm>
        </p:spPr>
        <p:txBody>
          <a:bodyPr>
            <a:normAutofit/>
          </a:bodyPr>
          <a:lstStyle/>
          <a:p>
            <a:r>
              <a:rPr lang="en-US" sz="6600" b="1" cap="small" dirty="0">
                <a:solidFill>
                  <a:schemeClr val="bg1"/>
                </a:solidFill>
                <a:latin typeface="+mn-lt"/>
              </a:rPr>
              <a:t>Event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985" y="6362823"/>
            <a:ext cx="9823938" cy="3778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Dhiviya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Dhanasekar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Kushal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Palesha</a:t>
            </a:r>
            <a:r>
              <a:rPr lang="en-US" dirty="0">
                <a:solidFill>
                  <a:schemeClr val="bg1"/>
                </a:solidFill>
              </a:rPr>
              <a:t> |</a:t>
            </a:r>
            <a:r>
              <a:rPr lang="en-US" dirty="0" err="1">
                <a:solidFill>
                  <a:schemeClr val="bg1"/>
                </a:solidFill>
              </a:rPr>
              <a:t>Prathiba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Nagarajan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" y="6304146"/>
            <a:ext cx="474508" cy="4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Why an events recommender?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Results</a:t>
            </a:r>
          </a:p>
        </p:txBody>
      </p:sp>
    </p:spTree>
    <p:extLst>
      <p:ext uri="{BB962C8B-B14F-4D97-AF65-F5344CB8AC3E}">
        <p14:creationId xmlns:p14="http://schemas.microsoft.com/office/powerpoint/2010/main" val="25951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jivetshirts.com/wp-content/uploads/2013/03/homer-simpson-t-shirts-woo-h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94" y="2804137"/>
            <a:ext cx="2822635" cy="270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616" y="12618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does Homer like?</a:t>
            </a:r>
          </a:p>
        </p:txBody>
      </p:sp>
      <p:pic>
        <p:nvPicPr>
          <p:cNvPr id="2050" name="Picture 2" descr="Image result for par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1451747"/>
            <a:ext cx="3946240" cy="219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r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8" y="4158251"/>
            <a:ext cx="3989103" cy="20762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d2v9y0dukr6mq2.cloudfront.net/video/thumbnail/QwIr88a/snow-hiker-hiking-adventure-mountain-travel-outdoor-trekking-extreme-sport-cold-active-ice-winter-landscape-sky-backpacker-nature-people-trek-mountaineering-hike-climbing-high-summit-activity-climber-tourist-altitude-man_4yxzrjrr__S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68" y="2640882"/>
            <a:ext cx="3457702" cy="18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" y="1427356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s://qph.ec.quoracdn.net/main-qimg-79517b9ad04c296860fac1ab06214626?convert_to_webp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9" y="4158251"/>
            <a:ext cx="374705" cy="37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cdn.shopify.com/s/files/1/0185/5092/products/persons-0024.png?v=13695437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22" y="2459736"/>
            <a:ext cx="467740" cy="4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013" y="1398676"/>
            <a:ext cx="2143125" cy="21431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09" y="711200"/>
            <a:ext cx="1485900" cy="1114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10" y="3157714"/>
            <a:ext cx="2143125" cy="214312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563329"/>
            <a:ext cx="8177981" cy="4660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Use event descriptions.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 Calculate TF-IDF for the 100 most frequently  occurring words in the description.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TF – Term Frequency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IDF – Inverse Document Frequency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Use Cosine Similarity to gauge the similarity of the new event to Homer’s likes and dislikes.</a:t>
            </a:r>
          </a:p>
        </p:txBody>
      </p:sp>
    </p:spTree>
    <p:extLst>
      <p:ext uri="{BB962C8B-B14F-4D97-AF65-F5344CB8AC3E}">
        <p14:creationId xmlns:p14="http://schemas.microsoft.com/office/powerpoint/2010/main" val="345586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 many features/attributes </a:t>
            </a:r>
          </a:p>
          <a:p>
            <a:r>
              <a:rPr lang="en-US" dirty="0">
                <a:solidFill>
                  <a:schemeClr val="bg1"/>
                </a:solidFill>
              </a:rPr>
              <a:t>Bulk Loading into </a:t>
            </a:r>
            <a:r>
              <a:rPr lang="en-US" dirty="0" err="1">
                <a:solidFill>
                  <a:schemeClr val="bg1"/>
                </a:solidFill>
              </a:rPr>
              <a:t>Hbase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 of RAM – GB of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2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2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URL: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https://github.com/dhiviyadhanasekar/Events_Recommender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https://www.kaggle.com/c/event-recommendation-engine-challenge/data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7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110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Event Recommender</vt:lpstr>
      <vt:lpstr>Outline</vt:lpstr>
      <vt:lpstr>What does Homer like?</vt:lpstr>
      <vt:lpstr>How?</vt:lpstr>
      <vt:lpstr>Using what?</vt:lpstr>
      <vt:lpstr>Challenges</vt:lpstr>
      <vt:lpstr>Demo  &amp; Results</vt:lpstr>
      <vt:lpstr>Summary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</dc:creator>
  <cp:lastModifiedBy>Prathiba Nagarajan</cp:lastModifiedBy>
  <cp:revision>29</cp:revision>
  <dcterms:created xsi:type="dcterms:W3CDTF">2016-11-28T03:31:47Z</dcterms:created>
  <dcterms:modified xsi:type="dcterms:W3CDTF">2016-11-29T06:14:35Z</dcterms:modified>
</cp:coreProperties>
</file>