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67" r:id="rId6"/>
    <p:sldId id="261" r:id="rId7"/>
    <p:sldId id="265" r:id="rId8"/>
    <p:sldId id="262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6" autoAdjust="0"/>
    <p:restoredTop sz="94664"/>
  </p:normalViewPr>
  <p:slideViewPr>
    <p:cSldViewPr snapToGrid="0">
      <p:cViewPr varScale="1">
        <p:scale>
          <a:sx n="94" d="100"/>
          <a:sy n="94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DFEF3-CF04-4A07-BE31-3D991BA1BFF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81D696-55D7-4F04-A338-D15E16CC942E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TF - IDF</a:t>
          </a:r>
        </a:p>
      </dgm:t>
    </dgm:pt>
    <dgm:pt modelId="{088A240D-7473-47BD-BFC5-AF7A5E0ADD40}" type="parTrans" cxnId="{0A9B0CB6-F687-444D-B143-7335208E402C}">
      <dgm:prSet/>
      <dgm:spPr/>
      <dgm:t>
        <a:bodyPr/>
        <a:lstStyle/>
        <a:p>
          <a:endParaRPr lang="en-US"/>
        </a:p>
      </dgm:t>
    </dgm:pt>
    <dgm:pt modelId="{C2D8E557-5904-4EBA-8799-0DBC65FF33FE}" type="sibTrans" cxnId="{0A9B0CB6-F687-444D-B143-7335208E402C}">
      <dgm:prSet/>
      <dgm:spPr/>
      <dgm:t>
        <a:bodyPr/>
        <a:lstStyle/>
        <a:p>
          <a:endParaRPr lang="en-US"/>
        </a:p>
      </dgm:t>
    </dgm:pt>
    <dgm:pt modelId="{7BC9571B-4C27-42A8-BB71-5744ABBD42AF}" type="pres">
      <dgm:prSet presAssocID="{F7FDFEF3-CF04-4A07-BE31-3D991BA1BFF1}" presName="Name0" presStyleCnt="0">
        <dgm:presLayoutVars>
          <dgm:dir/>
          <dgm:animLvl val="lvl"/>
          <dgm:resizeHandles val="exact"/>
        </dgm:presLayoutVars>
      </dgm:prSet>
      <dgm:spPr/>
    </dgm:pt>
    <dgm:pt modelId="{DD317D26-F781-435B-A5C4-97242330245E}" type="pres">
      <dgm:prSet presAssocID="{F7FDFEF3-CF04-4A07-BE31-3D991BA1BFF1}" presName="dummy" presStyleCnt="0"/>
      <dgm:spPr/>
    </dgm:pt>
    <dgm:pt modelId="{D02D88C2-E594-4B27-8313-E459AD4EF518}" type="pres">
      <dgm:prSet presAssocID="{F7FDFEF3-CF04-4A07-BE31-3D991BA1BFF1}" presName="linH" presStyleCnt="0"/>
      <dgm:spPr/>
    </dgm:pt>
    <dgm:pt modelId="{01D93F6F-79A6-4B6C-8666-E8CC9AD08FBD}" type="pres">
      <dgm:prSet presAssocID="{F7FDFEF3-CF04-4A07-BE31-3D991BA1BFF1}" presName="padding1" presStyleCnt="0"/>
      <dgm:spPr/>
    </dgm:pt>
    <dgm:pt modelId="{2E4E41B4-89D8-4417-A453-0CFA839D6F11}" type="pres">
      <dgm:prSet presAssocID="{DE81D696-55D7-4F04-A338-D15E16CC942E}" presName="linV" presStyleCnt="0"/>
      <dgm:spPr/>
    </dgm:pt>
    <dgm:pt modelId="{55DA0BAA-D215-48CA-916C-C5B3E9528D56}" type="pres">
      <dgm:prSet presAssocID="{DE81D696-55D7-4F04-A338-D15E16CC942E}" presName="spVertical1" presStyleCnt="0"/>
      <dgm:spPr/>
    </dgm:pt>
    <dgm:pt modelId="{942F92E8-F311-47EF-93A9-BD97F791C149}" type="pres">
      <dgm:prSet presAssocID="{DE81D696-55D7-4F04-A338-D15E16CC942E}" presName="parTx" presStyleLbl="revTx" presStyleIdx="0" presStyleCnt="1" custScaleY="102833" custLinFactNeighborX="-98550" custLinFactNeighborY="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2AFAF-761E-422A-883C-575FA4AA0F04}" type="pres">
      <dgm:prSet presAssocID="{DE81D696-55D7-4F04-A338-D15E16CC942E}" presName="spVertical2" presStyleCnt="0"/>
      <dgm:spPr/>
    </dgm:pt>
    <dgm:pt modelId="{ADBF5169-0EDB-4127-BF2C-F0017E8ED513}" type="pres">
      <dgm:prSet presAssocID="{DE81D696-55D7-4F04-A338-D15E16CC942E}" presName="spVertical3" presStyleCnt="0"/>
      <dgm:spPr/>
    </dgm:pt>
    <dgm:pt modelId="{CB8BF7F7-F9A9-46C1-BF4E-CD9CA4A3920C}" type="pres">
      <dgm:prSet presAssocID="{F7FDFEF3-CF04-4A07-BE31-3D991BA1BFF1}" presName="padding2" presStyleCnt="0"/>
      <dgm:spPr/>
    </dgm:pt>
    <dgm:pt modelId="{A0AD2312-687B-4AF2-8C58-B3D3A3BAF79F}" type="pres">
      <dgm:prSet presAssocID="{F7FDFEF3-CF04-4A07-BE31-3D991BA1BFF1}" presName="negArrow" presStyleCnt="0"/>
      <dgm:spPr/>
    </dgm:pt>
    <dgm:pt modelId="{B36C7952-DFFF-4575-B3D4-21BB23AEC777}" type="pres">
      <dgm:prSet presAssocID="{F7FDFEF3-CF04-4A07-BE31-3D991BA1BFF1}" presName="backgroundArrow" presStyleLbl="node1" presStyleIdx="0" presStyleCnt="1" custLinFactNeighborX="-356" custLinFactNeighborY="-1751"/>
      <dgm:spPr/>
    </dgm:pt>
  </dgm:ptLst>
  <dgm:cxnLst>
    <dgm:cxn modelId="{0A9B0CB6-F687-444D-B143-7335208E402C}" srcId="{F7FDFEF3-CF04-4A07-BE31-3D991BA1BFF1}" destId="{DE81D696-55D7-4F04-A338-D15E16CC942E}" srcOrd="0" destOrd="0" parTransId="{088A240D-7473-47BD-BFC5-AF7A5E0ADD40}" sibTransId="{C2D8E557-5904-4EBA-8799-0DBC65FF33FE}"/>
    <dgm:cxn modelId="{2661999D-93DA-4C53-B722-A707263C35F0}" type="presOf" srcId="{DE81D696-55D7-4F04-A338-D15E16CC942E}" destId="{942F92E8-F311-47EF-93A9-BD97F791C149}" srcOrd="0" destOrd="0" presId="urn:microsoft.com/office/officeart/2005/8/layout/hProcess3"/>
    <dgm:cxn modelId="{8C21653B-9EB9-4DC7-A355-293CD281300B}" type="presOf" srcId="{F7FDFEF3-CF04-4A07-BE31-3D991BA1BFF1}" destId="{7BC9571B-4C27-42A8-BB71-5744ABBD42AF}" srcOrd="0" destOrd="0" presId="urn:microsoft.com/office/officeart/2005/8/layout/hProcess3"/>
    <dgm:cxn modelId="{332448BD-37CD-4202-BE77-AD47AA248D74}" type="presParOf" srcId="{7BC9571B-4C27-42A8-BB71-5744ABBD42AF}" destId="{DD317D26-F781-435B-A5C4-97242330245E}" srcOrd="0" destOrd="0" presId="urn:microsoft.com/office/officeart/2005/8/layout/hProcess3"/>
    <dgm:cxn modelId="{AA9F6B24-C7B9-43DA-A7D6-64818FD4AF81}" type="presParOf" srcId="{7BC9571B-4C27-42A8-BB71-5744ABBD42AF}" destId="{D02D88C2-E594-4B27-8313-E459AD4EF518}" srcOrd="1" destOrd="0" presId="urn:microsoft.com/office/officeart/2005/8/layout/hProcess3"/>
    <dgm:cxn modelId="{D63BA580-42B2-4EBC-B561-FA4ED294E626}" type="presParOf" srcId="{D02D88C2-E594-4B27-8313-E459AD4EF518}" destId="{01D93F6F-79A6-4B6C-8666-E8CC9AD08FBD}" srcOrd="0" destOrd="0" presId="urn:microsoft.com/office/officeart/2005/8/layout/hProcess3"/>
    <dgm:cxn modelId="{99DBB4C0-75B5-4655-B31C-8B1A56BB5FA3}" type="presParOf" srcId="{D02D88C2-E594-4B27-8313-E459AD4EF518}" destId="{2E4E41B4-89D8-4417-A453-0CFA839D6F11}" srcOrd="1" destOrd="0" presId="urn:microsoft.com/office/officeart/2005/8/layout/hProcess3"/>
    <dgm:cxn modelId="{FC81670F-7400-4C74-8195-8791005C9F9C}" type="presParOf" srcId="{2E4E41B4-89D8-4417-A453-0CFA839D6F11}" destId="{55DA0BAA-D215-48CA-916C-C5B3E9528D56}" srcOrd="0" destOrd="0" presId="urn:microsoft.com/office/officeart/2005/8/layout/hProcess3"/>
    <dgm:cxn modelId="{A54D933C-7125-4920-8BD9-CD4482515A4E}" type="presParOf" srcId="{2E4E41B4-89D8-4417-A453-0CFA839D6F11}" destId="{942F92E8-F311-47EF-93A9-BD97F791C149}" srcOrd="1" destOrd="0" presId="urn:microsoft.com/office/officeart/2005/8/layout/hProcess3"/>
    <dgm:cxn modelId="{7902E948-EBD2-447E-9390-E051E3ED4A3C}" type="presParOf" srcId="{2E4E41B4-89D8-4417-A453-0CFA839D6F11}" destId="{8952AFAF-761E-422A-883C-575FA4AA0F04}" srcOrd="2" destOrd="0" presId="urn:microsoft.com/office/officeart/2005/8/layout/hProcess3"/>
    <dgm:cxn modelId="{894671EC-BB06-4374-A364-CD99419EF40C}" type="presParOf" srcId="{2E4E41B4-89D8-4417-A453-0CFA839D6F11}" destId="{ADBF5169-0EDB-4127-BF2C-F0017E8ED513}" srcOrd="3" destOrd="0" presId="urn:microsoft.com/office/officeart/2005/8/layout/hProcess3"/>
    <dgm:cxn modelId="{FB100BC8-1CB7-4700-B8C3-E941C4428CB9}" type="presParOf" srcId="{D02D88C2-E594-4B27-8313-E459AD4EF518}" destId="{CB8BF7F7-F9A9-46C1-BF4E-CD9CA4A3920C}" srcOrd="2" destOrd="0" presId="urn:microsoft.com/office/officeart/2005/8/layout/hProcess3"/>
    <dgm:cxn modelId="{BCBF06E5-1A1A-4E2E-A51F-17BF94609D80}" type="presParOf" srcId="{D02D88C2-E594-4B27-8313-E459AD4EF518}" destId="{A0AD2312-687B-4AF2-8C58-B3D3A3BAF79F}" srcOrd="3" destOrd="0" presId="urn:microsoft.com/office/officeart/2005/8/layout/hProcess3"/>
    <dgm:cxn modelId="{CB11AB41-D0B9-4A91-87DD-B147C00896AD}" type="presParOf" srcId="{D02D88C2-E594-4B27-8313-E459AD4EF518}" destId="{B36C7952-DFFF-4575-B3D4-21BB23AEC7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DFEF3-CF04-4A07-BE31-3D991BA1BFF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81D696-55D7-4F04-A338-D15E16CC942E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 Events: Interested &amp; Uninterested</a:t>
          </a:r>
        </a:p>
      </dgm:t>
    </dgm:pt>
    <dgm:pt modelId="{088A240D-7473-47BD-BFC5-AF7A5E0ADD40}" type="parTrans" cxnId="{0A9B0CB6-F687-444D-B143-7335208E402C}">
      <dgm:prSet/>
      <dgm:spPr/>
      <dgm:t>
        <a:bodyPr/>
        <a:lstStyle/>
        <a:p>
          <a:endParaRPr lang="en-US"/>
        </a:p>
      </dgm:t>
    </dgm:pt>
    <dgm:pt modelId="{C2D8E557-5904-4EBA-8799-0DBC65FF33FE}" type="sibTrans" cxnId="{0A9B0CB6-F687-444D-B143-7335208E402C}">
      <dgm:prSet/>
      <dgm:spPr/>
      <dgm:t>
        <a:bodyPr/>
        <a:lstStyle/>
        <a:p>
          <a:endParaRPr lang="en-US"/>
        </a:p>
      </dgm:t>
    </dgm:pt>
    <dgm:pt modelId="{7BC9571B-4C27-42A8-BB71-5744ABBD42AF}" type="pres">
      <dgm:prSet presAssocID="{F7FDFEF3-CF04-4A07-BE31-3D991BA1BFF1}" presName="Name0" presStyleCnt="0">
        <dgm:presLayoutVars>
          <dgm:dir/>
          <dgm:animLvl val="lvl"/>
          <dgm:resizeHandles val="exact"/>
        </dgm:presLayoutVars>
      </dgm:prSet>
      <dgm:spPr/>
    </dgm:pt>
    <dgm:pt modelId="{DD317D26-F781-435B-A5C4-97242330245E}" type="pres">
      <dgm:prSet presAssocID="{F7FDFEF3-CF04-4A07-BE31-3D991BA1BFF1}" presName="dummy" presStyleCnt="0"/>
      <dgm:spPr/>
    </dgm:pt>
    <dgm:pt modelId="{D02D88C2-E594-4B27-8313-E459AD4EF518}" type="pres">
      <dgm:prSet presAssocID="{F7FDFEF3-CF04-4A07-BE31-3D991BA1BFF1}" presName="linH" presStyleCnt="0"/>
      <dgm:spPr/>
    </dgm:pt>
    <dgm:pt modelId="{01D93F6F-79A6-4B6C-8666-E8CC9AD08FBD}" type="pres">
      <dgm:prSet presAssocID="{F7FDFEF3-CF04-4A07-BE31-3D991BA1BFF1}" presName="padding1" presStyleCnt="0"/>
      <dgm:spPr/>
    </dgm:pt>
    <dgm:pt modelId="{2E4E41B4-89D8-4417-A453-0CFA839D6F11}" type="pres">
      <dgm:prSet presAssocID="{DE81D696-55D7-4F04-A338-D15E16CC942E}" presName="linV" presStyleCnt="0"/>
      <dgm:spPr/>
    </dgm:pt>
    <dgm:pt modelId="{55DA0BAA-D215-48CA-916C-C5B3E9528D56}" type="pres">
      <dgm:prSet presAssocID="{DE81D696-55D7-4F04-A338-D15E16CC942E}" presName="spVertical1" presStyleCnt="0"/>
      <dgm:spPr/>
    </dgm:pt>
    <dgm:pt modelId="{942F92E8-F311-47EF-93A9-BD97F791C149}" type="pres">
      <dgm:prSet presAssocID="{DE81D696-55D7-4F04-A338-D15E16CC942E}" presName="parTx" presStyleLbl="revTx" presStyleIdx="0" presStyleCnt="1" custScaleX="119769" custScaleY="102833" custLinFactNeighborX="-98550" custLinFactNeighborY="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2AFAF-761E-422A-883C-575FA4AA0F04}" type="pres">
      <dgm:prSet presAssocID="{DE81D696-55D7-4F04-A338-D15E16CC942E}" presName="spVertical2" presStyleCnt="0"/>
      <dgm:spPr/>
    </dgm:pt>
    <dgm:pt modelId="{ADBF5169-0EDB-4127-BF2C-F0017E8ED513}" type="pres">
      <dgm:prSet presAssocID="{DE81D696-55D7-4F04-A338-D15E16CC942E}" presName="spVertical3" presStyleCnt="0"/>
      <dgm:spPr/>
    </dgm:pt>
    <dgm:pt modelId="{CB8BF7F7-F9A9-46C1-BF4E-CD9CA4A3920C}" type="pres">
      <dgm:prSet presAssocID="{F7FDFEF3-CF04-4A07-BE31-3D991BA1BFF1}" presName="padding2" presStyleCnt="0"/>
      <dgm:spPr/>
    </dgm:pt>
    <dgm:pt modelId="{A0AD2312-687B-4AF2-8C58-B3D3A3BAF79F}" type="pres">
      <dgm:prSet presAssocID="{F7FDFEF3-CF04-4A07-BE31-3D991BA1BFF1}" presName="negArrow" presStyleCnt="0"/>
      <dgm:spPr/>
    </dgm:pt>
    <dgm:pt modelId="{B36C7952-DFFF-4575-B3D4-21BB23AEC777}" type="pres">
      <dgm:prSet presAssocID="{F7FDFEF3-CF04-4A07-BE31-3D991BA1BFF1}" presName="backgroundArrow" presStyleLbl="node1" presStyleIdx="0" presStyleCnt="1" custLinFactNeighborX="-2782" custLinFactNeighborY="115"/>
      <dgm:spPr/>
    </dgm:pt>
  </dgm:ptLst>
  <dgm:cxnLst>
    <dgm:cxn modelId="{0A9B0CB6-F687-444D-B143-7335208E402C}" srcId="{F7FDFEF3-CF04-4A07-BE31-3D991BA1BFF1}" destId="{DE81D696-55D7-4F04-A338-D15E16CC942E}" srcOrd="0" destOrd="0" parTransId="{088A240D-7473-47BD-BFC5-AF7A5E0ADD40}" sibTransId="{C2D8E557-5904-4EBA-8799-0DBC65FF33FE}"/>
    <dgm:cxn modelId="{2661999D-93DA-4C53-B722-A707263C35F0}" type="presOf" srcId="{DE81D696-55D7-4F04-A338-D15E16CC942E}" destId="{942F92E8-F311-47EF-93A9-BD97F791C149}" srcOrd="0" destOrd="0" presId="urn:microsoft.com/office/officeart/2005/8/layout/hProcess3"/>
    <dgm:cxn modelId="{8C21653B-9EB9-4DC7-A355-293CD281300B}" type="presOf" srcId="{F7FDFEF3-CF04-4A07-BE31-3D991BA1BFF1}" destId="{7BC9571B-4C27-42A8-BB71-5744ABBD42AF}" srcOrd="0" destOrd="0" presId="urn:microsoft.com/office/officeart/2005/8/layout/hProcess3"/>
    <dgm:cxn modelId="{332448BD-37CD-4202-BE77-AD47AA248D74}" type="presParOf" srcId="{7BC9571B-4C27-42A8-BB71-5744ABBD42AF}" destId="{DD317D26-F781-435B-A5C4-97242330245E}" srcOrd="0" destOrd="0" presId="urn:microsoft.com/office/officeart/2005/8/layout/hProcess3"/>
    <dgm:cxn modelId="{AA9F6B24-C7B9-43DA-A7D6-64818FD4AF81}" type="presParOf" srcId="{7BC9571B-4C27-42A8-BB71-5744ABBD42AF}" destId="{D02D88C2-E594-4B27-8313-E459AD4EF518}" srcOrd="1" destOrd="0" presId="urn:microsoft.com/office/officeart/2005/8/layout/hProcess3"/>
    <dgm:cxn modelId="{D63BA580-42B2-4EBC-B561-FA4ED294E626}" type="presParOf" srcId="{D02D88C2-E594-4B27-8313-E459AD4EF518}" destId="{01D93F6F-79A6-4B6C-8666-E8CC9AD08FBD}" srcOrd="0" destOrd="0" presId="urn:microsoft.com/office/officeart/2005/8/layout/hProcess3"/>
    <dgm:cxn modelId="{99DBB4C0-75B5-4655-B31C-8B1A56BB5FA3}" type="presParOf" srcId="{D02D88C2-E594-4B27-8313-E459AD4EF518}" destId="{2E4E41B4-89D8-4417-A453-0CFA839D6F11}" srcOrd="1" destOrd="0" presId="urn:microsoft.com/office/officeart/2005/8/layout/hProcess3"/>
    <dgm:cxn modelId="{FC81670F-7400-4C74-8195-8791005C9F9C}" type="presParOf" srcId="{2E4E41B4-89D8-4417-A453-0CFA839D6F11}" destId="{55DA0BAA-D215-48CA-916C-C5B3E9528D56}" srcOrd="0" destOrd="0" presId="urn:microsoft.com/office/officeart/2005/8/layout/hProcess3"/>
    <dgm:cxn modelId="{A54D933C-7125-4920-8BD9-CD4482515A4E}" type="presParOf" srcId="{2E4E41B4-89D8-4417-A453-0CFA839D6F11}" destId="{942F92E8-F311-47EF-93A9-BD97F791C149}" srcOrd="1" destOrd="0" presId="urn:microsoft.com/office/officeart/2005/8/layout/hProcess3"/>
    <dgm:cxn modelId="{7902E948-EBD2-447E-9390-E051E3ED4A3C}" type="presParOf" srcId="{2E4E41B4-89D8-4417-A453-0CFA839D6F11}" destId="{8952AFAF-761E-422A-883C-575FA4AA0F04}" srcOrd="2" destOrd="0" presId="urn:microsoft.com/office/officeart/2005/8/layout/hProcess3"/>
    <dgm:cxn modelId="{894671EC-BB06-4374-A364-CD99419EF40C}" type="presParOf" srcId="{2E4E41B4-89D8-4417-A453-0CFA839D6F11}" destId="{ADBF5169-0EDB-4127-BF2C-F0017E8ED513}" srcOrd="3" destOrd="0" presId="urn:microsoft.com/office/officeart/2005/8/layout/hProcess3"/>
    <dgm:cxn modelId="{FB100BC8-1CB7-4700-B8C3-E941C4428CB9}" type="presParOf" srcId="{D02D88C2-E594-4B27-8313-E459AD4EF518}" destId="{CB8BF7F7-F9A9-46C1-BF4E-CD9CA4A3920C}" srcOrd="2" destOrd="0" presId="urn:microsoft.com/office/officeart/2005/8/layout/hProcess3"/>
    <dgm:cxn modelId="{BCBF06E5-1A1A-4E2E-A51F-17BF94609D80}" type="presParOf" srcId="{D02D88C2-E594-4B27-8313-E459AD4EF518}" destId="{A0AD2312-687B-4AF2-8C58-B3D3A3BAF79F}" srcOrd="3" destOrd="0" presId="urn:microsoft.com/office/officeart/2005/8/layout/hProcess3"/>
    <dgm:cxn modelId="{CB11AB41-D0B9-4A91-87DD-B147C00896AD}" type="presParOf" srcId="{D02D88C2-E594-4B27-8313-E459AD4EF518}" destId="{B36C7952-DFFF-4575-B3D4-21BB23AEC7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063D3D-5447-473A-8D5C-66246D7AC31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F66D6-4C25-40D8-8C8D-99D783020CB7}">
      <dgm:prSet phldrT="[Text]"/>
      <dgm:spPr/>
      <dgm:t>
        <a:bodyPr/>
        <a:lstStyle/>
        <a:p>
          <a:r>
            <a:rPr lang="en-US" dirty="0"/>
            <a:t>Event 1</a:t>
          </a:r>
        </a:p>
      </dgm:t>
    </dgm:pt>
    <dgm:pt modelId="{A62E12C4-D51A-4A28-B772-2088285C863B}" type="parTrans" cxnId="{EE49A847-134B-4075-AE44-53D8CDD52D00}">
      <dgm:prSet/>
      <dgm:spPr/>
      <dgm:t>
        <a:bodyPr/>
        <a:lstStyle/>
        <a:p>
          <a:endParaRPr lang="en-US"/>
        </a:p>
      </dgm:t>
    </dgm:pt>
    <dgm:pt modelId="{018EB7AA-7D2D-4440-A2DA-5C2BDC48BFE4}" type="sibTrans" cxnId="{EE49A847-134B-4075-AE44-53D8CDD52D00}">
      <dgm:prSet/>
      <dgm:spPr/>
      <dgm:t>
        <a:bodyPr/>
        <a:lstStyle/>
        <a:p>
          <a:endParaRPr lang="en-US"/>
        </a:p>
      </dgm:t>
    </dgm:pt>
    <dgm:pt modelId="{A0ACF810-A02D-4B18-80F9-AAAA50A45B1B}">
      <dgm:prSet phldrT="[Text]"/>
      <dgm:spPr/>
      <dgm:t>
        <a:bodyPr/>
        <a:lstStyle/>
        <a:p>
          <a:r>
            <a:rPr lang="en-US" dirty="0"/>
            <a:t>Event 2</a:t>
          </a:r>
        </a:p>
      </dgm:t>
    </dgm:pt>
    <dgm:pt modelId="{F2AD9833-6636-4BA3-8831-0C485AE35442}" type="parTrans" cxnId="{991B21B4-0F65-474B-9B76-160DD4B2C119}">
      <dgm:prSet/>
      <dgm:spPr/>
      <dgm:t>
        <a:bodyPr/>
        <a:lstStyle/>
        <a:p>
          <a:endParaRPr lang="en-US"/>
        </a:p>
      </dgm:t>
    </dgm:pt>
    <dgm:pt modelId="{8AB44169-902F-413D-9F86-9A9C0A22EAB2}" type="sibTrans" cxnId="{991B21B4-0F65-474B-9B76-160DD4B2C119}">
      <dgm:prSet/>
      <dgm:spPr/>
      <dgm:t>
        <a:bodyPr/>
        <a:lstStyle/>
        <a:p>
          <a:endParaRPr lang="en-US"/>
        </a:p>
      </dgm:t>
    </dgm:pt>
    <dgm:pt modelId="{879827B7-2B74-4C5A-AF23-F3FC224019F9}" type="pres">
      <dgm:prSet presAssocID="{E2063D3D-5447-473A-8D5C-66246D7AC3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EBCC28-4DC4-4A71-A33E-5C916312996A}" type="pres">
      <dgm:prSet presAssocID="{F42F66D6-4C25-40D8-8C8D-99D783020CB7}" presName="arrow" presStyleLbl="node1" presStyleIdx="0" presStyleCnt="2" custScaleY="100230" custRadScaleRad="100058" custRadScaleInc="-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25F11-2919-48ED-BF33-35E5F174071E}" type="pres">
      <dgm:prSet presAssocID="{A0ACF810-A02D-4B18-80F9-AAAA50A45B1B}" presName="arrow" presStyleLbl="node1" presStyleIdx="1" presStyleCnt="2" custScaleY="100230" custRadScaleRad="100108" custRadScaleInc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9A847-134B-4075-AE44-53D8CDD52D00}" srcId="{E2063D3D-5447-473A-8D5C-66246D7AC317}" destId="{F42F66D6-4C25-40D8-8C8D-99D783020CB7}" srcOrd="0" destOrd="0" parTransId="{A62E12C4-D51A-4A28-B772-2088285C863B}" sibTransId="{018EB7AA-7D2D-4440-A2DA-5C2BDC48BFE4}"/>
    <dgm:cxn modelId="{991B21B4-0F65-474B-9B76-160DD4B2C119}" srcId="{E2063D3D-5447-473A-8D5C-66246D7AC317}" destId="{A0ACF810-A02D-4B18-80F9-AAAA50A45B1B}" srcOrd="1" destOrd="0" parTransId="{F2AD9833-6636-4BA3-8831-0C485AE35442}" sibTransId="{8AB44169-902F-413D-9F86-9A9C0A22EAB2}"/>
    <dgm:cxn modelId="{415B6CBF-3B02-4339-8866-17DC7150ED82}" type="presOf" srcId="{F42F66D6-4C25-40D8-8C8D-99D783020CB7}" destId="{DEEBCC28-4DC4-4A71-A33E-5C916312996A}" srcOrd="0" destOrd="0" presId="urn:microsoft.com/office/officeart/2005/8/layout/arrow5"/>
    <dgm:cxn modelId="{93DB0722-FA9A-416A-958F-DEC42C09A549}" type="presOf" srcId="{A0ACF810-A02D-4B18-80F9-AAAA50A45B1B}" destId="{97425F11-2919-48ED-BF33-35E5F174071E}" srcOrd="0" destOrd="0" presId="urn:microsoft.com/office/officeart/2005/8/layout/arrow5"/>
    <dgm:cxn modelId="{EC9A39C6-21FF-4B2F-BA3E-B6B518DB9370}" type="presOf" srcId="{E2063D3D-5447-473A-8D5C-66246D7AC317}" destId="{879827B7-2B74-4C5A-AF23-F3FC224019F9}" srcOrd="0" destOrd="0" presId="urn:microsoft.com/office/officeart/2005/8/layout/arrow5"/>
    <dgm:cxn modelId="{09B80067-69AF-48AD-813B-16AEF920A4AE}" type="presParOf" srcId="{879827B7-2B74-4C5A-AF23-F3FC224019F9}" destId="{DEEBCC28-4DC4-4A71-A33E-5C916312996A}" srcOrd="0" destOrd="0" presId="urn:microsoft.com/office/officeart/2005/8/layout/arrow5"/>
    <dgm:cxn modelId="{50131155-4951-475D-B5ED-D8D899C451A4}" type="presParOf" srcId="{879827B7-2B74-4C5A-AF23-F3FC224019F9}" destId="{97425F11-2919-48ED-BF33-35E5F174071E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7952-DFFF-4575-B3D4-21BB23AEC777}">
      <dsp:nvSpPr>
        <dsp:cNvPr id="0" name=""/>
        <dsp:cNvSpPr/>
      </dsp:nvSpPr>
      <dsp:spPr>
        <a:xfrm>
          <a:off x="0" y="0"/>
          <a:ext cx="2754304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92E8-F311-47EF-93A9-BD97F791C149}">
      <dsp:nvSpPr>
        <dsp:cNvPr id="0" name=""/>
        <dsp:cNvSpPr/>
      </dsp:nvSpPr>
      <dsp:spPr>
        <a:xfrm>
          <a:off x="0" y="410782"/>
          <a:ext cx="2256700" cy="814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TF - IDF</a:t>
          </a:r>
        </a:p>
      </dsp:txBody>
      <dsp:txXfrm>
        <a:off x="0" y="410782"/>
        <a:ext cx="2256700" cy="814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7952-DFFF-4575-B3D4-21BB23AEC777}">
      <dsp:nvSpPr>
        <dsp:cNvPr id="0" name=""/>
        <dsp:cNvSpPr/>
      </dsp:nvSpPr>
      <dsp:spPr>
        <a:xfrm>
          <a:off x="0" y="26411"/>
          <a:ext cx="2745922" cy="194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92E8-F311-47EF-93A9-BD97F791C149}">
      <dsp:nvSpPr>
        <dsp:cNvPr id="0" name=""/>
        <dsp:cNvSpPr/>
      </dsp:nvSpPr>
      <dsp:spPr>
        <a:xfrm>
          <a:off x="0" y="510948"/>
          <a:ext cx="2251389" cy="9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 Events: Interested &amp; Uninterested</a:t>
          </a:r>
        </a:p>
      </dsp:txBody>
      <dsp:txXfrm>
        <a:off x="0" y="510948"/>
        <a:ext cx="2251389" cy="999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BCC28-4DC4-4A71-A33E-5C916312996A}">
      <dsp:nvSpPr>
        <dsp:cNvPr id="0" name=""/>
        <dsp:cNvSpPr/>
      </dsp:nvSpPr>
      <dsp:spPr>
        <a:xfrm rot="16200000">
          <a:off x="1413" y="1101"/>
          <a:ext cx="1229384" cy="123221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Event 1</a:t>
          </a:r>
        </a:p>
      </dsp:txBody>
      <dsp:txXfrm rot="5400000">
        <a:off x="0" y="309860"/>
        <a:ext cx="1017069" cy="614692"/>
      </dsp:txXfrm>
    </dsp:sp>
    <dsp:sp modelId="{97425F11-2919-48ED-BF33-35E5F174071E}">
      <dsp:nvSpPr>
        <dsp:cNvPr id="0" name=""/>
        <dsp:cNvSpPr/>
      </dsp:nvSpPr>
      <dsp:spPr>
        <a:xfrm rot="5400000">
          <a:off x="5510243" y="1101"/>
          <a:ext cx="1229384" cy="123221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Event 2</a:t>
          </a:r>
        </a:p>
      </dsp:txBody>
      <dsp:txXfrm rot="-5400000">
        <a:off x="5723972" y="309860"/>
        <a:ext cx="1017069" cy="614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6A9-9B48-214A-BCCE-5B688AEA7A9F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7E2A-C7AB-874C-97FE-7F67254B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</a:t>
            </a:r>
            <a:r>
              <a:rPr lang="en-US" baseline="0" dirty="0"/>
              <a:t>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</a:t>
            </a:r>
            <a:r>
              <a:rPr lang="en-US" baseline="0" dirty="0"/>
              <a:t> data. Too little time. So we decided to focus on event descriptions only. We can definitely improve the recommendation accuracy by using other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97E2A-C7AB-874C-97FE-7F67254B70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9E8C-F446-4C11-9AAE-B4B295EA670E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54" y="5011615"/>
            <a:ext cx="9144000" cy="1072662"/>
          </a:xfrm>
        </p:spPr>
        <p:txBody>
          <a:bodyPr>
            <a:normAutofit/>
          </a:bodyPr>
          <a:lstStyle/>
          <a:p>
            <a:r>
              <a:rPr lang="en-US" sz="6600" b="1" cap="small" dirty="0">
                <a:solidFill>
                  <a:schemeClr val="bg1"/>
                </a:solidFill>
                <a:latin typeface="+mn-lt"/>
              </a:rPr>
              <a:t>Event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985" y="6362823"/>
            <a:ext cx="9823938" cy="3778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Dhiviya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Dhanasekar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Kushal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Palesha</a:t>
            </a:r>
            <a:r>
              <a:rPr lang="en-US" dirty="0">
                <a:solidFill>
                  <a:schemeClr val="bg1"/>
                </a:solidFill>
              </a:rPr>
              <a:t> |</a:t>
            </a:r>
            <a:r>
              <a:rPr lang="en-US" dirty="0" err="1">
                <a:solidFill>
                  <a:schemeClr val="bg1"/>
                </a:solidFill>
              </a:rPr>
              <a:t>Prathiba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Nagarajan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" y="6304146"/>
            <a:ext cx="474508" cy="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URL: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dhiviyadhanasekar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Events_Recommender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Dataset URL: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kaggle.com</a:t>
            </a:r>
            <a:r>
              <a:rPr lang="en-US" dirty="0" smtClean="0">
                <a:solidFill>
                  <a:schemeClr val="bg1"/>
                </a:solidFill>
              </a:rPr>
              <a:t>/c/event-recommendation-engine-challenge/data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Why an event recommender?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Challenges we faced</a:t>
            </a:r>
          </a:p>
        </p:txBody>
      </p:sp>
    </p:spTree>
    <p:extLst>
      <p:ext uri="{BB962C8B-B14F-4D97-AF65-F5344CB8AC3E}">
        <p14:creationId xmlns:p14="http://schemas.microsoft.com/office/powerpoint/2010/main" val="25951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jivetshirts.com/wp-content/uploads/2013/03/homer-simpson-t-shirts-woo-h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94" y="2804137"/>
            <a:ext cx="2822635" cy="2708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2618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does Homer like?</a:t>
            </a:r>
          </a:p>
        </p:txBody>
      </p:sp>
      <p:pic>
        <p:nvPicPr>
          <p:cNvPr id="2050" name="Picture 2" descr="Image result for par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1451747"/>
            <a:ext cx="3946240" cy="219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4158251"/>
            <a:ext cx="3989103" cy="2076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68" y="2640882"/>
            <a:ext cx="3457702" cy="18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" y="1427356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9" y="4158251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cdn.shopify.com/s/files/1/0185/5092/products/persons-0024.png?v=13695437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22" y="2459736"/>
            <a:ext cx="467740" cy="4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			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8" y="2163481"/>
            <a:ext cx="10641304" cy="19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3798"/>
            <a:ext cx="10515600" cy="1654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3M events</a:t>
            </a:r>
          </a:p>
        </p:txBody>
      </p:sp>
    </p:spTree>
    <p:extLst>
      <p:ext uri="{BB962C8B-B14F-4D97-AF65-F5344CB8AC3E}">
        <p14:creationId xmlns:p14="http://schemas.microsoft.com/office/powerpoint/2010/main" val="11433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013" y="1398676"/>
            <a:ext cx="2143125" cy="21431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09" y="711200"/>
            <a:ext cx="1485900" cy="1114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10" y="3157714"/>
            <a:ext cx="2143125" cy="21431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563329"/>
            <a:ext cx="8177981" cy="466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Use event descriptions.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Calculate TF-IDF for the 100 most frequently  occurring words in the description.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TF – Term Frequency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IDF – Inverse Document Frequency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Use Cosine Similarity to gauge the similarity of the new event to Homer’s likes and dislikes.</a:t>
            </a:r>
          </a:p>
        </p:txBody>
      </p:sp>
    </p:spTree>
    <p:extLst>
      <p:ext uri="{BB962C8B-B14F-4D97-AF65-F5344CB8AC3E}">
        <p14:creationId xmlns:p14="http://schemas.microsoft.com/office/powerpoint/2010/main" val="34558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what?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6684" y="1795698"/>
            <a:ext cx="1179865" cy="3930927"/>
          </a:xfrm>
          <a:prstGeom prst="rect">
            <a:avLst/>
          </a:prstGeom>
          <a:solidFill>
            <a:srgbClr val="D85E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HBase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87510" y="1791817"/>
            <a:ext cx="6139901" cy="1683913"/>
            <a:chOff x="644356" y="3852969"/>
            <a:chExt cx="6139901" cy="1683913"/>
          </a:xfrm>
        </p:grpSpPr>
        <p:sp>
          <p:nvSpPr>
            <p:cNvPr id="6" name="Rounded Rectangle 5"/>
            <p:cNvSpPr/>
            <p:nvPr/>
          </p:nvSpPr>
          <p:spPr>
            <a:xfrm>
              <a:off x="2136062" y="3852969"/>
              <a:ext cx="1747732" cy="798146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36062" y="4738736"/>
              <a:ext cx="1747732" cy="798146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859025581"/>
                </p:ext>
              </p:extLst>
            </p:nvPr>
          </p:nvGraphicFramePr>
          <p:xfrm>
            <a:off x="4029953" y="3902138"/>
            <a:ext cx="2754304" cy="16347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4356" y="3893507"/>
              <a:ext cx="1102299" cy="1643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Events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5697" y="3822553"/>
            <a:ext cx="6154975" cy="2019888"/>
            <a:chOff x="644356" y="1890647"/>
            <a:chExt cx="6154975" cy="2019888"/>
          </a:xfrm>
        </p:grpSpPr>
        <p:sp>
          <p:nvSpPr>
            <p:cNvPr id="9" name="Rounded Rectangle 8"/>
            <p:cNvSpPr/>
            <p:nvPr/>
          </p:nvSpPr>
          <p:spPr>
            <a:xfrm>
              <a:off x="2111338" y="2202426"/>
              <a:ext cx="1833634" cy="1405143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944075313"/>
                </p:ext>
              </p:extLst>
            </p:nvPr>
          </p:nvGraphicFramePr>
          <p:xfrm>
            <a:off x="4053409" y="1890647"/>
            <a:ext cx="2745922" cy="20198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644356" y="2078903"/>
              <a:ext cx="1102299" cy="1643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</a:t>
              </a:r>
            </a:p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164301" y="3451122"/>
            <a:ext cx="1495832" cy="904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Cosine Similarity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587752" y="2537038"/>
            <a:ext cx="648929" cy="874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558255" y="4434348"/>
            <a:ext cx="707922" cy="93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25822" y="3533779"/>
            <a:ext cx="989320" cy="736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742" y="1271684"/>
            <a:ext cx="2345543" cy="128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ultiply 23"/>
          <p:cNvSpPr/>
          <p:nvPr/>
        </p:nvSpPr>
        <p:spPr>
          <a:xfrm>
            <a:off x="8792887" y="4902359"/>
            <a:ext cx="2238658" cy="181182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3" grpId="0" animBg="1"/>
      <p:bldP spid="1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 many features/attributes </a:t>
            </a:r>
          </a:p>
          <a:p>
            <a:r>
              <a:rPr lang="en-US" dirty="0">
                <a:solidFill>
                  <a:schemeClr val="bg1"/>
                </a:solidFill>
              </a:rPr>
              <a:t>Environment to run jobs</a:t>
            </a:r>
          </a:p>
          <a:p>
            <a:r>
              <a:rPr lang="en-US" dirty="0">
                <a:solidFill>
                  <a:schemeClr val="bg1"/>
                </a:solidFill>
              </a:rPr>
              <a:t>Bulk Loading into </a:t>
            </a:r>
            <a:r>
              <a:rPr lang="en-US" dirty="0" err="1">
                <a:solidFill>
                  <a:schemeClr val="bg1"/>
                </a:solidFill>
              </a:rPr>
              <a:t>HBase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Out of RAM – GB of data</a:t>
            </a:r>
          </a:p>
          <a:p>
            <a:r>
              <a:rPr lang="en-US" dirty="0">
                <a:solidFill>
                  <a:schemeClr val="bg1"/>
                </a:solidFill>
              </a:rPr>
              <a:t>Excessive Logging</a:t>
            </a:r>
          </a:p>
          <a:p>
            <a:r>
              <a:rPr lang="en-US" dirty="0">
                <a:solidFill>
                  <a:schemeClr val="bg1"/>
                </a:solidFill>
              </a:rPr>
              <a:t>Tuning the number of reducers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97768"/>
              </p:ext>
            </p:extLst>
          </p:nvPr>
        </p:nvGraphicFramePr>
        <p:xfrm>
          <a:off x="838201" y="1562987"/>
          <a:ext cx="4924646" cy="145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99">
                  <a:extLst>
                    <a:ext uri="{9D8B030D-6E8A-4147-A177-3AD203B41FA5}">
                      <a16:colId xmlns:a16="http://schemas.microsoft.com/office/drawing/2014/main" xmlns="" val="1531358609"/>
                    </a:ext>
                  </a:extLst>
                </a:gridCol>
                <a:gridCol w="365415">
                  <a:extLst>
                    <a:ext uri="{9D8B030D-6E8A-4147-A177-3AD203B41FA5}">
                      <a16:colId xmlns:a16="http://schemas.microsoft.com/office/drawing/2014/main" xmlns="" val="790672283"/>
                    </a:ext>
                  </a:extLst>
                </a:gridCol>
                <a:gridCol w="365415">
                  <a:extLst>
                    <a:ext uri="{9D8B030D-6E8A-4147-A177-3AD203B41FA5}">
                      <a16:colId xmlns:a16="http://schemas.microsoft.com/office/drawing/2014/main" xmlns="" val="4287237347"/>
                    </a:ext>
                  </a:extLst>
                </a:gridCol>
                <a:gridCol w="537972">
                  <a:extLst>
                    <a:ext uri="{9D8B030D-6E8A-4147-A177-3AD203B41FA5}">
                      <a16:colId xmlns:a16="http://schemas.microsoft.com/office/drawing/2014/main" xmlns="" val="2424180090"/>
                    </a:ext>
                  </a:extLst>
                </a:gridCol>
                <a:gridCol w="365415">
                  <a:extLst>
                    <a:ext uri="{9D8B030D-6E8A-4147-A177-3AD203B41FA5}">
                      <a16:colId xmlns:a16="http://schemas.microsoft.com/office/drawing/2014/main" xmlns="" val="124123060"/>
                    </a:ext>
                  </a:extLst>
                </a:gridCol>
                <a:gridCol w="834874">
                  <a:extLst>
                    <a:ext uri="{9D8B030D-6E8A-4147-A177-3AD203B41FA5}">
                      <a16:colId xmlns:a16="http://schemas.microsoft.com/office/drawing/2014/main" xmlns="" val="3059152279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xmlns="" val="2808095255"/>
                    </a:ext>
                  </a:extLst>
                </a:gridCol>
              </a:tblGrid>
              <a:tr h="485553">
                <a:tc>
                  <a:txBody>
                    <a:bodyPr/>
                    <a:lstStyle/>
                    <a:p>
                      <a:r>
                        <a:rPr lang="en-US" dirty="0"/>
                        <a:t>Event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6944437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2877501688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8390142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799782433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9750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56537"/>
              </p:ext>
            </p:extLst>
          </p:nvPr>
        </p:nvGraphicFramePr>
        <p:xfrm>
          <a:off x="6741040" y="1562986"/>
          <a:ext cx="4976040" cy="145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69">
                  <a:extLst>
                    <a:ext uri="{9D8B030D-6E8A-4147-A177-3AD203B41FA5}">
                      <a16:colId xmlns:a16="http://schemas.microsoft.com/office/drawing/2014/main" xmlns="" val="223679318"/>
                    </a:ext>
                  </a:extLst>
                </a:gridCol>
                <a:gridCol w="680484">
                  <a:extLst>
                    <a:ext uri="{9D8B030D-6E8A-4147-A177-3AD203B41FA5}">
                      <a16:colId xmlns:a16="http://schemas.microsoft.com/office/drawing/2014/main" xmlns="" val="3955244991"/>
                    </a:ext>
                  </a:extLst>
                </a:gridCol>
                <a:gridCol w="680484">
                  <a:extLst>
                    <a:ext uri="{9D8B030D-6E8A-4147-A177-3AD203B41FA5}">
                      <a16:colId xmlns:a16="http://schemas.microsoft.com/office/drawing/2014/main" xmlns="" val="3410225350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xmlns="" val="525189864"/>
                    </a:ext>
                  </a:extLst>
                </a:gridCol>
                <a:gridCol w="749596">
                  <a:extLst>
                    <a:ext uri="{9D8B030D-6E8A-4147-A177-3AD203B41FA5}">
                      <a16:colId xmlns:a16="http://schemas.microsoft.com/office/drawing/2014/main" xmlns="" val="3010050982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xmlns="" val="4274137457"/>
                    </a:ext>
                  </a:extLst>
                </a:gridCol>
              </a:tblGrid>
              <a:tr h="485553">
                <a:tc>
                  <a:txBody>
                    <a:bodyPr/>
                    <a:lstStyle/>
                    <a:p>
                      <a:r>
                        <a:rPr lang="en-US" dirty="0"/>
                        <a:t>Event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C_100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3736099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2877501688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7327592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799782433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8535785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890436" y="1892594"/>
            <a:ext cx="723014" cy="79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4231758" y="3487479"/>
            <a:ext cx="446568" cy="1137684"/>
          </a:xfrm>
          <a:prstGeom prst="leftBrac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eft Brace 7"/>
          <p:cNvSpPr/>
          <p:nvPr/>
        </p:nvSpPr>
        <p:spPr>
          <a:xfrm rot="10800000">
            <a:off x="7169888" y="3487479"/>
            <a:ext cx="446568" cy="1137684"/>
          </a:xfrm>
          <a:prstGeom prst="leftBrac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1761" y="3825487"/>
            <a:ext cx="2257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Cosine Similarity</a:t>
            </a:r>
            <a:endParaRPr lang="en-US" sz="24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9356450"/>
              </p:ext>
            </p:extLst>
          </p:nvPr>
        </p:nvGraphicFramePr>
        <p:xfrm>
          <a:off x="2551815" y="3439630"/>
          <a:ext cx="6741042" cy="1233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Down Arrow 12"/>
          <p:cNvSpPr/>
          <p:nvPr/>
        </p:nvSpPr>
        <p:spPr>
          <a:xfrm>
            <a:off x="5550193" y="4768588"/>
            <a:ext cx="680484" cy="744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96560" y="5773362"/>
            <a:ext cx="2993068" cy="78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Recommendation Result</a:t>
            </a:r>
          </a:p>
        </p:txBody>
      </p:sp>
    </p:spTree>
    <p:extLst>
      <p:ext uri="{BB962C8B-B14F-4D97-AF65-F5344CB8AC3E}">
        <p14:creationId xmlns:p14="http://schemas.microsoft.com/office/powerpoint/2010/main" val="610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221</Words>
  <Application>Microsoft Macintosh PowerPoint</Application>
  <PresentationFormat>Widescreen</PresentationFormat>
  <Paragraphs>94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Office Theme</vt:lpstr>
      <vt:lpstr>Event Recommender</vt:lpstr>
      <vt:lpstr>Outline</vt:lpstr>
      <vt:lpstr>What does Homer like?</vt:lpstr>
      <vt:lpstr>     Demo</vt:lpstr>
      <vt:lpstr>Why Big Data?</vt:lpstr>
      <vt:lpstr>How?</vt:lpstr>
      <vt:lpstr>Using what?</vt:lpstr>
      <vt:lpstr>Challenges</vt:lpstr>
      <vt:lpstr>Summary</vt:lpstr>
      <vt:lpstr>Appendix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</dc:creator>
  <cp:lastModifiedBy>Kushal Palesha</cp:lastModifiedBy>
  <cp:revision>58</cp:revision>
  <dcterms:created xsi:type="dcterms:W3CDTF">2016-11-28T03:31:47Z</dcterms:created>
  <dcterms:modified xsi:type="dcterms:W3CDTF">2016-12-02T02:20:18Z</dcterms:modified>
</cp:coreProperties>
</file>