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1" r:id="rId6"/>
    <p:sldId id="267" r:id="rId7"/>
    <p:sldId id="265" r:id="rId8"/>
    <p:sldId id="262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94664"/>
  </p:normalViewPr>
  <p:slideViewPr>
    <p:cSldViewPr snapToGrid="0">
      <p:cViewPr varScale="1">
        <p:scale>
          <a:sx n="77" d="100"/>
          <a:sy n="77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TF - IDF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356" custLinFactNeighborY="-1751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 Events: Interested &amp; Uninterested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X="119769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2782" custLinFactNeighborY="115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0"/>
          <a:ext cx="2754304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410782"/>
          <a:ext cx="2256700" cy="8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TF - IDF</a:t>
          </a:r>
        </a:p>
      </dsp:txBody>
      <dsp:txXfrm>
        <a:off x="0" y="410782"/>
        <a:ext cx="2256700" cy="814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26411"/>
          <a:ext cx="2745922" cy="194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510948"/>
          <a:ext cx="2251389" cy="9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 Events: Interested &amp; Uninterested</a:t>
          </a:r>
        </a:p>
      </dsp:txBody>
      <dsp:txXfrm>
        <a:off x="0" y="510948"/>
        <a:ext cx="2251389" cy="99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6A9-9B48-214A-BCCE-5B688AEA7A9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7E2A-C7AB-874C-97FE-7F67254B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</a:t>
            </a:r>
            <a:r>
              <a:rPr lang="en-US" baseline="0" dirty="0" smtClean="0"/>
              <a:t> data. Too little time. So we decided to focus on event descriptions only. We can definitely improve the recommendation accuracy by using other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r>
              <a:rPr lang="en-US" baseline="0" dirty="0" smtClean="0"/>
              <a:t>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9E8C-F446-4C11-9AAE-B4B295EA670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hiviyadhanasekar/Events_Recommender" TargetMode="External"/><Relationship Id="rId3" Type="http://schemas.openxmlformats.org/officeDocument/2006/relationships/hyperlink" Target="https://www.kaggle.com/c/event-recommendation-engine-challenge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54" y="5011615"/>
            <a:ext cx="9144000" cy="1072662"/>
          </a:xfrm>
        </p:spPr>
        <p:txBody>
          <a:bodyPr>
            <a:normAutofit/>
          </a:bodyPr>
          <a:lstStyle/>
          <a:p>
            <a:r>
              <a:rPr lang="en-US" sz="6600" b="1" cap="small" dirty="0">
                <a:solidFill>
                  <a:schemeClr val="bg1"/>
                </a:solidFill>
                <a:latin typeface="+mn-lt"/>
              </a:rPr>
              <a:t>Event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985" y="6362823"/>
            <a:ext cx="9823938" cy="3778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Dhiviya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Dhanasekar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Kushal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Palesha</a:t>
            </a:r>
            <a:r>
              <a:rPr lang="en-US" dirty="0">
                <a:solidFill>
                  <a:schemeClr val="bg1"/>
                </a:solidFill>
              </a:rPr>
              <a:t> |</a:t>
            </a:r>
            <a:r>
              <a:rPr lang="en-US" dirty="0" err="1">
                <a:solidFill>
                  <a:schemeClr val="bg1"/>
                </a:solidFill>
              </a:rPr>
              <a:t>Prathiba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Nagarajan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" y="6304146"/>
            <a:ext cx="474508" cy="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https://github.com/dhiviyadhanasekar/Events_Recommender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dirty="0">
                <a:solidFill>
                  <a:srgbClr val="FFC000"/>
                </a:solidFill>
                <a:hlinkClick r:id="rId3"/>
              </a:rPr>
              <a:t>https://www.kaggle.com/c/event-recommendation-engine-challenge/data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Why an </a:t>
            </a:r>
            <a:r>
              <a:rPr lang="en-US" sz="3200" dirty="0" smtClean="0">
                <a:solidFill>
                  <a:schemeClr val="bg1"/>
                </a:solidFill>
              </a:rPr>
              <a:t>event recommender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Challenges we faced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jivetshirts.com/wp-content/uploads/2013/03/homer-simpson-t-shirts-woo-h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94" y="2804137"/>
            <a:ext cx="2822635" cy="270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2618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Homer like?</a:t>
            </a:r>
          </a:p>
        </p:txBody>
      </p:sp>
      <p:pic>
        <p:nvPicPr>
          <p:cNvPr id="2050" name="Picture 2" descr="Image result for pa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1451747"/>
            <a:ext cx="3946240" cy="219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4158251"/>
            <a:ext cx="3989103" cy="2076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68" y="2640882"/>
            <a:ext cx="3457702" cy="18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" y="1427356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9" y="4158251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cdn.shopify.com/s/files/1/0185/5092/products/persons-0024.png?v=13695437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22" y="2459736"/>
            <a:ext cx="467740" cy="4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					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 screenshot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13" y="1398676"/>
            <a:ext cx="2143125" cy="21431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09" y="711200"/>
            <a:ext cx="1485900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10" y="3157714"/>
            <a:ext cx="2143125" cy="21431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563329"/>
            <a:ext cx="8177981" cy="466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Use event descriptions.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Calculate TF-IDF for the 100 most frequently  occurring words in the description.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TF – Term Frequency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IDF – Inverse Document Frequency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Use Cosine Similarity to gauge the similarity of the new event to Homer’s likes and dislikes.</a:t>
            </a:r>
          </a:p>
        </p:txBody>
      </p:sp>
    </p:spTree>
    <p:extLst>
      <p:ext uri="{BB962C8B-B14F-4D97-AF65-F5344CB8AC3E}">
        <p14:creationId xmlns:p14="http://schemas.microsoft.com/office/powerpoint/2010/main" val="34558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Big Data?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3798"/>
            <a:ext cx="10515600" cy="1654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</a:rPr>
              <a:t>3M events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what?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6684" y="1795698"/>
            <a:ext cx="1179865" cy="3930927"/>
          </a:xfrm>
          <a:prstGeom prst="rect">
            <a:avLst/>
          </a:prstGeom>
          <a:solidFill>
            <a:srgbClr val="D85E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HBase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87510" y="1791817"/>
            <a:ext cx="6139901" cy="1683913"/>
            <a:chOff x="644356" y="3852969"/>
            <a:chExt cx="6139901" cy="1683913"/>
          </a:xfrm>
        </p:grpSpPr>
        <p:sp>
          <p:nvSpPr>
            <p:cNvPr id="6" name="Rounded Rectangle 5"/>
            <p:cNvSpPr/>
            <p:nvPr/>
          </p:nvSpPr>
          <p:spPr>
            <a:xfrm>
              <a:off x="2136062" y="3852969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36062" y="4738736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859025581"/>
                </p:ext>
              </p:extLst>
            </p:nvPr>
          </p:nvGraphicFramePr>
          <p:xfrm>
            <a:off x="4029953" y="3902138"/>
            <a:ext cx="2754304" cy="16347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4356" y="3893507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Events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5697" y="3822553"/>
            <a:ext cx="6154975" cy="2019888"/>
            <a:chOff x="644356" y="1890647"/>
            <a:chExt cx="6154975" cy="2019888"/>
          </a:xfrm>
        </p:grpSpPr>
        <p:sp>
          <p:nvSpPr>
            <p:cNvPr id="9" name="Rounded Rectangle 8"/>
            <p:cNvSpPr/>
            <p:nvPr/>
          </p:nvSpPr>
          <p:spPr>
            <a:xfrm>
              <a:off x="2111338" y="2202426"/>
              <a:ext cx="1833634" cy="1405143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944075313"/>
                </p:ext>
              </p:extLst>
            </p:nvPr>
          </p:nvGraphicFramePr>
          <p:xfrm>
            <a:off x="4053409" y="1890647"/>
            <a:ext cx="2745922" cy="20198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644356" y="2078903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</a:t>
              </a:r>
            </a:p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164301" y="3451122"/>
            <a:ext cx="1495832" cy="904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Cosine Similarity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587752" y="2537038"/>
            <a:ext cx="648929" cy="874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558255" y="4434348"/>
            <a:ext cx="707922" cy="93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25822" y="3533779"/>
            <a:ext cx="989320" cy="736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742" y="1271684"/>
            <a:ext cx="2345543" cy="12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ultiply 23"/>
          <p:cNvSpPr/>
          <p:nvPr/>
        </p:nvSpPr>
        <p:spPr>
          <a:xfrm>
            <a:off x="8792887" y="4902359"/>
            <a:ext cx="2238658" cy="181182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3" grpId="0" animBg="1"/>
      <p:bldP spid="1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 many features/attributes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Environment to </a:t>
            </a:r>
            <a:r>
              <a:rPr lang="en-US" dirty="0" smtClean="0">
                <a:solidFill>
                  <a:schemeClr val="bg1"/>
                </a:solidFill>
              </a:rPr>
              <a:t>run jobs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Bulk Loading into </a:t>
            </a:r>
            <a:r>
              <a:rPr lang="en-US" dirty="0" err="1" smtClean="0">
                <a:solidFill>
                  <a:schemeClr val="bg1"/>
                </a:solidFill>
              </a:rPr>
              <a:t>HBase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 of RAM – GB of data</a:t>
            </a:r>
          </a:p>
          <a:p>
            <a:r>
              <a:rPr lang="en-US" dirty="0">
                <a:solidFill>
                  <a:schemeClr val="bg1"/>
                </a:solidFill>
              </a:rPr>
              <a:t>Excessive </a:t>
            </a:r>
            <a:r>
              <a:rPr lang="en-US" dirty="0" smtClean="0">
                <a:solidFill>
                  <a:schemeClr val="bg1"/>
                </a:solidFill>
              </a:rPr>
              <a:t>Logging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Tuning the number of reducers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Tables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original </a:t>
            </a:r>
            <a:r>
              <a:rPr lang="en-US" dirty="0" smtClean="0">
                <a:solidFill>
                  <a:schemeClr val="bg1"/>
                </a:solidFill>
              </a:rPr>
              <a:t>csv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Transformed table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Cosine similarity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result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191</Words>
  <Application>Microsoft Macintosh PowerPoint</Application>
  <PresentationFormat>Widescreen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Event Recommender</vt:lpstr>
      <vt:lpstr>Outline</vt:lpstr>
      <vt:lpstr>What does Homer like?</vt:lpstr>
      <vt:lpstr>     Demo</vt:lpstr>
      <vt:lpstr>How?</vt:lpstr>
      <vt:lpstr>Why Big Data?</vt:lpstr>
      <vt:lpstr>Using what?</vt:lpstr>
      <vt:lpstr>Challenges</vt:lpstr>
      <vt:lpstr>Summary</vt:lpstr>
      <vt:lpstr>Appendix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Kushal Palesha</cp:lastModifiedBy>
  <cp:revision>47</cp:revision>
  <dcterms:created xsi:type="dcterms:W3CDTF">2016-11-28T03:31:47Z</dcterms:created>
  <dcterms:modified xsi:type="dcterms:W3CDTF">2016-12-01T05:45:38Z</dcterms:modified>
</cp:coreProperties>
</file>