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1" r:id="rId6"/>
    <p:sldId id="262" r:id="rId7"/>
    <p:sldId id="260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9E8C-F446-4C11-9AAE-B4B295EA670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ellodesales.wordpress.com/2010/01/10/tf-idf-in-hadoop-part-3-documents-in-corpus-and-tfidf-computation/" TargetMode="External"/><Relationship Id="rId2" Type="http://schemas.openxmlformats.org/officeDocument/2006/relationships/hyperlink" Target="https://github.com/dhiviyadhanasekar/Events_Recommen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51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Event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 err="1">
                <a:solidFill>
                  <a:schemeClr val="bg1"/>
                </a:solidFill>
              </a:rPr>
              <a:t>Dhiviya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Dhanasekar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Kushal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Palesha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Prathiba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Nagarajan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5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https://marcellodesales.wordpress.com/2010/01/10/tf-idf-in-hadoop-part-3-documents-in-corpus-and-tfidf-computation/</a:t>
            </a:r>
          </a:p>
        </p:txBody>
      </p:sp>
    </p:spTree>
    <p:extLst>
      <p:ext uri="{BB962C8B-B14F-4D97-AF65-F5344CB8AC3E}">
        <p14:creationId xmlns:p14="http://schemas.microsoft.com/office/powerpoint/2010/main" val="25951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aim – demo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https://marcellodesales.wordpress.com/2010/01/10/tf-idf-in-hadoop-part-3-documents-in-corpus-and-tfidf-computation/</a:t>
            </a:r>
          </a:p>
        </p:txBody>
      </p:sp>
    </p:spTree>
    <p:extLst>
      <p:ext uri="{BB962C8B-B14F-4D97-AF65-F5344CB8AC3E}">
        <p14:creationId xmlns:p14="http://schemas.microsoft.com/office/powerpoint/2010/main" val="390457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2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https://github.com/dhiviyadhanasekar/Events_Recommender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References: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MapReduce for TF-IDF: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https://marcellodesales.wordpress.com/2010/01/10/tf-idf-in-hadoop-part-3-documents-in-corpus-and-tfidf-computation/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97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Event Recommender</vt:lpstr>
      <vt:lpstr>Outline</vt:lpstr>
      <vt:lpstr>Project aim – demo screenshot</vt:lpstr>
      <vt:lpstr>Why?</vt:lpstr>
      <vt:lpstr>How?</vt:lpstr>
      <vt:lpstr>Challenges</vt:lpstr>
      <vt:lpstr>Demo</vt:lpstr>
      <vt:lpstr>Summary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Sujan</cp:lastModifiedBy>
  <cp:revision>3</cp:revision>
  <dcterms:created xsi:type="dcterms:W3CDTF">2016-11-28T03:31:47Z</dcterms:created>
  <dcterms:modified xsi:type="dcterms:W3CDTF">2016-11-28T03:43:27Z</dcterms:modified>
</cp:coreProperties>
</file>