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5" r:id="rId6"/>
    <p:sldId id="262" r:id="rId7"/>
    <p:sldId id="260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DFEF3-CF04-4A07-BE31-3D991BA1BFF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E81D696-55D7-4F04-A338-D15E16CC942E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TF - IDF</a:t>
          </a:r>
        </a:p>
      </dgm:t>
    </dgm:pt>
    <dgm:pt modelId="{088A240D-7473-47BD-BFC5-AF7A5E0ADD40}" type="parTrans" cxnId="{0A9B0CB6-F687-444D-B143-7335208E402C}">
      <dgm:prSet/>
      <dgm:spPr/>
      <dgm:t>
        <a:bodyPr/>
        <a:lstStyle/>
        <a:p>
          <a:endParaRPr lang="en-US"/>
        </a:p>
      </dgm:t>
    </dgm:pt>
    <dgm:pt modelId="{C2D8E557-5904-4EBA-8799-0DBC65FF33FE}" type="sibTrans" cxnId="{0A9B0CB6-F687-444D-B143-7335208E402C}">
      <dgm:prSet/>
      <dgm:spPr/>
      <dgm:t>
        <a:bodyPr/>
        <a:lstStyle/>
        <a:p>
          <a:endParaRPr lang="en-US"/>
        </a:p>
      </dgm:t>
    </dgm:pt>
    <dgm:pt modelId="{7BC9571B-4C27-42A8-BB71-5744ABBD42AF}" type="pres">
      <dgm:prSet presAssocID="{F7FDFEF3-CF04-4A07-BE31-3D991BA1BFF1}" presName="Name0" presStyleCnt="0">
        <dgm:presLayoutVars>
          <dgm:dir/>
          <dgm:animLvl val="lvl"/>
          <dgm:resizeHandles val="exact"/>
        </dgm:presLayoutVars>
      </dgm:prSet>
      <dgm:spPr/>
    </dgm:pt>
    <dgm:pt modelId="{DD317D26-F781-435B-A5C4-97242330245E}" type="pres">
      <dgm:prSet presAssocID="{F7FDFEF3-CF04-4A07-BE31-3D991BA1BFF1}" presName="dummy" presStyleCnt="0"/>
      <dgm:spPr/>
    </dgm:pt>
    <dgm:pt modelId="{D02D88C2-E594-4B27-8313-E459AD4EF518}" type="pres">
      <dgm:prSet presAssocID="{F7FDFEF3-CF04-4A07-BE31-3D991BA1BFF1}" presName="linH" presStyleCnt="0"/>
      <dgm:spPr/>
    </dgm:pt>
    <dgm:pt modelId="{01D93F6F-79A6-4B6C-8666-E8CC9AD08FBD}" type="pres">
      <dgm:prSet presAssocID="{F7FDFEF3-CF04-4A07-BE31-3D991BA1BFF1}" presName="padding1" presStyleCnt="0"/>
      <dgm:spPr/>
    </dgm:pt>
    <dgm:pt modelId="{2E4E41B4-89D8-4417-A453-0CFA839D6F11}" type="pres">
      <dgm:prSet presAssocID="{DE81D696-55D7-4F04-A338-D15E16CC942E}" presName="linV" presStyleCnt="0"/>
      <dgm:spPr/>
    </dgm:pt>
    <dgm:pt modelId="{55DA0BAA-D215-48CA-916C-C5B3E9528D56}" type="pres">
      <dgm:prSet presAssocID="{DE81D696-55D7-4F04-A338-D15E16CC942E}" presName="spVertical1" presStyleCnt="0"/>
      <dgm:spPr/>
    </dgm:pt>
    <dgm:pt modelId="{942F92E8-F311-47EF-93A9-BD97F791C149}" type="pres">
      <dgm:prSet presAssocID="{DE81D696-55D7-4F04-A338-D15E16CC942E}" presName="parTx" presStyleLbl="revTx" presStyleIdx="0" presStyleCnt="1" custScaleY="102833" custLinFactNeighborX="-98550" custLinFactNeighborY="159">
        <dgm:presLayoutVars>
          <dgm:chMax val="0"/>
          <dgm:chPref val="0"/>
          <dgm:bulletEnabled val="1"/>
        </dgm:presLayoutVars>
      </dgm:prSet>
      <dgm:spPr/>
    </dgm:pt>
    <dgm:pt modelId="{8952AFAF-761E-422A-883C-575FA4AA0F04}" type="pres">
      <dgm:prSet presAssocID="{DE81D696-55D7-4F04-A338-D15E16CC942E}" presName="spVertical2" presStyleCnt="0"/>
      <dgm:spPr/>
    </dgm:pt>
    <dgm:pt modelId="{ADBF5169-0EDB-4127-BF2C-F0017E8ED513}" type="pres">
      <dgm:prSet presAssocID="{DE81D696-55D7-4F04-A338-D15E16CC942E}" presName="spVertical3" presStyleCnt="0"/>
      <dgm:spPr/>
    </dgm:pt>
    <dgm:pt modelId="{CB8BF7F7-F9A9-46C1-BF4E-CD9CA4A3920C}" type="pres">
      <dgm:prSet presAssocID="{F7FDFEF3-CF04-4A07-BE31-3D991BA1BFF1}" presName="padding2" presStyleCnt="0"/>
      <dgm:spPr/>
    </dgm:pt>
    <dgm:pt modelId="{A0AD2312-687B-4AF2-8C58-B3D3A3BAF79F}" type="pres">
      <dgm:prSet presAssocID="{F7FDFEF3-CF04-4A07-BE31-3D991BA1BFF1}" presName="negArrow" presStyleCnt="0"/>
      <dgm:spPr/>
    </dgm:pt>
    <dgm:pt modelId="{B36C7952-DFFF-4575-B3D4-21BB23AEC777}" type="pres">
      <dgm:prSet presAssocID="{F7FDFEF3-CF04-4A07-BE31-3D991BA1BFF1}" presName="backgroundArrow" presStyleLbl="node1" presStyleIdx="0" presStyleCnt="1" custLinFactNeighborX="-356" custLinFactNeighborY="-1751"/>
      <dgm:spPr/>
    </dgm:pt>
  </dgm:ptLst>
  <dgm:cxnLst>
    <dgm:cxn modelId="{0A9B0CB6-F687-444D-B143-7335208E402C}" srcId="{F7FDFEF3-CF04-4A07-BE31-3D991BA1BFF1}" destId="{DE81D696-55D7-4F04-A338-D15E16CC942E}" srcOrd="0" destOrd="0" parTransId="{088A240D-7473-47BD-BFC5-AF7A5E0ADD40}" sibTransId="{C2D8E557-5904-4EBA-8799-0DBC65FF33FE}"/>
    <dgm:cxn modelId="{2661999D-93DA-4C53-B722-A707263C35F0}" type="presOf" srcId="{DE81D696-55D7-4F04-A338-D15E16CC942E}" destId="{942F92E8-F311-47EF-93A9-BD97F791C149}" srcOrd="0" destOrd="0" presId="urn:microsoft.com/office/officeart/2005/8/layout/hProcess3"/>
    <dgm:cxn modelId="{8C21653B-9EB9-4DC7-A355-293CD281300B}" type="presOf" srcId="{F7FDFEF3-CF04-4A07-BE31-3D991BA1BFF1}" destId="{7BC9571B-4C27-42A8-BB71-5744ABBD42AF}" srcOrd="0" destOrd="0" presId="urn:microsoft.com/office/officeart/2005/8/layout/hProcess3"/>
    <dgm:cxn modelId="{332448BD-37CD-4202-BE77-AD47AA248D74}" type="presParOf" srcId="{7BC9571B-4C27-42A8-BB71-5744ABBD42AF}" destId="{DD317D26-F781-435B-A5C4-97242330245E}" srcOrd="0" destOrd="0" presId="urn:microsoft.com/office/officeart/2005/8/layout/hProcess3"/>
    <dgm:cxn modelId="{AA9F6B24-C7B9-43DA-A7D6-64818FD4AF81}" type="presParOf" srcId="{7BC9571B-4C27-42A8-BB71-5744ABBD42AF}" destId="{D02D88C2-E594-4B27-8313-E459AD4EF518}" srcOrd="1" destOrd="0" presId="urn:microsoft.com/office/officeart/2005/8/layout/hProcess3"/>
    <dgm:cxn modelId="{D63BA580-42B2-4EBC-B561-FA4ED294E626}" type="presParOf" srcId="{D02D88C2-E594-4B27-8313-E459AD4EF518}" destId="{01D93F6F-79A6-4B6C-8666-E8CC9AD08FBD}" srcOrd="0" destOrd="0" presId="urn:microsoft.com/office/officeart/2005/8/layout/hProcess3"/>
    <dgm:cxn modelId="{99DBB4C0-75B5-4655-B31C-8B1A56BB5FA3}" type="presParOf" srcId="{D02D88C2-E594-4B27-8313-E459AD4EF518}" destId="{2E4E41B4-89D8-4417-A453-0CFA839D6F11}" srcOrd="1" destOrd="0" presId="urn:microsoft.com/office/officeart/2005/8/layout/hProcess3"/>
    <dgm:cxn modelId="{FC81670F-7400-4C74-8195-8791005C9F9C}" type="presParOf" srcId="{2E4E41B4-89D8-4417-A453-0CFA839D6F11}" destId="{55DA0BAA-D215-48CA-916C-C5B3E9528D56}" srcOrd="0" destOrd="0" presId="urn:microsoft.com/office/officeart/2005/8/layout/hProcess3"/>
    <dgm:cxn modelId="{A54D933C-7125-4920-8BD9-CD4482515A4E}" type="presParOf" srcId="{2E4E41B4-89D8-4417-A453-0CFA839D6F11}" destId="{942F92E8-F311-47EF-93A9-BD97F791C149}" srcOrd="1" destOrd="0" presId="urn:microsoft.com/office/officeart/2005/8/layout/hProcess3"/>
    <dgm:cxn modelId="{7902E948-EBD2-447E-9390-E051E3ED4A3C}" type="presParOf" srcId="{2E4E41B4-89D8-4417-A453-0CFA839D6F11}" destId="{8952AFAF-761E-422A-883C-575FA4AA0F04}" srcOrd="2" destOrd="0" presId="urn:microsoft.com/office/officeart/2005/8/layout/hProcess3"/>
    <dgm:cxn modelId="{894671EC-BB06-4374-A364-CD99419EF40C}" type="presParOf" srcId="{2E4E41B4-89D8-4417-A453-0CFA839D6F11}" destId="{ADBF5169-0EDB-4127-BF2C-F0017E8ED513}" srcOrd="3" destOrd="0" presId="urn:microsoft.com/office/officeart/2005/8/layout/hProcess3"/>
    <dgm:cxn modelId="{FB100BC8-1CB7-4700-B8C3-E941C4428CB9}" type="presParOf" srcId="{D02D88C2-E594-4B27-8313-E459AD4EF518}" destId="{CB8BF7F7-F9A9-46C1-BF4E-CD9CA4A3920C}" srcOrd="2" destOrd="0" presId="urn:microsoft.com/office/officeart/2005/8/layout/hProcess3"/>
    <dgm:cxn modelId="{BCBF06E5-1A1A-4E2E-A51F-17BF94609D80}" type="presParOf" srcId="{D02D88C2-E594-4B27-8313-E459AD4EF518}" destId="{A0AD2312-687B-4AF2-8C58-B3D3A3BAF79F}" srcOrd="3" destOrd="0" presId="urn:microsoft.com/office/officeart/2005/8/layout/hProcess3"/>
    <dgm:cxn modelId="{CB11AB41-D0B9-4A91-87DD-B147C00896AD}" type="presParOf" srcId="{D02D88C2-E594-4B27-8313-E459AD4EF518}" destId="{B36C7952-DFFF-4575-B3D4-21BB23AEC7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DFEF3-CF04-4A07-BE31-3D991BA1BFF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E81D696-55D7-4F04-A338-D15E16CC942E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 Events: Interested &amp; Uninterested</a:t>
          </a:r>
        </a:p>
      </dgm:t>
    </dgm:pt>
    <dgm:pt modelId="{088A240D-7473-47BD-BFC5-AF7A5E0ADD40}" type="parTrans" cxnId="{0A9B0CB6-F687-444D-B143-7335208E402C}">
      <dgm:prSet/>
      <dgm:spPr/>
      <dgm:t>
        <a:bodyPr/>
        <a:lstStyle/>
        <a:p>
          <a:endParaRPr lang="en-US"/>
        </a:p>
      </dgm:t>
    </dgm:pt>
    <dgm:pt modelId="{C2D8E557-5904-4EBA-8799-0DBC65FF33FE}" type="sibTrans" cxnId="{0A9B0CB6-F687-444D-B143-7335208E402C}">
      <dgm:prSet/>
      <dgm:spPr/>
      <dgm:t>
        <a:bodyPr/>
        <a:lstStyle/>
        <a:p>
          <a:endParaRPr lang="en-US"/>
        </a:p>
      </dgm:t>
    </dgm:pt>
    <dgm:pt modelId="{7BC9571B-4C27-42A8-BB71-5744ABBD42AF}" type="pres">
      <dgm:prSet presAssocID="{F7FDFEF3-CF04-4A07-BE31-3D991BA1BFF1}" presName="Name0" presStyleCnt="0">
        <dgm:presLayoutVars>
          <dgm:dir/>
          <dgm:animLvl val="lvl"/>
          <dgm:resizeHandles val="exact"/>
        </dgm:presLayoutVars>
      </dgm:prSet>
      <dgm:spPr/>
    </dgm:pt>
    <dgm:pt modelId="{DD317D26-F781-435B-A5C4-97242330245E}" type="pres">
      <dgm:prSet presAssocID="{F7FDFEF3-CF04-4A07-BE31-3D991BA1BFF1}" presName="dummy" presStyleCnt="0"/>
      <dgm:spPr/>
    </dgm:pt>
    <dgm:pt modelId="{D02D88C2-E594-4B27-8313-E459AD4EF518}" type="pres">
      <dgm:prSet presAssocID="{F7FDFEF3-CF04-4A07-BE31-3D991BA1BFF1}" presName="linH" presStyleCnt="0"/>
      <dgm:spPr/>
    </dgm:pt>
    <dgm:pt modelId="{01D93F6F-79A6-4B6C-8666-E8CC9AD08FBD}" type="pres">
      <dgm:prSet presAssocID="{F7FDFEF3-CF04-4A07-BE31-3D991BA1BFF1}" presName="padding1" presStyleCnt="0"/>
      <dgm:spPr/>
    </dgm:pt>
    <dgm:pt modelId="{2E4E41B4-89D8-4417-A453-0CFA839D6F11}" type="pres">
      <dgm:prSet presAssocID="{DE81D696-55D7-4F04-A338-D15E16CC942E}" presName="linV" presStyleCnt="0"/>
      <dgm:spPr/>
    </dgm:pt>
    <dgm:pt modelId="{55DA0BAA-D215-48CA-916C-C5B3E9528D56}" type="pres">
      <dgm:prSet presAssocID="{DE81D696-55D7-4F04-A338-D15E16CC942E}" presName="spVertical1" presStyleCnt="0"/>
      <dgm:spPr/>
    </dgm:pt>
    <dgm:pt modelId="{942F92E8-F311-47EF-93A9-BD97F791C149}" type="pres">
      <dgm:prSet presAssocID="{DE81D696-55D7-4F04-A338-D15E16CC942E}" presName="parTx" presStyleLbl="revTx" presStyleIdx="0" presStyleCnt="1" custScaleX="119769" custScaleY="102833" custLinFactNeighborX="-98550" custLinFactNeighborY="159">
        <dgm:presLayoutVars>
          <dgm:chMax val="0"/>
          <dgm:chPref val="0"/>
          <dgm:bulletEnabled val="1"/>
        </dgm:presLayoutVars>
      </dgm:prSet>
      <dgm:spPr/>
    </dgm:pt>
    <dgm:pt modelId="{8952AFAF-761E-422A-883C-575FA4AA0F04}" type="pres">
      <dgm:prSet presAssocID="{DE81D696-55D7-4F04-A338-D15E16CC942E}" presName="spVertical2" presStyleCnt="0"/>
      <dgm:spPr/>
    </dgm:pt>
    <dgm:pt modelId="{ADBF5169-0EDB-4127-BF2C-F0017E8ED513}" type="pres">
      <dgm:prSet presAssocID="{DE81D696-55D7-4F04-A338-D15E16CC942E}" presName="spVertical3" presStyleCnt="0"/>
      <dgm:spPr/>
    </dgm:pt>
    <dgm:pt modelId="{CB8BF7F7-F9A9-46C1-BF4E-CD9CA4A3920C}" type="pres">
      <dgm:prSet presAssocID="{F7FDFEF3-CF04-4A07-BE31-3D991BA1BFF1}" presName="padding2" presStyleCnt="0"/>
      <dgm:spPr/>
    </dgm:pt>
    <dgm:pt modelId="{A0AD2312-687B-4AF2-8C58-B3D3A3BAF79F}" type="pres">
      <dgm:prSet presAssocID="{F7FDFEF3-CF04-4A07-BE31-3D991BA1BFF1}" presName="negArrow" presStyleCnt="0"/>
      <dgm:spPr/>
    </dgm:pt>
    <dgm:pt modelId="{B36C7952-DFFF-4575-B3D4-21BB23AEC777}" type="pres">
      <dgm:prSet presAssocID="{F7FDFEF3-CF04-4A07-BE31-3D991BA1BFF1}" presName="backgroundArrow" presStyleLbl="node1" presStyleIdx="0" presStyleCnt="1" custLinFactNeighborX="-2782" custLinFactNeighborY="115"/>
      <dgm:spPr/>
    </dgm:pt>
  </dgm:ptLst>
  <dgm:cxnLst>
    <dgm:cxn modelId="{0A9B0CB6-F687-444D-B143-7335208E402C}" srcId="{F7FDFEF3-CF04-4A07-BE31-3D991BA1BFF1}" destId="{DE81D696-55D7-4F04-A338-D15E16CC942E}" srcOrd="0" destOrd="0" parTransId="{088A240D-7473-47BD-BFC5-AF7A5E0ADD40}" sibTransId="{C2D8E557-5904-4EBA-8799-0DBC65FF33FE}"/>
    <dgm:cxn modelId="{2661999D-93DA-4C53-B722-A707263C35F0}" type="presOf" srcId="{DE81D696-55D7-4F04-A338-D15E16CC942E}" destId="{942F92E8-F311-47EF-93A9-BD97F791C149}" srcOrd="0" destOrd="0" presId="urn:microsoft.com/office/officeart/2005/8/layout/hProcess3"/>
    <dgm:cxn modelId="{8C21653B-9EB9-4DC7-A355-293CD281300B}" type="presOf" srcId="{F7FDFEF3-CF04-4A07-BE31-3D991BA1BFF1}" destId="{7BC9571B-4C27-42A8-BB71-5744ABBD42AF}" srcOrd="0" destOrd="0" presId="urn:microsoft.com/office/officeart/2005/8/layout/hProcess3"/>
    <dgm:cxn modelId="{332448BD-37CD-4202-BE77-AD47AA248D74}" type="presParOf" srcId="{7BC9571B-4C27-42A8-BB71-5744ABBD42AF}" destId="{DD317D26-F781-435B-A5C4-97242330245E}" srcOrd="0" destOrd="0" presId="urn:microsoft.com/office/officeart/2005/8/layout/hProcess3"/>
    <dgm:cxn modelId="{AA9F6B24-C7B9-43DA-A7D6-64818FD4AF81}" type="presParOf" srcId="{7BC9571B-4C27-42A8-BB71-5744ABBD42AF}" destId="{D02D88C2-E594-4B27-8313-E459AD4EF518}" srcOrd="1" destOrd="0" presId="urn:microsoft.com/office/officeart/2005/8/layout/hProcess3"/>
    <dgm:cxn modelId="{D63BA580-42B2-4EBC-B561-FA4ED294E626}" type="presParOf" srcId="{D02D88C2-E594-4B27-8313-E459AD4EF518}" destId="{01D93F6F-79A6-4B6C-8666-E8CC9AD08FBD}" srcOrd="0" destOrd="0" presId="urn:microsoft.com/office/officeart/2005/8/layout/hProcess3"/>
    <dgm:cxn modelId="{99DBB4C0-75B5-4655-B31C-8B1A56BB5FA3}" type="presParOf" srcId="{D02D88C2-E594-4B27-8313-E459AD4EF518}" destId="{2E4E41B4-89D8-4417-A453-0CFA839D6F11}" srcOrd="1" destOrd="0" presId="urn:microsoft.com/office/officeart/2005/8/layout/hProcess3"/>
    <dgm:cxn modelId="{FC81670F-7400-4C74-8195-8791005C9F9C}" type="presParOf" srcId="{2E4E41B4-89D8-4417-A453-0CFA839D6F11}" destId="{55DA0BAA-D215-48CA-916C-C5B3E9528D56}" srcOrd="0" destOrd="0" presId="urn:microsoft.com/office/officeart/2005/8/layout/hProcess3"/>
    <dgm:cxn modelId="{A54D933C-7125-4920-8BD9-CD4482515A4E}" type="presParOf" srcId="{2E4E41B4-89D8-4417-A453-0CFA839D6F11}" destId="{942F92E8-F311-47EF-93A9-BD97F791C149}" srcOrd="1" destOrd="0" presId="urn:microsoft.com/office/officeart/2005/8/layout/hProcess3"/>
    <dgm:cxn modelId="{7902E948-EBD2-447E-9390-E051E3ED4A3C}" type="presParOf" srcId="{2E4E41B4-89D8-4417-A453-0CFA839D6F11}" destId="{8952AFAF-761E-422A-883C-575FA4AA0F04}" srcOrd="2" destOrd="0" presId="urn:microsoft.com/office/officeart/2005/8/layout/hProcess3"/>
    <dgm:cxn modelId="{894671EC-BB06-4374-A364-CD99419EF40C}" type="presParOf" srcId="{2E4E41B4-89D8-4417-A453-0CFA839D6F11}" destId="{ADBF5169-0EDB-4127-BF2C-F0017E8ED513}" srcOrd="3" destOrd="0" presId="urn:microsoft.com/office/officeart/2005/8/layout/hProcess3"/>
    <dgm:cxn modelId="{FB100BC8-1CB7-4700-B8C3-E941C4428CB9}" type="presParOf" srcId="{D02D88C2-E594-4B27-8313-E459AD4EF518}" destId="{CB8BF7F7-F9A9-46C1-BF4E-CD9CA4A3920C}" srcOrd="2" destOrd="0" presId="urn:microsoft.com/office/officeart/2005/8/layout/hProcess3"/>
    <dgm:cxn modelId="{BCBF06E5-1A1A-4E2E-A51F-17BF94609D80}" type="presParOf" srcId="{D02D88C2-E594-4B27-8313-E459AD4EF518}" destId="{A0AD2312-687B-4AF2-8C58-B3D3A3BAF79F}" srcOrd="3" destOrd="0" presId="urn:microsoft.com/office/officeart/2005/8/layout/hProcess3"/>
    <dgm:cxn modelId="{CB11AB41-D0B9-4A91-87DD-B147C00896AD}" type="presParOf" srcId="{D02D88C2-E594-4B27-8313-E459AD4EF518}" destId="{B36C7952-DFFF-4575-B3D4-21BB23AEC77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C7952-DFFF-4575-B3D4-21BB23AEC777}">
      <dsp:nvSpPr>
        <dsp:cNvPr id="0" name=""/>
        <dsp:cNvSpPr/>
      </dsp:nvSpPr>
      <dsp:spPr>
        <a:xfrm>
          <a:off x="0" y="0"/>
          <a:ext cx="2754304" cy="158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F92E8-F311-47EF-93A9-BD97F791C149}">
      <dsp:nvSpPr>
        <dsp:cNvPr id="0" name=""/>
        <dsp:cNvSpPr/>
      </dsp:nvSpPr>
      <dsp:spPr>
        <a:xfrm>
          <a:off x="0" y="410782"/>
          <a:ext cx="2256700" cy="814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TF - IDF</a:t>
          </a:r>
        </a:p>
      </dsp:txBody>
      <dsp:txXfrm>
        <a:off x="0" y="410782"/>
        <a:ext cx="2256700" cy="814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C7952-DFFF-4575-B3D4-21BB23AEC777}">
      <dsp:nvSpPr>
        <dsp:cNvPr id="0" name=""/>
        <dsp:cNvSpPr/>
      </dsp:nvSpPr>
      <dsp:spPr>
        <a:xfrm>
          <a:off x="0" y="26411"/>
          <a:ext cx="2745922" cy="194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F92E8-F311-47EF-93A9-BD97F791C149}">
      <dsp:nvSpPr>
        <dsp:cNvPr id="0" name=""/>
        <dsp:cNvSpPr/>
      </dsp:nvSpPr>
      <dsp:spPr>
        <a:xfrm>
          <a:off x="0" y="510948"/>
          <a:ext cx="2251389" cy="9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 Events: Interested &amp; Uninterested</a:t>
          </a:r>
        </a:p>
      </dsp:txBody>
      <dsp:txXfrm>
        <a:off x="0" y="510948"/>
        <a:ext cx="2251389" cy="99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9E8C-F446-4C11-9AAE-B4B295EA670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event-recommendation-engine-challenge/data" TargetMode="External"/><Relationship Id="rId2" Type="http://schemas.openxmlformats.org/officeDocument/2006/relationships/hyperlink" Target="https://github.com/dhiviyadhanasekar/Events_Recommen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v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54" y="5011615"/>
            <a:ext cx="9144000" cy="1072662"/>
          </a:xfrm>
        </p:spPr>
        <p:txBody>
          <a:bodyPr>
            <a:normAutofit/>
          </a:bodyPr>
          <a:lstStyle/>
          <a:p>
            <a:r>
              <a:rPr lang="en-US" sz="6600" b="1" cap="small" dirty="0">
                <a:solidFill>
                  <a:schemeClr val="bg1"/>
                </a:solidFill>
                <a:latin typeface="+mn-lt"/>
              </a:rPr>
              <a:t>Event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985" y="6362823"/>
            <a:ext cx="9823938" cy="3778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Dhiviya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Dhanasekar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Kushal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Palesha</a:t>
            </a:r>
            <a:r>
              <a:rPr lang="en-US" dirty="0">
                <a:solidFill>
                  <a:schemeClr val="bg1"/>
                </a:solidFill>
              </a:rPr>
              <a:t> |</a:t>
            </a:r>
            <a:r>
              <a:rPr lang="en-US" dirty="0" err="1">
                <a:solidFill>
                  <a:schemeClr val="bg1"/>
                </a:solidFill>
              </a:rPr>
              <a:t>Prathiba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Nagarajan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" y="6304146"/>
            <a:ext cx="474508" cy="4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Why an events recommender?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Implementation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Results</a:t>
            </a:r>
          </a:p>
        </p:txBody>
      </p:sp>
    </p:spTree>
    <p:extLst>
      <p:ext uri="{BB962C8B-B14F-4D97-AF65-F5344CB8AC3E}">
        <p14:creationId xmlns:p14="http://schemas.microsoft.com/office/powerpoint/2010/main" val="25951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jivetshirts.com/wp-content/uploads/2013/03/homer-simpson-t-shirts-woo-h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94" y="2804137"/>
            <a:ext cx="2822635" cy="2708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2618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does Homer like?</a:t>
            </a:r>
          </a:p>
        </p:txBody>
      </p:sp>
      <p:pic>
        <p:nvPicPr>
          <p:cNvPr id="2050" name="Picture 2" descr="Image result for par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1451747"/>
            <a:ext cx="3946240" cy="219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r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4158251"/>
            <a:ext cx="3989103" cy="20762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d2v9y0dukr6mq2.cloudfront.net/video/thumbnail/QwIr88a/snow-hiker-hiking-adventure-mountain-travel-outdoor-trekking-extreme-sport-cold-active-ice-winter-landscape-sky-backpacker-nature-people-trek-mountaineering-hike-climbing-high-summit-activity-climber-tourist-altitude-man_4yxzrjrr__S0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68" y="2640882"/>
            <a:ext cx="3457702" cy="18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" y="1427356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9" y="4158251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cdn.shopify.com/s/files/1/0185/5092/products/persons-0024.png?v=13695437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22" y="2459736"/>
            <a:ext cx="467740" cy="4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013" y="1398676"/>
            <a:ext cx="2143125" cy="21431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09" y="711200"/>
            <a:ext cx="1485900" cy="1114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10" y="3157714"/>
            <a:ext cx="2143125" cy="21431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563329"/>
            <a:ext cx="8177981" cy="466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Use event descriptions.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Calculate TF-IDF for the 100 most frequently  occurring words in the description.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TF – Term Frequency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IDF – Inverse Document Frequency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Use Cosine Similarity to gauge the similarity of the new event to Homer’s likes and dislikes.</a:t>
            </a:r>
          </a:p>
        </p:txBody>
      </p:sp>
    </p:spTree>
    <p:extLst>
      <p:ext uri="{BB962C8B-B14F-4D97-AF65-F5344CB8AC3E}">
        <p14:creationId xmlns:p14="http://schemas.microsoft.com/office/powerpoint/2010/main" val="345586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what?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4356" y="1795698"/>
            <a:ext cx="10654208" cy="4546108"/>
            <a:chOff x="644356" y="1795698"/>
            <a:chExt cx="10654208" cy="4546108"/>
          </a:xfrm>
        </p:grpSpPr>
        <p:sp>
          <p:nvSpPr>
            <p:cNvPr id="5" name="Rectangle 4"/>
            <p:cNvSpPr/>
            <p:nvPr/>
          </p:nvSpPr>
          <p:spPr>
            <a:xfrm>
              <a:off x="6886684" y="1795698"/>
              <a:ext cx="1179865" cy="3930927"/>
            </a:xfrm>
            <a:prstGeom prst="rect">
              <a:avLst/>
            </a:prstGeom>
            <a:solidFill>
              <a:srgbClr val="D85E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HBase</a:t>
              </a:r>
              <a:endParaRPr lang="en-US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36062" y="3852969"/>
              <a:ext cx="1747732" cy="798146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36062" y="4738736"/>
              <a:ext cx="1747732" cy="798146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883811595"/>
                </p:ext>
              </p:extLst>
            </p:nvPr>
          </p:nvGraphicFramePr>
          <p:xfrm>
            <a:off x="4029953" y="3902138"/>
            <a:ext cx="2754304" cy="16347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2111338" y="2202426"/>
              <a:ext cx="1833634" cy="1405143"/>
            </a:xfrm>
            <a:prstGeom prst="roundRect">
              <a:avLst/>
            </a:prstGeom>
            <a:solidFill>
              <a:srgbClr val="D85E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MapReduce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64301" y="3451122"/>
              <a:ext cx="1495832" cy="904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Cosine Similarity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9587752" y="2537038"/>
              <a:ext cx="648929" cy="8747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8595345" y="1795698"/>
              <a:ext cx="2633739" cy="86503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Incoming Event for particular User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558255" y="4434348"/>
              <a:ext cx="707922" cy="9360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3429547932"/>
                </p:ext>
              </p:extLst>
            </p:nvPr>
          </p:nvGraphicFramePr>
          <p:xfrm>
            <a:off x="4053409" y="1890647"/>
            <a:ext cx="2745922" cy="20198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5" name="Rounded Rectangle 14"/>
            <p:cNvSpPr/>
            <p:nvPr/>
          </p:nvSpPr>
          <p:spPr>
            <a:xfrm>
              <a:off x="8525867" y="5449029"/>
              <a:ext cx="2772697" cy="892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Recommendation Result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125822" y="3533779"/>
              <a:ext cx="989320" cy="736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44356" y="3893507"/>
              <a:ext cx="1102299" cy="1643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Events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44356" y="2078903"/>
              <a:ext cx="1102299" cy="1643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</a:t>
              </a:r>
            </a:p>
            <a:p>
              <a:pPr algn="ctr"/>
              <a:r>
                <a:rPr lang="en-US" sz="24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27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 many features/attributes </a:t>
            </a:r>
          </a:p>
          <a:p>
            <a:r>
              <a:rPr lang="en-US" dirty="0">
                <a:solidFill>
                  <a:schemeClr val="bg1"/>
                </a:solidFill>
              </a:rPr>
              <a:t>Bulk Loading into </a:t>
            </a:r>
            <a:r>
              <a:rPr lang="en-US" dirty="0" err="1">
                <a:solidFill>
                  <a:schemeClr val="bg1"/>
                </a:solidFill>
              </a:rPr>
              <a:t>Hbase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Out of RAM – GB of data</a:t>
            </a:r>
          </a:p>
          <a:p>
            <a:r>
              <a:rPr lang="en-US" dirty="0">
                <a:solidFill>
                  <a:schemeClr val="bg1"/>
                </a:solidFill>
              </a:rPr>
              <a:t>Excessive Logging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2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2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URL: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https://github.com/dhiviyadhanasekar/Events_Recommender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https://www.kaggle.com/c/event-recommendation-engine-challenge/data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7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137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Event Recommender</vt:lpstr>
      <vt:lpstr>Outline</vt:lpstr>
      <vt:lpstr>What does Homer like?</vt:lpstr>
      <vt:lpstr>How?</vt:lpstr>
      <vt:lpstr>Using what?</vt:lpstr>
      <vt:lpstr>Challenges</vt:lpstr>
      <vt:lpstr>Demo  &amp; Results</vt:lpstr>
      <vt:lpstr>Summary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</dc:creator>
  <cp:lastModifiedBy>Prathiba Nagarajan</cp:lastModifiedBy>
  <cp:revision>42</cp:revision>
  <dcterms:created xsi:type="dcterms:W3CDTF">2016-11-28T03:31:47Z</dcterms:created>
  <dcterms:modified xsi:type="dcterms:W3CDTF">2016-12-01T04:22:15Z</dcterms:modified>
</cp:coreProperties>
</file>