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4" d="100"/>
          <a:sy n="74" d="100"/>
        </p:scale>
        <p:origin x="10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DHIVIYA SHREE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https://drive.google.com/file/d/1J0TbXv2qaCqHimfXZGxf95zLzdu9G-Fn/view?usp=sharing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654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 DHIVIYA SHREE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Ashika. Sureshkumar</cp:lastModifiedBy>
  <cp:revision>7</cp:revision>
  <dcterms:created xsi:type="dcterms:W3CDTF">2024-04-11T06:59:37Z</dcterms:created>
  <dcterms:modified xsi:type="dcterms:W3CDTF">2024-04-24T09:32:15Z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