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4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8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9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0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8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2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3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4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D5B1-C14F-E1A6-855A-B352403DD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MY LIFE MY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1F7B9-1648-B8DB-8638-4DC906982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SAMEE(ROSY)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A3C4E-A6DE-14CA-274F-943C5BE7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2303362" y="1377386"/>
            <a:ext cx="7546693" cy="4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4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004-BB87-268C-C0D5-24009770E96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US" dirty="0"/>
              <a:t>THANK YOU FOR WATCHING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DBC0B-D36F-AB99-623A-F68399D2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TATA…..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94945-D704-3858-E866-4C288896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303867" y="982132"/>
            <a:ext cx="9592731" cy="4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3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75A6-B9A1-A888-5412-43850277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10070937" cy="5198749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 b="1">
                <a:highlight>
                  <a:srgbClr val="808080"/>
                </a:highlight>
                <a:latin typeface="The Hand" panose="03070502030502020204" pitchFamily="66" charset="0"/>
              </a:rPr>
              <a:t>MY FAVORITE BOOKS</a:t>
            </a:r>
            <a:br>
              <a:rPr lang="en-US">
                <a:highlight>
                  <a:srgbClr val="808080"/>
                </a:highlight>
              </a:rPr>
            </a:br>
            <a:br>
              <a:rPr lang="en-US"/>
            </a:br>
            <a: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  <a:t>THE SECRET</a:t>
            </a:r>
            <a:b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</a:br>
            <a: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  <a:t>MIRACLE MORNING</a:t>
            </a:r>
            <a:b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</a:br>
            <a: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  <a:t>ATOMIC HABITS</a:t>
            </a:r>
            <a:b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</a:br>
            <a: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  <a:t>THE ALCHEMIST</a:t>
            </a:r>
            <a:b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</a:br>
            <a: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  <a:t>THE NOBLE JOURNEY</a:t>
            </a:r>
            <a:b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</a:br>
            <a:r>
              <a:rPr lang="en-US" sz="3600">
                <a:highlight>
                  <a:srgbClr val="C0C0C0"/>
                </a:highlight>
                <a:latin typeface="Algerian" panose="04020705040A02060702" pitchFamily="82" charset="0"/>
              </a:rPr>
              <a:t>RICH DAD POOR DAD</a:t>
            </a:r>
            <a:br>
              <a:rPr lang="en-US" sz="4000">
                <a:highlight>
                  <a:srgbClr val="C0C0C0"/>
                </a:highlight>
                <a:latin typeface="Algerian" panose="04020705040A02060702" pitchFamily="82" charset="0"/>
              </a:rPr>
            </a:br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98D1B-50E3-3B51-C68F-CC23924EB4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498"/>
                    </a14:imgEffect>
                    <a14:imgEffect>
                      <a14:saturation sat="198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67159" y="555585"/>
            <a:ext cx="10995949" cy="5625296"/>
          </a:xfrm>
          <a:prstGeom prst="rect">
            <a:avLst/>
          </a:prstGeom>
          <a:ln>
            <a:noFill/>
          </a:ln>
          <a:effectLst>
            <a:outerShdw blurRad="50800" dir="6600000" sx="99000" sy="99000" algn="ctr" rotWithShape="0">
              <a:srgbClr val="000000"/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266892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A92A-EB5D-6B97-2388-AF734DB0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>
                <a:latin typeface="Broadway" panose="04040905080B02020502" pitchFamily="82" charset="0"/>
              </a:rPr>
              <a:t>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BAB0-A987-E2F2-BA2E-9BE6246DA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Bradley Hand ITC" panose="03070402050302030203" pitchFamily="66" charset="0"/>
              </a:rPr>
              <a:t>TO GET SUCCESS IN YOUR LIFE FIRST SAVE YOURSELF, BUILD YOUR EMPIRE,SECURE YOUR FOUNDATION,MAKE YOURSELF SO POWERFUL.</a:t>
            </a:r>
          </a:p>
        </p:txBody>
      </p:sp>
    </p:spTree>
    <p:extLst>
      <p:ext uri="{BB962C8B-B14F-4D97-AF65-F5344CB8AC3E}">
        <p14:creationId xmlns:p14="http://schemas.microsoft.com/office/powerpoint/2010/main" val="21922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D72B-8184-739B-9614-737105220C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GRATITUTE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0169F-D066-A749-97A9-A16AE4E6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BEING THANKFUL IS GREATEST ONE ..BE KIND BE THANKFUL TO WHAT YOU ALL GET IN YOUR LIFE..</a:t>
            </a:r>
          </a:p>
        </p:txBody>
      </p:sp>
    </p:spTree>
    <p:extLst>
      <p:ext uri="{BB962C8B-B14F-4D97-AF65-F5344CB8AC3E}">
        <p14:creationId xmlns:p14="http://schemas.microsoft.com/office/powerpoint/2010/main" val="51032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8E6F-333A-828F-94F0-7F2826F1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SORRY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3EB2D-7C61-6C31-C440-E013C666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STOP SAYING SORRY, REPLACE YOUR SORRY WITH A THANK YOU, INSTEAD OF SAYING A’M LATE, SAY THANK YOU FOR WAITING..IF YOU TALK TOO MUCH ,SAY THANK YOU FOR LISTENING…</a:t>
            </a:r>
          </a:p>
        </p:txBody>
      </p:sp>
    </p:spTree>
    <p:extLst>
      <p:ext uri="{BB962C8B-B14F-4D97-AF65-F5344CB8AC3E}">
        <p14:creationId xmlns:p14="http://schemas.microsoft.com/office/powerpoint/2010/main" val="30267573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15F-64F0-0E27-EF3E-4183C238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3848"/>
            <a:ext cx="9601196" cy="490766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>
                <a:latin typeface="Algerian" panose="04020705040A02060702" pitchFamily="82" charset="0"/>
              </a:rPr>
              <a:t>“LIFE CONSIST IN WHAT A MAN IS THINKING OF ALL DAY”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                             </a:t>
            </a:r>
            <a:r>
              <a:rPr lang="en-US" sz="4000" dirty="0"/>
              <a:t>- </a:t>
            </a:r>
            <a:r>
              <a:rPr lang="en-US" sz="2400" dirty="0">
                <a:latin typeface="Lucida Handwriting" panose="03010101010101010101" pitchFamily="66" charset="0"/>
              </a:rPr>
              <a:t>RALPH WALDO EMERSON</a:t>
            </a:r>
            <a:r>
              <a:rPr lang="en-US" sz="24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3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CEC5-6297-A4EE-36C0-9B52ABECC1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AVOID SPENDING TIME ON GADGETS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33180-8833-D677-6A59-86AD6C593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175" y="2928395"/>
            <a:ext cx="4409954" cy="2476981"/>
          </a:xfrm>
          <a:solidFill>
            <a:schemeClr val="accent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003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A5EC-E357-15EF-A73C-A4DA7BBF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PERFECT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C7EA-C9D8-C5A4-3761-9A1683D9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custGeom>
            <a:avLst/>
            <a:gdLst>
              <a:gd name="connsiteX0" fmla="*/ 0 w 6815669"/>
              <a:gd name="connsiteY0" fmla="*/ 0 h 1320802"/>
              <a:gd name="connsiteX1" fmla="*/ 681567 w 6815669"/>
              <a:gd name="connsiteY1" fmla="*/ 0 h 1320802"/>
              <a:gd name="connsiteX2" fmla="*/ 1226820 w 6815669"/>
              <a:gd name="connsiteY2" fmla="*/ 0 h 1320802"/>
              <a:gd name="connsiteX3" fmla="*/ 1703917 w 6815669"/>
              <a:gd name="connsiteY3" fmla="*/ 0 h 1320802"/>
              <a:gd name="connsiteX4" fmla="*/ 2521798 w 6815669"/>
              <a:gd name="connsiteY4" fmla="*/ 0 h 1320802"/>
              <a:gd name="connsiteX5" fmla="*/ 3135208 w 6815669"/>
              <a:gd name="connsiteY5" fmla="*/ 0 h 1320802"/>
              <a:gd name="connsiteX6" fmla="*/ 3816775 w 6815669"/>
              <a:gd name="connsiteY6" fmla="*/ 0 h 1320802"/>
              <a:gd name="connsiteX7" fmla="*/ 4498342 w 6815669"/>
              <a:gd name="connsiteY7" fmla="*/ 0 h 1320802"/>
              <a:gd name="connsiteX8" fmla="*/ 5111752 w 6815669"/>
              <a:gd name="connsiteY8" fmla="*/ 0 h 1320802"/>
              <a:gd name="connsiteX9" fmla="*/ 5861475 w 6815669"/>
              <a:gd name="connsiteY9" fmla="*/ 0 h 1320802"/>
              <a:gd name="connsiteX10" fmla="*/ 6815669 w 6815669"/>
              <a:gd name="connsiteY10" fmla="*/ 0 h 1320802"/>
              <a:gd name="connsiteX11" fmla="*/ 6815669 w 6815669"/>
              <a:gd name="connsiteY11" fmla="*/ 673609 h 1320802"/>
              <a:gd name="connsiteX12" fmla="*/ 6815669 w 6815669"/>
              <a:gd name="connsiteY12" fmla="*/ 1320802 h 1320802"/>
              <a:gd name="connsiteX13" fmla="*/ 6338572 w 6815669"/>
              <a:gd name="connsiteY13" fmla="*/ 1320802 h 1320802"/>
              <a:gd name="connsiteX14" fmla="*/ 5520692 w 6815669"/>
              <a:gd name="connsiteY14" fmla="*/ 1320802 h 1320802"/>
              <a:gd name="connsiteX15" fmla="*/ 4975438 w 6815669"/>
              <a:gd name="connsiteY15" fmla="*/ 1320802 h 1320802"/>
              <a:gd name="connsiteX16" fmla="*/ 4498342 w 6815669"/>
              <a:gd name="connsiteY16" fmla="*/ 1320802 h 1320802"/>
              <a:gd name="connsiteX17" fmla="*/ 3680461 w 6815669"/>
              <a:gd name="connsiteY17" fmla="*/ 1320802 h 1320802"/>
              <a:gd name="connsiteX18" fmla="*/ 2930738 w 6815669"/>
              <a:gd name="connsiteY18" fmla="*/ 1320802 h 1320802"/>
              <a:gd name="connsiteX19" fmla="*/ 2112857 w 6815669"/>
              <a:gd name="connsiteY19" fmla="*/ 1320802 h 1320802"/>
              <a:gd name="connsiteX20" fmla="*/ 1363134 w 6815669"/>
              <a:gd name="connsiteY20" fmla="*/ 1320802 h 1320802"/>
              <a:gd name="connsiteX21" fmla="*/ 749724 w 6815669"/>
              <a:gd name="connsiteY21" fmla="*/ 1320802 h 1320802"/>
              <a:gd name="connsiteX22" fmla="*/ 0 w 6815669"/>
              <a:gd name="connsiteY22" fmla="*/ 1320802 h 1320802"/>
              <a:gd name="connsiteX23" fmla="*/ 0 w 6815669"/>
              <a:gd name="connsiteY23" fmla="*/ 686817 h 1320802"/>
              <a:gd name="connsiteX24" fmla="*/ 0 w 6815669"/>
              <a:gd name="connsiteY24" fmla="*/ 0 h 132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15669" h="1320802" fill="none" extrusionOk="0">
                <a:moveTo>
                  <a:pt x="0" y="0"/>
                </a:moveTo>
                <a:cubicBezTo>
                  <a:pt x="178312" y="7161"/>
                  <a:pt x="382638" y="-19496"/>
                  <a:pt x="681567" y="0"/>
                </a:cubicBezTo>
                <a:cubicBezTo>
                  <a:pt x="980496" y="19496"/>
                  <a:pt x="976380" y="-9374"/>
                  <a:pt x="1226820" y="0"/>
                </a:cubicBezTo>
                <a:cubicBezTo>
                  <a:pt x="1477260" y="9374"/>
                  <a:pt x="1473079" y="12985"/>
                  <a:pt x="1703917" y="0"/>
                </a:cubicBezTo>
                <a:cubicBezTo>
                  <a:pt x="1934755" y="-12985"/>
                  <a:pt x="2305758" y="34902"/>
                  <a:pt x="2521798" y="0"/>
                </a:cubicBezTo>
                <a:cubicBezTo>
                  <a:pt x="2737838" y="-34902"/>
                  <a:pt x="2955322" y="-446"/>
                  <a:pt x="3135208" y="0"/>
                </a:cubicBezTo>
                <a:cubicBezTo>
                  <a:pt x="3315094" y="446"/>
                  <a:pt x="3571370" y="26512"/>
                  <a:pt x="3816775" y="0"/>
                </a:cubicBezTo>
                <a:cubicBezTo>
                  <a:pt x="4062180" y="-26512"/>
                  <a:pt x="4192967" y="-20306"/>
                  <a:pt x="4498342" y="0"/>
                </a:cubicBezTo>
                <a:cubicBezTo>
                  <a:pt x="4803717" y="20306"/>
                  <a:pt x="4903425" y="5640"/>
                  <a:pt x="5111752" y="0"/>
                </a:cubicBezTo>
                <a:cubicBezTo>
                  <a:pt x="5320079" y="-5640"/>
                  <a:pt x="5620481" y="-9643"/>
                  <a:pt x="5861475" y="0"/>
                </a:cubicBezTo>
                <a:cubicBezTo>
                  <a:pt x="6102469" y="9643"/>
                  <a:pt x="6571254" y="-17542"/>
                  <a:pt x="6815669" y="0"/>
                </a:cubicBezTo>
                <a:cubicBezTo>
                  <a:pt x="6847296" y="263133"/>
                  <a:pt x="6828369" y="347510"/>
                  <a:pt x="6815669" y="673609"/>
                </a:cubicBezTo>
                <a:cubicBezTo>
                  <a:pt x="6802969" y="999708"/>
                  <a:pt x="6797178" y="1052656"/>
                  <a:pt x="6815669" y="1320802"/>
                </a:cubicBezTo>
                <a:cubicBezTo>
                  <a:pt x="6711826" y="1318676"/>
                  <a:pt x="6448706" y="1309353"/>
                  <a:pt x="6338572" y="1320802"/>
                </a:cubicBezTo>
                <a:cubicBezTo>
                  <a:pt x="6228438" y="1332251"/>
                  <a:pt x="5833281" y="1327169"/>
                  <a:pt x="5520692" y="1320802"/>
                </a:cubicBezTo>
                <a:cubicBezTo>
                  <a:pt x="5208103" y="1314435"/>
                  <a:pt x="5191603" y="1309595"/>
                  <a:pt x="4975438" y="1320802"/>
                </a:cubicBezTo>
                <a:cubicBezTo>
                  <a:pt x="4759273" y="1332009"/>
                  <a:pt x="4725196" y="1333928"/>
                  <a:pt x="4498342" y="1320802"/>
                </a:cubicBezTo>
                <a:cubicBezTo>
                  <a:pt x="4271488" y="1307676"/>
                  <a:pt x="3925342" y="1344335"/>
                  <a:pt x="3680461" y="1320802"/>
                </a:cubicBezTo>
                <a:cubicBezTo>
                  <a:pt x="3435580" y="1297269"/>
                  <a:pt x="3259115" y="1316779"/>
                  <a:pt x="2930738" y="1320802"/>
                </a:cubicBezTo>
                <a:cubicBezTo>
                  <a:pt x="2602361" y="1324825"/>
                  <a:pt x="2511437" y="1289663"/>
                  <a:pt x="2112857" y="1320802"/>
                </a:cubicBezTo>
                <a:cubicBezTo>
                  <a:pt x="1714277" y="1351941"/>
                  <a:pt x="1534289" y="1319059"/>
                  <a:pt x="1363134" y="1320802"/>
                </a:cubicBezTo>
                <a:cubicBezTo>
                  <a:pt x="1191979" y="1322545"/>
                  <a:pt x="998738" y="1334023"/>
                  <a:pt x="749724" y="1320802"/>
                </a:cubicBezTo>
                <a:cubicBezTo>
                  <a:pt x="500710" y="1307582"/>
                  <a:pt x="174053" y="1351817"/>
                  <a:pt x="0" y="1320802"/>
                </a:cubicBezTo>
                <a:cubicBezTo>
                  <a:pt x="19845" y="1012642"/>
                  <a:pt x="-26430" y="854036"/>
                  <a:pt x="0" y="686817"/>
                </a:cubicBezTo>
                <a:cubicBezTo>
                  <a:pt x="26430" y="519598"/>
                  <a:pt x="-28209" y="137735"/>
                  <a:pt x="0" y="0"/>
                </a:cubicBezTo>
                <a:close/>
              </a:path>
              <a:path w="6815669" h="1320802" stroke="0" extrusionOk="0">
                <a:moveTo>
                  <a:pt x="0" y="0"/>
                </a:moveTo>
                <a:cubicBezTo>
                  <a:pt x="375669" y="9553"/>
                  <a:pt x="540287" y="17480"/>
                  <a:pt x="817880" y="0"/>
                </a:cubicBezTo>
                <a:cubicBezTo>
                  <a:pt x="1095473" y="-17480"/>
                  <a:pt x="1192600" y="28209"/>
                  <a:pt x="1499447" y="0"/>
                </a:cubicBezTo>
                <a:cubicBezTo>
                  <a:pt x="1806294" y="-28209"/>
                  <a:pt x="1966716" y="15975"/>
                  <a:pt x="2181014" y="0"/>
                </a:cubicBezTo>
                <a:cubicBezTo>
                  <a:pt x="2395312" y="-15975"/>
                  <a:pt x="2557223" y="-15577"/>
                  <a:pt x="2726268" y="0"/>
                </a:cubicBezTo>
                <a:cubicBezTo>
                  <a:pt x="2895313" y="15577"/>
                  <a:pt x="3003068" y="-874"/>
                  <a:pt x="3271521" y="0"/>
                </a:cubicBezTo>
                <a:cubicBezTo>
                  <a:pt x="3539974" y="874"/>
                  <a:pt x="3687476" y="40700"/>
                  <a:pt x="4089401" y="0"/>
                </a:cubicBezTo>
                <a:cubicBezTo>
                  <a:pt x="4491326" y="-40700"/>
                  <a:pt x="4561514" y="24205"/>
                  <a:pt x="4770968" y="0"/>
                </a:cubicBezTo>
                <a:cubicBezTo>
                  <a:pt x="4980422" y="-24205"/>
                  <a:pt x="5239471" y="29807"/>
                  <a:pt x="5384379" y="0"/>
                </a:cubicBezTo>
                <a:cubicBezTo>
                  <a:pt x="5529287" y="-29807"/>
                  <a:pt x="5839539" y="-535"/>
                  <a:pt x="6134102" y="0"/>
                </a:cubicBezTo>
                <a:cubicBezTo>
                  <a:pt x="6428665" y="535"/>
                  <a:pt x="6563613" y="20359"/>
                  <a:pt x="6815669" y="0"/>
                </a:cubicBezTo>
                <a:cubicBezTo>
                  <a:pt x="6832416" y="300344"/>
                  <a:pt x="6816354" y="487017"/>
                  <a:pt x="6815669" y="647193"/>
                </a:cubicBezTo>
                <a:cubicBezTo>
                  <a:pt x="6814984" y="807369"/>
                  <a:pt x="6816181" y="1159122"/>
                  <a:pt x="6815669" y="1320802"/>
                </a:cubicBezTo>
                <a:cubicBezTo>
                  <a:pt x="6520876" y="1282353"/>
                  <a:pt x="6164552" y="1356068"/>
                  <a:pt x="5997789" y="1320802"/>
                </a:cubicBezTo>
                <a:cubicBezTo>
                  <a:pt x="5831026" y="1285536"/>
                  <a:pt x="5656901" y="1334042"/>
                  <a:pt x="5316222" y="1320802"/>
                </a:cubicBezTo>
                <a:cubicBezTo>
                  <a:pt x="4975543" y="1307562"/>
                  <a:pt x="4985260" y="1320263"/>
                  <a:pt x="4839125" y="1320802"/>
                </a:cubicBezTo>
                <a:cubicBezTo>
                  <a:pt x="4692990" y="1321341"/>
                  <a:pt x="4368192" y="1307576"/>
                  <a:pt x="4157558" y="1320802"/>
                </a:cubicBezTo>
                <a:cubicBezTo>
                  <a:pt x="3946924" y="1334028"/>
                  <a:pt x="3886150" y="1329118"/>
                  <a:pt x="3680461" y="1320802"/>
                </a:cubicBezTo>
                <a:cubicBezTo>
                  <a:pt x="3474772" y="1312486"/>
                  <a:pt x="3395182" y="1336259"/>
                  <a:pt x="3203364" y="1320802"/>
                </a:cubicBezTo>
                <a:cubicBezTo>
                  <a:pt x="3011546" y="1305345"/>
                  <a:pt x="2598842" y="1289157"/>
                  <a:pt x="2385484" y="1320802"/>
                </a:cubicBezTo>
                <a:cubicBezTo>
                  <a:pt x="2172126" y="1352447"/>
                  <a:pt x="1970857" y="1329547"/>
                  <a:pt x="1772074" y="1320802"/>
                </a:cubicBezTo>
                <a:cubicBezTo>
                  <a:pt x="1573291" y="1312058"/>
                  <a:pt x="1136419" y="1327312"/>
                  <a:pt x="954194" y="1320802"/>
                </a:cubicBezTo>
                <a:cubicBezTo>
                  <a:pt x="771969" y="1314292"/>
                  <a:pt x="433189" y="1330135"/>
                  <a:pt x="0" y="1320802"/>
                </a:cubicBezTo>
                <a:cubicBezTo>
                  <a:pt x="15843" y="1163521"/>
                  <a:pt x="8523" y="958203"/>
                  <a:pt x="0" y="647193"/>
                </a:cubicBezTo>
                <a:cubicBezTo>
                  <a:pt x="-8523" y="336183"/>
                  <a:pt x="-6495" y="20343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61058248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stellar" panose="020A0402060406010301" pitchFamily="18" charset="0"/>
              </a:rPr>
              <a:t>NO ONE IS PERFECT NOT ME, NOT YOU, NOT THEM. IF YOU WANT TO LIVE A PEACEFUL LIFE, ACCEPT YOURSELF FOR WHO YOU ARE, AND RESPECT OTHERS FOR WHO THEY ARE…..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87AC-3929-40EB-1A42-B4F8B93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stellar" panose="020A0402060406010301" pitchFamily="18" charset="0"/>
              </a:rPr>
              <a:t>BE HAPPY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FFBB56-D287-8EDA-D01B-7C062DBF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547" y="1655181"/>
            <a:ext cx="3414532" cy="33315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8E9F8-252E-BD1E-9919-F85C4233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radley Hand ITC" panose="03070402050302030203" pitchFamily="66" charset="0"/>
              </a:rPr>
              <a:t>WITH WHAT YOU HAVE</a:t>
            </a:r>
          </a:p>
        </p:txBody>
      </p:sp>
    </p:spTree>
    <p:extLst>
      <p:ext uri="{BB962C8B-B14F-4D97-AF65-F5344CB8AC3E}">
        <p14:creationId xmlns:p14="http://schemas.microsoft.com/office/powerpoint/2010/main" val="306012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194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Bradley Hand ITC</vt:lpstr>
      <vt:lpstr>Broadway</vt:lpstr>
      <vt:lpstr>Castellar</vt:lpstr>
      <vt:lpstr>Garamond</vt:lpstr>
      <vt:lpstr>Ink Free</vt:lpstr>
      <vt:lpstr>Lucida Handwriting</vt:lpstr>
      <vt:lpstr>The Hand</vt:lpstr>
      <vt:lpstr>Organic</vt:lpstr>
      <vt:lpstr>MY LIFE MY RULES</vt:lpstr>
      <vt:lpstr>  MY FAVORITE BOOKS  THE SECRET MIRACLE MORNING ATOMIC HABITS THE ALCHEMIST THE NOBLE JOURNEY RICH DAD POOR DAD  </vt:lpstr>
      <vt:lpstr>SUCCESS</vt:lpstr>
      <vt:lpstr>GRATITUTE</vt:lpstr>
      <vt:lpstr>SORRY</vt:lpstr>
      <vt:lpstr> “LIFE CONSIST IN WHAT A MAN IS THINKING OF ALL DAY”                              - RALPH WALDO EMERSON.</vt:lpstr>
      <vt:lpstr>AVOID SPENDING TIME ON GADGETS</vt:lpstr>
      <vt:lpstr>PERFECT</vt:lpstr>
      <vt:lpstr>BE HAPPY 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jet</dc:creator>
  <cp:lastModifiedBy>jet</cp:lastModifiedBy>
  <cp:revision>4</cp:revision>
  <dcterms:created xsi:type="dcterms:W3CDTF">2025-05-13T05:25:05Z</dcterms:created>
  <dcterms:modified xsi:type="dcterms:W3CDTF">2025-05-13T06:23:30Z</dcterms:modified>
</cp:coreProperties>
</file>