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9" r:id="rId3"/>
    <p:sldId id="266" r:id="rId4"/>
    <p:sldId id="268" r:id="rId5"/>
    <p:sldId id="262" r:id="rId6"/>
    <p:sldId id="272" r:id="rId7"/>
    <p:sldId id="265"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Book Antiqua" pitchFamily="18" charset="0"/>
        <a:ea typeface="+mn-ea"/>
        <a:cs typeface="Arial" charset="0"/>
      </a:defRPr>
    </a:lvl1pPr>
    <a:lvl2pPr marL="457200" algn="l" rtl="0" fontAlgn="base">
      <a:spcBef>
        <a:spcPct val="0"/>
      </a:spcBef>
      <a:spcAft>
        <a:spcPct val="0"/>
      </a:spcAft>
      <a:defRPr kern="1200">
        <a:solidFill>
          <a:schemeClr val="tx1"/>
        </a:solidFill>
        <a:latin typeface="Book Antiqua" pitchFamily="18" charset="0"/>
        <a:ea typeface="+mn-ea"/>
        <a:cs typeface="Arial" charset="0"/>
      </a:defRPr>
    </a:lvl2pPr>
    <a:lvl3pPr marL="914400" algn="l" rtl="0" fontAlgn="base">
      <a:spcBef>
        <a:spcPct val="0"/>
      </a:spcBef>
      <a:spcAft>
        <a:spcPct val="0"/>
      </a:spcAft>
      <a:defRPr kern="1200">
        <a:solidFill>
          <a:schemeClr val="tx1"/>
        </a:solidFill>
        <a:latin typeface="Book Antiqua" pitchFamily="18" charset="0"/>
        <a:ea typeface="+mn-ea"/>
        <a:cs typeface="Arial" charset="0"/>
      </a:defRPr>
    </a:lvl3pPr>
    <a:lvl4pPr marL="1371600" algn="l" rtl="0" fontAlgn="base">
      <a:spcBef>
        <a:spcPct val="0"/>
      </a:spcBef>
      <a:spcAft>
        <a:spcPct val="0"/>
      </a:spcAft>
      <a:defRPr kern="1200">
        <a:solidFill>
          <a:schemeClr val="tx1"/>
        </a:solidFill>
        <a:latin typeface="Book Antiqua" pitchFamily="18" charset="0"/>
        <a:ea typeface="+mn-ea"/>
        <a:cs typeface="Arial" charset="0"/>
      </a:defRPr>
    </a:lvl4pPr>
    <a:lvl5pPr marL="1828800" algn="l" rtl="0" fontAlgn="base">
      <a:spcBef>
        <a:spcPct val="0"/>
      </a:spcBef>
      <a:spcAft>
        <a:spcPct val="0"/>
      </a:spcAft>
      <a:defRPr kern="1200">
        <a:solidFill>
          <a:schemeClr val="tx1"/>
        </a:solidFill>
        <a:latin typeface="Book Antiqua" pitchFamily="18" charset="0"/>
        <a:ea typeface="+mn-ea"/>
        <a:cs typeface="Arial" charset="0"/>
      </a:defRPr>
    </a:lvl5pPr>
    <a:lvl6pPr marL="2286000" algn="l" defTabSz="914400" rtl="0" eaLnBrk="1" latinLnBrk="0" hangingPunct="1">
      <a:defRPr kern="1200">
        <a:solidFill>
          <a:schemeClr val="tx1"/>
        </a:solidFill>
        <a:latin typeface="Book Antiqua" pitchFamily="18" charset="0"/>
        <a:ea typeface="+mn-ea"/>
        <a:cs typeface="Arial" charset="0"/>
      </a:defRPr>
    </a:lvl6pPr>
    <a:lvl7pPr marL="2743200" algn="l" defTabSz="914400" rtl="0" eaLnBrk="1" latinLnBrk="0" hangingPunct="1">
      <a:defRPr kern="1200">
        <a:solidFill>
          <a:schemeClr val="tx1"/>
        </a:solidFill>
        <a:latin typeface="Book Antiqua" pitchFamily="18" charset="0"/>
        <a:ea typeface="+mn-ea"/>
        <a:cs typeface="Arial" charset="0"/>
      </a:defRPr>
    </a:lvl7pPr>
    <a:lvl8pPr marL="3200400" algn="l" defTabSz="914400" rtl="0" eaLnBrk="1" latinLnBrk="0" hangingPunct="1">
      <a:defRPr kern="1200">
        <a:solidFill>
          <a:schemeClr val="tx1"/>
        </a:solidFill>
        <a:latin typeface="Book Antiqua" pitchFamily="18" charset="0"/>
        <a:ea typeface="+mn-ea"/>
        <a:cs typeface="Arial" charset="0"/>
      </a:defRPr>
    </a:lvl8pPr>
    <a:lvl9pPr marL="3657600" algn="l" defTabSz="914400" rtl="0" eaLnBrk="1" latinLnBrk="0" hangingPunct="1">
      <a:defRPr kern="1200">
        <a:solidFill>
          <a:schemeClr val="tx1"/>
        </a:solidFill>
        <a:latin typeface="Book Antiqu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9" autoAdjust="0"/>
    <p:restoredTop sz="94721" autoAdjust="0"/>
  </p:normalViewPr>
  <p:slideViewPr>
    <p:cSldViewPr>
      <p:cViewPr>
        <p:scale>
          <a:sx n="50" d="100"/>
          <a:sy n="50" d="100"/>
        </p:scale>
        <p:origin x="-1854" y="-50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7650" name="Group 2"/>
          <p:cNvGrpSpPr>
            <a:grpSpLocks/>
          </p:cNvGrpSpPr>
          <p:nvPr/>
        </p:nvGrpSpPr>
        <p:grpSpPr bwMode="auto">
          <a:xfrm>
            <a:off x="0" y="3902075"/>
            <a:ext cx="3400425" cy="2949575"/>
            <a:chOff x="0" y="2458"/>
            <a:chExt cx="2142" cy="1858"/>
          </a:xfrm>
        </p:grpSpPr>
        <p:sp>
          <p:nvSpPr>
            <p:cNvPr id="27651"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7652"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27653"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7654"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765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2765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2765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27658"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27659"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7660" name="Rectangle 12"/>
          <p:cNvSpPr>
            <a:spLocks noGrp="1" noChangeArrowheads="1"/>
          </p:cNvSpPr>
          <p:nvPr>
            <p:ph type="dt" sz="quarter" idx="2"/>
          </p:nvPr>
        </p:nvSpPr>
        <p:spPr/>
        <p:txBody>
          <a:bodyPr/>
          <a:lstStyle>
            <a:lvl1pPr>
              <a:defRPr/>
            </a:lvl1pPr>
          </a:lstStyle>
          <a:p>
            <a:fld id="{B8779FA2-1214-4A5E-87E6-A8E62E9294EA}" type="datetimeFigureOut">
              <a:rPr lang="en-US"/>
              <a:pPr/>
              <a:t>8/18/2017</a:t>
            </a:fld>
            <a:endParaRPr lang="en-US"/>
          </a:p>
        </p:txBody>
      </p:sp>
      <p:sp>
        <p:nvSpPr>
          <p:cNvPr id="27661" name="Rectangle 13"/>
          <p:cNvSpPr>
            <a:spLocks noGrp="1" noChangeArrowheads="1"/>
          </p:cNvSpPr>
          <p:nvPr>
            <p:ph type="ftr" sz="quarter" idx="3"/>
          </p:nvPr>
        </p:nvSpPr>
        <p:spPr/>
        <p:txBody>
          <a:bodyPr/>
          <a:lstStyle>
            <a:lvl1pPr>
              <a:defRPr/>
            </a:lvl1pPr>
          </a:lstStyle>
          <a:p>
            <a:endParaRPr lang="en-US"/>
          </a:p>
        </p:txBody>
      </p:sp>
      <p:sp>
        <p:nvSpPr>
          <p:cNvPr id="27662" name="Rectangle 14"/>
          <p:cNvSpPr>
            <a:spLocks noGrp="1" noChangeArrowheads="1"/>
          </p:cNvSpPr>
          <p:nvPr>
            <p:ph type="sldNum" sz="quarter" idx="4"/>
          </p:nvPr>
        </p:nvSpPr>
        <p:spPr/>
        <p:txBody>
          <a:bodyPr/>
          <a:lstStyle>
            <a:lvl1pPr>
              <a:defRPr/>
            </a:lvl1pPr>
          </a:lstStyle>
          <a:p>
            <a:fld id="{68F63EBC-C885-43D2-B6AE-69E08A9753CB}"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3606687-4527-47BD-99EA-E0D349FBC237}" type="datetimeFigureOut">
              <a:rPr lang="en-US"/>
              <a:pPr/>
              <a:t>8/18/2017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94554B-C78D-4264-BB4C-A2863A8A810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0B75D8-775E-475D-A4B2-3C39E99702A3}" type="datetimeFigureOut">
              <a:rPr lang="en-US"/>
              <a:pPr/>
              <a:t>8/18/2017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EBC7ED-6C3F-434D-BC76-C218F1298F3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CCCA7DD-5654-455B-81F8-40358B55B754}" type="datetimeFigureOut">
              <a:rPr lang="en-US"/>
              <a:pPr/>
              <a:t>8/18/2017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7E4CB7-5BAE-4FC7-AF40-4CE11C0F666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1F0D572-1F0B-4B35-ABE1-6AA5DA65AD40}" type="datetimeFigureOut">
              <a:rPr lang="en-US"/>
              <a:pPr/>
              <a:t>8/18/2017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F251AE-FC1C-4EEE-B7BD-553830677A8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F313790-4274-42A6-9E90-7A38E34766A6}" type="datetimeFigureOut">
              <a:rPr lang="en-US"/>
              <a:pPr/>
              <a:t>8/18/2017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96FAE4-522C-499D-B28E-1665644DB49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379DF34-CB8B-4338-816B-957EBF61309C}" type="datetimeFigureOut">
              <a:rPr lang="en-US"/>
              <a:pPr/>
              <a:t>8/18/2017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BD3201F-D90A-44A5-97CA-7B24E3310F2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41B16AE-2DD9-4DC4-863D-E12EABBB642F}" type="datetimeFigureOut">
              <a:rPr lang="en-US"/>
              <a:pPr/>
              <a:t>8/18/2017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FAC5934-AECF-464F-A2F8-489C71B5D11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20961D5-B9AE-4EDF-925E-BDAC292AAC45}" type="datetimeFigureOut">
              <a:rPr lang="en-US"/>
              <a:pPr/>
              <a:t>8/18/2017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EBD67FA-FB9B-4DEE-A9C2-4A53E0ABDD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A7769A5-C180-44A0-BBB3-27EE1A7D9CDF}" type="datetimeFigureOut">
              <a:rPr lang="en-US"/>
              <a:pPr/>
              <a:t>8/18/2017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7F436D4-AF58-4049-A0A0-ECC80AEB4BB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8BEEB24-5BD9-46C0-B509-C0F417F65711}" type="datetimeFigureOut">
              <a:rPr lang="en-US"/>
              <a:pPr/>
              <a:t>8/18/2017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947B21-1D8B-4A77-838E-1C0A3729DF0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626" name="Group 2"/>
          <p:cNvGrpSpPr>
            <a:grpSpLocks/>
          </p:cNvGrpSpPr>
          <p:nvPr/>
        </p:nvGrpSpPr>
        <p:grpSpPr bwMode="auto">
          <a:xfrm>
            <a:off x="0" y="3902075"/>
            <a:ext cx="3400425" cy="2949575"/>
            <a:chOff x="0" y="2458"/>
            <a:chExt cx="2142" cy="1858"/>
          </a:xfrm>
        </p:grpSpPr>
        <p:sp>
          <p:nvSpPr>
            <p:cNvPr id="2662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662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2662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663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663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2663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2663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26634"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26635"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6"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10199"/>
                  </a:outerShdw>
                </a:effectLst>
                <a:latin typeface="+mn-lt"/>
              </a:defRPr>
            </a:lvl1pPr>
          </a:lstStyle>
          <a:p>
            <a:fld id="{5E725C49-EA96-4519-8D02-FEF6A72BD3F9}" type="datetimeFigureOut">
              <a:rPr lang="en-US"/>
              <a:pPr/>
              <a:t>8/18/2017</a:t>
            </a:fld>
            <a:endParaRPr lang="en-US"/>
          </a:p>
        </p:txBody>
      </p:sp>
      <p:sp>
        <p:nvSpPr>
          <p:cNvPr id="26637"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10199"/>
                  </a:outerShdw>
                </a:effectLst>
                <a:latin typeface="+mn-lt"/>
              </a:defRPr>
            </a:lvl1pPr>
          </a:lstStyle>
          <a:p>
            <a:endParaRPr lang="en-US"/>
          </a:p>
        </p:txBody>
      </p:sp>
      <p:sp>
        <p:nvSpPr>
          <p:cNvPr id="26638"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10199"/>
                  </a:outerShdw>
                </a:effectLst>
                <a:latin typeface="+mn-lt"/>
              </a:defRPr>
            </a:lvl1pPr>
          </a:lstStyle>
          <a:p>
            <a:fld id="{CA4CFB2E-801F-4089-B070-34A9FE952B48}"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914400"/>
            <a:ext cx="8229600" cy="1139825"/>
          </a:xfrm>
          <a:noFill/>
          <a:ln/>
        </p:spPr>
        <p:txBody>
          <a:bodyPr lIns="45720" tIns="0" rIns="45720" bIns="0" anchor="b">
            <a:normAutofit fontScale="90000"/>
            <a:scene3d>
              <a:camera prst="perspectiveBelow"/>
              <a:lightRig rig="contrasting" dir="t">
                <a:rot lat="0" lon="0" rev="4500000"/>
              </a:lightRig>
            </a:scene3d>
            <a:sp3d contourW="6350" prstMaterial="metal">
              <a:bevelT w="127000" h="31750" prst="relaxedInset"/>
              <a:contourClr>
                <a:schemeClr val="accent1">
                  <a:shade val="75000"/>
                </a:schemeClr>
              </a:contourClr>
            </a:sp3d>
          </a:bodyPr>
          <a:lstStyle/>
          <a:p>
            <a:pPr fontAlgn="auto">
              <a:spcAft>
                <a:spcPts val="0"/>
              </a:spcAft>
              <a:defRPr/>
            </a:pPr>
            <a:r>
              <a:rPr lang="en-IN" sz="7200" b="1" kern="1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a typeface="+mj-ea"/>
                <a:cs typeface="+mj-cs"/>
              </a:rPr>
              <a:t>BOOK RESERVATION</a:t>
            </a:r>
            <a:endParaRPr lang="en-US" sz="7200" b="1" kern="1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j-lt"/>
              <a:ea typeface="+mj-ea"/>
              <a:cs typeface="+mj-cs"/>
            </a:endParaRPr>
          </a:p>
        </p:txBody>
      </p:sp>
      <p:pic>
        <p:nvPicPr>
          <p:cNvPr id="3078" name="Picture 6" descr="images (4)"/>
          <p:cNvPicPr>
            <a:picLocks noChangeAspect="1" noChangeArrowheads="1"/>
          </p:cNvPicPr>
          <p:nvPr/>
        </p:nvPicPr>
        <p:blipFill>
          <a:blip r:embed="rId2" cstate="print"/>
          <a:srcRect/>
          <a:stretch>
            <a:fillRect/>
          </a:stretch>
        </p:blipFill>
        <p:spPr bwMode="auto">
          <a:xfrm>
            <a:off x="457200" y="1752600"/>
            <a:ext cx="3505200" cy="2655887"/>
          </a:xfrm>
          <a:prstGeom prst="rect">
            <a:avLst/>
          </a:prstGeom>
          <a:noFill/>
        </p:spPr>
      </p:pic>
      <p:sp>
        <p:nvSpPr>
          <p:cNvPr id="7" name="Content Placeholder 4"/>
          <p:cNvSpPr txBox="1">
            <a:spLocks/>
          </p:cNvSpPr>
          <p:nvPr/>
        </p:nvSpPr>
        <p:spPr bwMode="auto">
          <a:xfrm>
            <a:off x="3886200" y="1600200"/>
            <a:ext cx="4495800" cy="2854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indent="-514350">
              <a:spcBef>
                <a:spcPct val="20000"/>
              </a:spcBef>
              <a:buClr>
                <a:schemeClr val="hlink"/>
              </a:buClr>
              <a:buSzPct val="75000"/>
              <a:buFont typeface="Wingdings" pitchFamily="2" charset="2"/>
              <a:buChar char="q"/>
            </a:pPr>
            <a:endParaRPr kumimoji="0" lang="en-US" sz="3200" b="1" i="0" u="none" strike="noStrike" kern="0" normalizeH="0" baseline="0" noProof="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uLnTx/>
              <a:uFillTx/>
              <a:latin typeface="+mn-lt"/>
              <a:ea typeface="+mn-ea"/>
              <a:cs typeface="+mn-cs"/>
            </a:endParaRPr>
          </a:p>
        </p:txBody>
      </p:sp>
      <p:sp>
        <p:nvSpPr>
          <p:cNvPr id="10" name="Rectangle 9"/>
          <p:cNvSpPr/>
          <p:nvPr/>
        </p:nvSpPr>
        <p:spPr>
          <a:xfrm>
            <a:off x="1219200" y="4572000"/>
            <a:ext cx="6096000" cy="1151930"/>
          </a:xfrm>
          <a:prstGeom prst="rect">
            <a:avLst/>
          </a:prstGeom>
        </p:spPr>
        <p:txBody>
          <a:bodyPr wrap="square">
            <a:prstTxWarp prst="textArchDown">
              <a:avLst/>
            </a:prstTxWarp>
            <a:spAutoFit/>
          </a:bodyPr>
          <a:lstStyle/>
          <a:p>
            <a:pPr lvl="0" algn="ctr"/>
            <a:r>
              <a:rPr lang="en-US" sz="5400" b="1" spc="100" dirty="0" smtClean="0">
                <a:ln w="18000">
                  <a:solidFill>
                    <a:schemeClr val="accent1">
                      <a:satMod val="200000"/>
                      <a:tint val="72000"/>
                    </a:schemeClr>
                  </a:solidFill>
                  <a:prstDash val="solid"/>
                </a:ln>
                <a:gradFill flip="none" rotWithShape="1">
                  <a:gsLst>
                    <a:gs pos="0">
                      <a:schemeClr val="accent1">
                        <a:satMod val="280000"/>
                        <a:tint val="100000"/>
                        <a:shade val="30000"/>
                        <a:satMod val="115000"/>
                      </a:schemeClr>
                    </a:gs>
                    <a:gs pos="50000">
                      <a:schemeClr val="accent1">
                        <a:satMod val="280000"/>
                        <a:tint val="100000"/>
                        <a:shade val="67500"/>
                        <a:satMod val="115000"/>
                      </a:schemeClr>
                    </a:gs>
                    <a:gs pos="100000">
                      <a:schemeClr val="accent1">
                        <a:satMod val="280000"/>
                        <a:tint val="100000"/>
                        <a:shade val="100000"/>
                        <a:satMod val="115000"/>
                      </a:schemeClr>
                    </a:gs>
                  </a:gsLst>
                  <a:lin ang="0" scaled="1"/>
                  <a:tileRect/>
                </a:gradFill>
                <a:effectLst>
                  <a:outerShdw blurRad="25000" dist="20000" dir="16020000" algn="tl">
                    <a:schemeClr val="accent1">
                      <a:satMod val="200000"/>
                      <a:shade val="1000"/>
                      <a:alpha val="60000"/>
                    </a:schemeClr>
                  </a:outerShdw>
                </a:effectLst>
              </a:rPr>
              <a:t>BOOK</a:t>
            </a:r>
            <a:r>
              <a:rPr 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 </a:t>
            </a:r>
            <a:r>
              <a:rPr lang="en-US" sz="5400" b="1" spc="100" dirty="0" smtClean="0">
                <a:ln w="18000">
                  <a:solidFill>
                    <a:schemeClr val="accent1">
                      <a:satMod val="200000"/>
                      <a:tint val="72000"/>
                    </a:schemeClr>
                  </a:solidFill>
                  <a:prstDash val="solid"/>
                </a:ln>
                <a:gradFill flip="none" rotWithShape="1">
                  <a:gsLst>
                    <a:gs pos="0">
                      <a:schemeClr val="accent1">
                        <a:satMod val="280000"/>
                        <a:tint val="100000"/>
                        <a:shade val="30000"/>
                        <a:satMod val="115000"/>
                      </a:schemeClr>
                    </a:gs>
                    <a:gs pos="50000">
                      <a:schemeClr val="accent1">
                        <a:satMod val="280000"/>
                        <a:tint val="100000"/>
                        <a:shade val="67500"/>
                        <a:satMod val="115000"/>
                      </a:schemeClr>
                    </a:gs>
                    <a:gs pos="100000">
                      <a:schemeClr val="accent1">
                        <a:satMod val="280000"/>
                        <a:tint val="100000"/>
                        <a:shade val="100000"/>
                        <a:satMod val="115000"/>
                      </a:schemeClr>
                    </a:gs>
                  </a:gsLst>
                  <a:path path="circle">
                    <a:fillToRect l="50000" t="50000" r="50000" b="50000"/>
                  </a:path>
                  <a:tileRect/>
                </a:gradFill>
                <a:effectLst>
                  <a:outerShdw blurRad="25000" dist="20000" dir="16020000" algn="tl">
                    <a:schemeClr val="accent1">
                      <a:satMod val="200000"/>
                      <a:shade val="1000"/>
                      <a:alpha val="60000"/>
                    </a:schemeClr>
                  </a:outerShdw>
                </a:effectLst>
              </a:rPr>
              <a:t>STORE</a:t>
            </a:r>
            <a:r>
              <a:rPr 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 </a:t>
            </a:r>
            <a:endPar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11" name="5-Point Star 10"/>
          <p:cNvSpPr/>
          <p:nvPr/>
        </p:nvSpPr>
        <p:spPr>
          <a:xfrm>
            <a:off x="838200" y="5181600"/>
            <a:ext cx="3810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7696200" y="4953000"/>
            <a:ext cx="609600" cy="609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Wave2">
              <a:avLst>
                <a:gd name="adj1" fmla="val 16175"/>
                <a:gd name="adj2" fmla="val 0"/>
              </a:avLst>
            </a:prstTxWarp>
          </a:bodyPr>
          <a:lstStyle/>
          <a:p>
            <a:pPr algn="ctr"/>
            <a:endPar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noFill/>
          <a:ln/>
        </p:spPr>
        <p:txBody>
          <a:bodyPr>
            <a:normAutofit/>
            <a:scene3d>
              <a:camera prst="orthographicFront"/>
              <a:lightRig rig="soft" dir="t">
                <a:rot lat="0" lon="0" rev="16800000"/>
              </a:lightRig>
            </a:scene3d>
            <a:sp3d prstMaterial="softEdge">
              <a:bevelT w="38100" h="38100"/>
            </a:sp3d>
          </a:bodyPr>
          <a:lstStyle/>
          <a:p>
            <a:pPr fontAlgn="auto">
              <a:spcAft>
                <a:spcPts val="0"/>
              </a:spcAft>
              <a:defRPr/>
            </a:pPr>
            <a:r>
              <a:rPr lang="en-US" sz="4100" b="1"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HOME PAGE</a:t>
            </a:r>
          </a:p>
        </p:txBody>
      </p:sp>
      <p:sp>
        <p:nvSpPr>
          <p:cNvPr id="6147" name="Content Placeholder 4"/>
          <p:cNvSpPr>
            <a:spLocks noGrp="1"/>
          </p:cNvSpPr>
          <p:nvPr>
            <p:ph idx="4294967295"/>
          </p:nvPr>
        </p:nvSpPr>
        <p:spPr/>
        <p:txBody>
          <a:bodyPr/>
          <a:lstStyle/>
          <a:p>
            <a:pPr marL="136525" indent="-136525">
              <a:buFont typeface="Wingdings" pitchFamily="2" charset="2"/>
              <a:buNone/>
            </a:pPr>
            <a:r>
              <a:rPr lang="en-US">
                <a:solidFill>
                  <a:srgbClr val="0D0D0D"/>
                </a:solidFill>
                <a:effectLst>
                  <a:outerShdw blurRad="38100" dist="38100" dir="2700000" algn="tl">
                    <a:srgbClr val="FFFFFF"/>
                  </a:outerShdw>
                </a:effectLst>
              </a:rPr>
              <a:t>The home page of the book store contain the things  as displayed in the flow chart.</a:t>
            </a:r>
          </a:p>
        </p:txBody>
      </p:sp>
      <p:sp>
        <p:nvSpPr>
          <p:cNvPr id="6" name="Rounded Rectangle 5"/>
          <p:cNvSpPr/>
          <p:nvPr/>
        </p:nvSpPr>
        <p:spPr>
          <a:xfrm>
            <a:off x="2705100" y="2855913"/>
            <a:ext cx="3733800" cy="1146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BOOK STORE</a:t>
            </a:r>
          </a:p>
          <a:p>
            <a:pPr algn="ctr" fontAlgn="auto">
              <a:spcBef>
                <a:spcPts val="0"/>
              </a:spcBef>
              <a:spcAft>
                <a:spcPts val="0"/>
              </a:spcAft>
              <a:defRPr/>
            </a:pPr>
            <a:r>
              <a:rPr lang="en-US" dirty="0"/>
              <a:t>[HOME PAGE]</a:t>
            </a:r>
          </a:p>
        </p:txBody>
      </p:sp>
      <p:cxnSp>
        <p:nvCxnSpPr>
          <p:cNvPr id="8" name="Straight Arrow Connector 7"/>
          <p:cNvCxnSpPr/>
          <p:nvPr/>
        </p:nvCxnSpPr>
        <p:spPr>
          <a:xfrm flipH="1">
            <a:off x="2133600" y="4083050"/>
            <a:ext cx="914400" cy="1027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838200" y="5176838"/>
            <a:ext cx="2209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SIGN IN</a:t>
            </a:r>
          </a:p>
        </p:txBody>
      </p:sp>
      <p:sp>
        <p:nvSpPr>
          <p:cNvPr id="11" name="Rounded Rectangle 10"/>
          <p:cNvSpPr/>
          <p:nvPr/>
        </p:nvSpPr>
        <p:spPr>
          <a:xfrm>
            <a:off x="3733800" y="5110163"/>
            <a:ext cx="1828800" cy="1209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SIGN UP</a:t>
            </a:r>
          </a:p>
        </p:txBody>
      </p:sp>
      <p:sp>
        <p:nvSpPr>
          <p:cNvPr id="12" name="Rounded Rectangle 11"/>
          <p:cNvSpPr/>
          <p:nvPr/>
        </p:nvSpPr>
        <p:spPr>
          <a:xfrm>
            <a:off x="6019800" y="5076825"/>
            <a:ext cx="2286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ADMINISTRATOR</a:t>
            </a:r>
          </a:p>
        </p:txBody>
      </p:sp>
      <p:cxnSp>
        <p:nvCxnSpPr>
          <p:cNvPr id="17" name="Straight Arrow Connector 16"/>
          <p:cNvCxnSpPr/>
          <p:nvPr/>
        </p:nvCxnSpPr>
        <p:spPr>
          <a:xfrm>
            <a:off x="4648200" y="4083050"/>
            <a:ext cx="0" cy="1027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563" y="4054475"/>
            <a:ext cx="838200" cy="1027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nodeType="afterGroup">
                            <p:stCondLst>
                              <p:cond delay="1000"/>
                            </p:stCondLst>
                            <p:childTnLst>
                              <p:par>
                                <p:cTn id="16" presetID="26"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80">
                                          <p:stCondLst>
                                            <p:cond delay="0"/>
                                          </p:stCondLst>
                                        </p:cTn>
                                        <p:tgtEl>
                                          <p:spTgt spid="6"/>
                                        </p:tgtEl>
                                      </p:cBhvr>
                                    </p:animEffect>
                                    <p:anim calcmode="lin" valueType="num">
                                      <p:cBhvr>
                                        <p:cTn id="1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gtEl>
                                      </p:cBhvr>
                                      <p:to x="100000" y="60000"/>
                                    </p:animScale>
                                    <p:animScale>
                                      <p:cBhvr>
                                        <p:cTn id="25" dur="166" decel="50000">
                                          <p:stCondLst>
                                            <p:cond delay="676"/>
                                          </p:stCondLst>
                                        </p:cTn>
                                        <p:tgtEl>
                                          <p:spTgt spid="6"/>
                                        </p:tgtEl>
                                      </p:cBhvr>
                                      <p:to x="100000" y="100000"/>
                                    </p:animScale>
                                    <p:animScale>
                                      <p:cBhvr>
                                        <p:cTn id="26" dur="26">
                                          <p:stCondLst>
                                            <p:cond delay="1312"/>
                                          </p:stCondLst>
                                        </p:cTn>
                                        <p:tgtEl>
                                          <p:spTgt spid="6"/>
                                        </p:tgtEl>
                                      </p:cBhvr>
                                      <p:to x="100000" y="80000"/>
                                    </p:animScale>
                                    <p:animScale>
                                      <p:cBhvr>
                                        <p:cTn id="27" dur="166" decel="50000">
                                          <p:stCondLst>
                                            <p:cond delay="1338"/>
                                          </p:stCondLst>
                                        </p:cTn>
                                        <p:tgtEl>
                                          <p:spTgt spid="6"/>
                                        </p:tgtEl>
                                      </p:cBhvr>
                                      <p:to x="100000" y="100000"/>
                                    </p:animScale>
                                    <p:animScale>
                                      <p:cBhvr>
                                        <p:cTn id="28" dur="26">
                                          <p:stCondLst>
                                            <p:cond delay="1642"/>
                                          </p:stCondLst>
                                        </p:cTn>
                                        <p:tgtEl>
                                          <p:spTgt spid="6"/>
                                        </p:tgtEl>
                                      </p:cBhvr>
                                      <p:to x="100000" y="90000"/>
                                    </p:animScale>
                                    <p:animScale>
                                      <p:cBhvr>
                                        <p:cTn id="29" dur="166" decel="50000">
                                          <p:stCondLst>
                                            <p:cond delay="1668"/>
                                          </p:stCondLst>
                                        </p:cTn>
                                        <p:tgtEl>
                                          <p:spTgt spid="6"/>
                                        </p:tgtEl>
                                      </p:cBhvr>
                                      <p:to x="100000" y="100000"/>
                                    </p:animScale>
                                    <p:animScale>
                                      <p:cBhvr>
                                        <p:cTn id="30" dur="26">
                                          <p:stCondLst>
                                            <p:cond delay="1808"/>
                                          </p:stCondLst>
                                        </p:cTn>
                                        <p:tgtEl>
                                          <p:spTgt spid="6"/>
                                        </p:tgtEl>
                                      </p:cBhvr>
                                      <p:to x="100000" y="95000"/>
                                    </p:animScale>
                                    <p:animScale>
                                      <p:cBhvr>
                                        <p:cTn id="31" dur="166" decel="50000">
                                          <p:stCondLst>
                                            <p:cond delay="1834"/>
                                          </p:stCondLst>
                                        </p:cTn>
                                        <p:tgtEl>
                                          <p:spTgt spid="6"/>
                                        </p:tgtEl>
                                      </p:cBhvr>
                                      <p:to x="100000" y="100000"/>
                                    </p:animScale>
                                  </p:childTnLst>
                                </p:cTn>
                              </p:par>
                            </p:childTnLst>
                          </p:cTn>
                        </p:par>
                        <p:par>
                          <p:cTn id="32" fill="hold" nodeType="afterGroup">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par>
                          <p:cTn id="38" fill="hold" nodeType="afterGroup">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par>
                          <p:cTn id="44" fill="hold" nodeType="afterGroup">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REGULAR USER</a:t>
            </a:r>
          </a:p>
        </p:txBody>
      </p:sp>
      <p:sp>
        <p:nvSpPr>
          <p:cNvPr id="28675" name="Rectangle 3"/>
          <p:cNvSpPr>
            <a:spLocks noGrp="1" noChangeArrowheads="1"/>
          </p:cNvSpPr>
          <p:nvPr>
            <p:ph type="body" idx="1"/>
          </p:nvPr>
        </p:nvSpPr>
        <p:spPr>
          <a:xfrm>
            <a:off x="457200" y="1447800"/>
            <a:ext cx="8382000" cy="5257800"/>
          </a:xfrm>
        </p:spPr>
        <p:txBody>
          <a:bodyPr/>
          <a:lstStyle/>
          <a:p>
            <a:pPr marL="609600" indent="-609600">
              <a:lnSpc>
                <a:spcPct val="90000"/>
              </a:lnSpc>
              <a:buFont typeface="Wingdings" pitchFamily="2" charset="2"/>
              <a:buChar char="Ø"/>
            </a:pPr>
            <a:r>
              <a:rPr lang="en-US" dirty="0">
                <a:effectLst>
                  <a:outerShdw blurRad="38100" dist="38100" dir="2700000" algn="tl">
                    <a:srgbClr val="FFFFFF"/>
                  </a:outerShdw>
                </a:effectLst>
              </a:rPr>
              <a:t>If you are a host user to that book store you can login directly by using sign in. </a:t>
            </a:r>
          </a:p>
          <a:p>
            <a:pPr marL="609600" indent="-609600">
              <a:lnSpc>
                <a:spcPct val="90000"/>
              </a:lnSpc>
              <a:buFont typeface="Wingdings" pitchFamily="2" charset="2"/>
              <a:buChar char="Ø"/>
            </a:pPr>
            <a:r>
              <a:rPr lang="en-US" dirty="0">
                <a:effectLst>
                  <a:outerShdw blurRad="38100" dist="38100" dir="2700000" algn="tl">
                    <a:srgbClr val="FFFFFF"/>
                  </a:outerShdw>
                </a:effectLst>
              </a:rPr>
              <a:t>After  logging in, several number of books are displayed. You can buy any books You can buy any books by simply selecting the books and entering the  number of copies needed.</a:t>
            </a:r>
          </a:p>
          <a:p>
            <a:pPr marL="609600" indent="-609600">
              <a:lnSpc>
                <a:spcPct val="90000"/>
              </a:lnSpc>
              <a:buFont typeface="Wingdings" pitchFamily="2" charset="2"/>
              <a:buChar char="Ø"/>
            </a:pPr>
            <a:r>
              <a:rPr lang="en-US" dirty="0">
                <a:effectLst>
                  <a:outerShdw blurRad="38100" dist="38100" dir="2700000" algn="tl">
                    <a:srgbClr val="FFFFFF"/>
                  </a:outerShdw>
                </a:effectLst>
              </a:rPr>
              <a:t>Then, the buy page will be </a:t>
            </a:r>
            <a:r>
              <a:rPr lang="en-US" dirty="0" smtClean="0">
                <a:effectLst>
                  <a:outerShdw blurRad="38100" dist="38100" dir="2700000" algn="tl">
                    <a:srgbClr val="FFFFFF"/>
                  </a:outerShdw>
                </a:effectLst>
              </a:rPr>
              <a:t>displayed</a:t>
            </a:r>
          </a:p>
          <a:p>
            <a:pPr marL="609600" indent="-609600">
              <a:lnSpc>
                <a:spcPct val="90000"/>
              </a:lnSpc>
              <a:buFont typeface="Wingdings" pitchFamily="2" charset="2"/>
              <a:buChar char="Ø"/>
            </a:pPr>
            <a:r>
              <a:rPr lang="en-US" dirty="0" smtClean="0">
                <a:effectLst>
                  <a:outerShdw blurRad="38100" dist="38100" dir="2700000" algn="tl">
                    <a:srgbClr val="FFFFFF"/>
                  </a:outerShdw>
                </a:effectLst>
              </a:rPr>
              <a:t>If </a:t>
            </a:r>
            <a:r>
              <a:rPr lang="en-US" dirty="0">
                <a:effectLst>
                  <a:outerShdw blurRad="38100" dist="38100" dir="2700000" algn="tl">
                    <a:srgbClr val="FFFFFF"/>
                  </a:outerShdw>
                </a:effectLst>
              </a:rPr>
              <a:t>you are a new user you should sign up or register first.</a:t>
            </a:r>
          </a:p>
          <a:p>
            <a:pPr marL="609600" indent="-609600">
              <a:lnSpc>
                <a:spcPct val="90000"/>
              </a:lnSpc>
              <a:buFont typeface="Wingdings" pitchFamily="2" charset="2"/>
              <a:buChar char="Ø"/>
            </a:pPr>
            <a:r>
              <a:rPr lang="en-US" dirty="0">
                <a:effectLst>
                  <a:outerShdw blurRad="38100" dist="38100" dir="2700000" algn="tl">
                    <a:srgbClr val="FFFFFF"/>
                  </a:outerShdw>
                </a:effectLst>
              </a:rPr>
              <a:t>After registering you can login as usual.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USER PAGE</a:t>
            </a:r>
          </a:p>
        </p:txBody>
      </p:sp>
      <p:sp>
        <p:nvSpPr>
          <p:cNvPr id="36867" name="Rectangle 3"/>
          <p:cNvSpPr>
            <a:spLocks noGrp="1" noChangeArrowheads="1"/>
          </p:cNvSpPr>
          <p:nvPr>
            <p:ph type="body" idx="1"/>
          </p:nvPr>
        </p:nvSpPr>
        <p:spPr>
          <a:xfrm>
            <a:off x="457200" y="1219200"/>
            <a:ext cx="8229600" cy="990599"/>
          </a:xfrm>
        </p:spPr>
        <p:txBody>
          <a:bodyPr/>
          <a:lstStyle/>
          <a:p>
            <a:r>
              <a:rPr lang="en-US" dirty="0"/>
              <a:t>After logging, the user can search for  a specific book and  he\she can also </a:t>
            </a:r>
            <a:r>
              <a:rPr lang="en-US" dirty="0" smtClean="0"/>
              <a:t>buy books.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a:noFill/>
          <a:ln/>
        </p:spPr>
        <p:txBody>
          <a:bodyPr>
            <a:normAutofit/>
            <a:scene3d>
              <a:camera prst="orthographicFront"/>
              <a:lightRig rig="soft" dir="t">
                <a:rot lat="0" lon="0" rev="16800000"/>
              </a:lightRig>
            </a:scene3d>
            <a:sp3d prstMaterial="softEdge">
              <a:bevelT w="38100" h="38100"/>
            </a:sp3d>
          </a:bodyPr>
          <a:lstStyle/>
          <a:p>
            <a:pPr fontAlgn="auto">
              <a:spcAft>
                <a:spcPts val="0"/>
              </a:spcAft>
              <a:defRPr/>
            </a:pPr>
            <a:r>
              <a:rPr lang="en-US" sz="4100" b="1"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ADMINISTRATOR</a:t>
            </a:r>
          </a:p>
        </p:txBody>
      </p:sp>
      <p:sp>
        <p:nvSpPr>
          <p:cNvPr id="9219" name="Content Placeholder 2"/>
          <p:cNvSpPr>
            <a:spLocks noGrp="1"/>
          </p:cNvSpPr>
          <p:nvPr>
            <p:ph idx="4294967295"/>
          </p:nvPr>
        </p:nvSpPr>
        <p:spPr>
          <a:xfrm>
            <a:off x="457200" y="1600200"/>
            <a:ext cx="8229600" cy="4953000"/>
          </a:xfrm>
        </p:spPr>
        <p:txBody>
          <a:bodyPr/>
          <a:lstStyle/>
          <a:p>
            <a:pPr>
              <a:buFont typeface="Wingdings" pitchFamily="2" charset="2"/>
              <a:buChar char="q"/>
            </a:pPr>
            <a:r>
              <a:rPr lang="en-US" dirty="0">
                <a:ln w="10160">
                  <a:solidFill>
                    <a:schemeClr val="accent1"/>
                  </a:solidFill>
                  <a:prstDash val="solid"/>
                </a:ln>
                <a:solidFill>
                  <a:schemeClr val="accent3">
                    <a:lumMod val="50000"/>
                  </a:schemeClr>
                </a:solidFill>
                <a:effectLst>
                  <a:outerShdw blurRad="38100" dist="32000" dir="5400000" algn="tl">
                    <a:srgbClr val="000000">
                      <a:alpha val="30000"/>
                    </a:srgbClr>
                  </a:outerShdw>
                </a:effectLst>
              </a:rPr>
              <a:t>A </a:t>
            </a:r>
            <a:r>
              <a:rPr lang="en-US" dirty="0">
                <a:ln w="10160">
                  <a:solidFill>
                    <a:schemeClr val="accent1"/>
                  </a:solidFill>
                  <a:prstDash val="solid"/>
                </a:ln>
                <a:solidFill>
                  <a:schemeClr val="accent3">
                    <a:lumMod val="50000"/>
                  </a:schemeClr>
                </a:solidFill>
                <a:effectLst>
                  <a:glow rad="228600">
                    <a:schemeClr val="accent6">
                      <a:satMod val="175000"/>
                      <a:alpha val="40000"/>
                    </a:schemeClr>
                  </a:glow>
                  <a:outerShdw blurRad="38100" dist="32000" dir="5400000" algn="tl">
                    <a:srgbClr val="000000">
                      <a:alpha val="30000"/>
                    </a:srgbClr>
                  </a:outerShdw>
                </a:effectLst>
              </a:rPr>
              <a:t>regular user who are signing in or signing up cannot modify the details of the book.</a:t>
            </a:r>
          </a:p>
          <a:p>
            <a:pPr>
              <a:buFont typeface="Wingdings" pitchFamily="2" charset="2"/>
              <a:buChar char="q"/>
            </a:pPr>
            <a:r>
              <a:rPr lang="en-US" dirty="0">
                <a:ln w="10160">
                  <a:solidFill>
                    <a:schemeClr val="accent1"/>
                  </a:solidFill>
                  <a:prstDash val="solid"/>
                </a:ln>
                <a:solidFill>
                  <a:schemeClr val="accent3">
                    <a:lumMod val="50000"/>
                  </a:schemeClr>
                </a:solidFill>
                <a:effectLst>
                  <a:glow rad="228600">
                    <a:schemeClr val="accent6">
                      <a:satMod val="175000"/>
                      <a:alpha val="40000"/>
                    </a:schemeClr>
                  </a:glow>
                  <a:outerShdw blurRad="38100" dist="32000" dir="5400000" algn="tl">
                    <a:srgbClr val="000000">
                      <a:alpha val="30000"/>
                    </a:srgbClr>
                  </a:outerShdw>
                </a:effectLst>
              </a:rPr>
              <a:t>Only super user or administrator can do  that work.</a:t>
            </a:r>
          </a:p>
          <a:p>
            <a:pPr>
              <a:buFont typeface="Wingdings" pitchFamily="2" charset="2"/>
              <a:buChar char="q"/>
            </a:pPr>
            <a:r>
              <a:rPr lang="en-US" dirty="0">
                <a:ln w="10160">
                  <a:solidFill>
                    <a:schemeClr val="accent1"/>
                  </a:solidFill>
                  <a:prstDash val="solid"/>
                </a:ln>
                <a:solidFill>
                  <a:schemeClr val="accent3">
                    <a:lumMod val="50000"/>
                  </a:schemeClr>
                </a:solidFill>
                <a:effectLst>
                  <a:glow rad="228600">
                    <a:schemeClr val="accent6">
                      <a:satMod val="175000"/>
                      <a:alpha val="40000"/>
                    </a:schemeClr>
                  </a:glow>
                  <a:outerShdw blurRad="38100" dist="32000" dir="5400000" algn="tl">
                    <a:srgbClr val="000000">
                      <a:alpha val="30000"/>
                    </a:srgbClr>
                  </a:outerShdw>
                </a:effectLst>
              </a:rPr>
              <a:t>Only admin can  add , edit or delete books or book details.</a:t>
            </a:r>
          </a:p>
          <a:p>
            <a:pPr>
              <a:buFont typeface="Wingdings" pitchFamily="2" charset="2"/>
              <a:buChar char="q"/>
            </a:pPr>
            <a:r>
              <a:rPr lang="en-US" dirty="0">
                <a:ln w="10160">
                  <a:solidFill>
                    <a:schemeClr val="accent1"/>
                  </a:solidFill>
                  <a:prstDash val="solid"/>
                </a:ln>
                <a:solidFill>
                  <a:schemeClr val="accent3">
                    <a:lumMod val="50000"/>
                  </a:schemeClr>
                </a:solidFill>
                <a:effectLst>
                  <a:glow rad="228600">
                    <a:schemeClr val="accent6">
                      <a:satMod val="175000"/>
                      <a:alpha val="40000"/>
                    </a:schemeClr>
                  </a:glow>
                  <a:outerShdw blurRad="38100" dist="32000" dir="5400000" algn="tl">
                    <a:srgbClr val="000000">
                      <a:alpha val="30000"/>
                    </a:srgbClr>
                  </a:outerShdw>
                </a:effectLst>
              </a:rPr>
              <a:t>Before  modifying , the administrator should log in</a:t>
            </a:r>
          </a:p>
          <a:p>
            <a:pPr>
              <a:buFont typeface="Wingdings" pitchFamily="2" charset="2"/>
              <a:buChar char="q"/>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par>
                          <p:cTn id="8" fill="hold" nodeType="afterGroup">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anim calcmode="lin" valueType="num">
                                      <p:cBhvr>
                                        <p:cTn id="11" dur="1000" fill="hold"/>
                                        <p:tgtEl>
                                          <p:spTgt spid="9219">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9219">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9219">
                                            <p:txEl>
                                              <p:pRg st="0" end="0"/>
                                            </p:txEl>
                                          </p:spTgt>
                                        </p:tgtEl>
                                        <p:attrNameLst>
                                          <p:attrName>style.rotation</p:attrName>
                                        </p:attrNameLst>
                                      </p:cBhvr>
                                      <p:tavLst>
                                        <p:tav tm="0">
                                          <p:val>
                                            <p:fltVal val="360"/>
                                          </p:val>
                                        </p:tav>
                                        <p:tav tm="100000">
                                          <p:val>
                                            <p:fltVal val="0"/>
                                          </p:val>
                                        </p:tav>
                                      </p:tavLst>
                                    </p:anim>
                                    <p:animEffect transition="in" filter="fade">
                                      <p:cBhvr>
                                        <p:cTn id="14" dur="1000"/>
                                        <p:tgtEl>
                                          <p:spTgt spid="9219">
                                            <p:txEl>
                                              <p:pRg st="0" end="0"/>
                                            </p:txEl>
                                          </p:spTgt>
                                        </p:tgtEl>
                                      </p:cBhvr>
                                    </p:animEffect>
                                  </p:childTnLst>
                                </p:cTn>
                              </p:par>
                            </p:childTnLst>
                          </p:cTn>
                        </p:par>
                        <p:par>
                          <p:cTn id="15" fill="hold" nodeType="afterGroup">
                            <p:stCondLst>
                              <p:cond delay="2000"/>
                            </p:stCondLst>
                            <p:childTnLst>
                              <p:par>
                                <p:cTn id="16" presetID="49" presetClass="entr" presetSubtype="0" decel="100000" fill="hold" grpId="0" nodeType="after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p:cTn id="18" dur="1000" fill="hold"/>
                                        <p:tgtEl>
                                          <p:spTgt spid="9219">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9219">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9219">
                                            <p:txEl>
                                              <p:pRg st="1" end="1"/>
                                            </p:txEl>
                                          </p:spTgt>
                                        </p:tgtEl>
                                        <p:attrNameLst>
                                          <p:attrName>style.rotation</p:attrName>
                                        </p:attrNameLst>
                                      </p:cBhvr>
                                      <p:tavLst>
                                        <p:tav tm="0">
                                          <p:val>
                                            <p:fltVal val="360"/>
                                          </p:val>
                                        </p:tav>
                                        <p:tav tm="100000">
                                          <p:val>
                                            <p:fltVal val="0"/>
                                          </p:val>
                                        </p:tav>
                                      </p:tavLst>
                                    </p:anim>
                                    <p:animEffect transition="in" filter="fade">
                                      <p:cBhvr>
                                        <p:cTn id="21" dur="1000"/>
                                        <p:tgtEl>
                                          <p:spTgt spid="9219">
                                            <p:txEl>
                                              <p:pRg st="1" end="1"/>
                                            </p:txEl>
                                          </p:spTgt>
                                        </p:tgtEl>
                                      </p:cBhvr>
                                    </p:animEffect>
                                  </p:childTnLst>
                                </p:cTn>
                              </p:par>
                            </p:childTnLst>
                          </p:cTn>
                        </p:par>
                        <p:par>
                          <p:cTn id="22" fill="hold" nodeType="afterGroup">
                            <p:stCondLst>
                              <p:cond delay="3000"/>
                            </p:stCondLst>
                            <p:childTnLst>
                              <p:par>
                                <p:cTn id="23" presetID="49" presetClass="entr" presetSubtype="0" decel="100000" fill="hold" grpId="0" nodeType="afterEffect">
                                  <p:stCondLst>
                                    <p:cond delay="0"/>
                                  </p:stCondLst>
                                  <p:childTnLst>
                                    <p:set>
                                      <p:cBhvr>
                                        <p:cTn id="24" dur="1" fill="hold">
                                          <p:stCondLst>
                                            <p:cond delay="0"/>
                                          </p:stCondLst>
                                        </p:cTn>
                                        <p:tgtEl>
                                          <p:spTgt spid="9219">
                                            <p:txEl>
                                              <p:pRg st="2" end="2"/>
                                            </p:txEl>
                                          </p:spTgt>
                                        </p:tgtEl>
                                        <p:attrNameLst>
                                          <p:attrName>style.visibility</p:attrName>
                                        </p:attrNameLst>
                                      </p:cBhvr>
                                      <p:to>
                                        <p:strVal val="visible"/>
                                      </p:to>
                                    </p:set>
                                    <p:anim calcmode="lin" valueType="num">
                                      <p:cBhvr>
                                        <p:cTn id="25" dur="1000" fill="hold"/>
                                        <p:tgtEl>
                                          <p:spTgt spid="9219">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9219">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9219">
                                            <p:txEl>
                                              <p:pRg st="2" end="2"/>
                                            </p:txEl>
                                          </p:spTgt>
                                        </p:tgtEl>
                                        <p:attrNameLst>
                                          <p:attrName>style.rotation</p:attrName>
                                        </p:attrNameLst>
                                      </p:cBhvr>
                                      <p:tavLst>
                                        <p:tav tm="0">
                                          <p:val>
                                            <p:fltVal val="360"/>
                                          </p:val>
                                        </p:tav>
                                        <p:tav tm="100000">
                                          <p:val>
                                            <p:fltVal val="0"/>
                                          </p:val>
                                        </p:tav>
                                      </p:tavLst>
                                    </p:anim>
                                    <p:animEffect transition="in" filter="fade">
                                      <p:cBhvr>
                                        <p:cTn id="28" dur="1000"/>
                                        <p:tgtEl>
                                          <p:spTgt spid="9219">
                                            <p:txEl>
                                              <p:pRg st="2" end="2"/>
                                            </p:txEl>
                                          </p:spTgt>
                                        </p:tgtEl>
                                      </p:cBhvr>
                                    </p:animEffect>
                                  </p:childTnLst>
                                </p:cTn>
                              </p:par>
                            </p:childTnLst>
                          </p:cTn>
                        </p:par>
                        <p:par>
                          <p:cTn id="29" fill="hold" nodeType="afterGroup">
                            <p:stCondLst>
                              <p:cond delay="4000"/>
                            </p:stCondLst>
                            <p:childTnLst>
                              <p:par>
                                <p:cTn id="30" presetID="49" presetClass="entr" presetSubtype="0" decel="100000" fill="hold" grpId="0" nodeType="afterEffect">
                                  <p:stCondLst>
                                    <p:cond delay="0"/>
                                  </p:stCondLst>
                                  <p:childTnLst>
                                    <p:set>
                                      <p:cBhvr>
                                        <p:cTn id="31" dur="1" fill="hold">
                                          <p:stCondLst>
                                            <p:cond delay="0"/>
                                          </p:stCondLst>
                                        </p:cTn>
                                        <p:tgtEl>
                                          <p:spTgt spid="9219">
                                            <p:txEl>
                                              <p:pRg st="3" end="3"/>
                                            </p:txEl>
                                          </p:spTgt>
                                        </p:tgtEl>
                                        <p:attrNameLst>
                                          <p:attrName>style.visibility</p:attrName>
                                        </p:attrNameLst>
                                      </p:cBhvr>
                                      <p:to>
                                        <p:strVal val="visible"/>
                                      </p:to>
                                    </p:set>
                                    <p:anim calcmode="lin" valueType="num">
                                      <p:cBhvr>
                                        <p:cTn id="32" dur="1000" fill="hold"/>
                                        <p:tgtEl>
                                          <p:spTgt spid="9219">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9219">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9219">
                                            <p:txEl>
                                              <p:pRg st="3" end="3"/>
                                            </p:txEl>
                                          </p:spTgt>
                                        </p:tgtEl>
                                        <p:attrNameLst>
                                          <p:attrName>style.rotation</p:attrName>
                                        </p:attrNameLst>
                                      </p:cBhvr>
                                      <p:tavLst>
                                        <p:tav tm="0">
                                          <p:val>
                                            <p:fltVal val="360"/>
                                          </p:val>
                                        </p:tav>
                                        <p:tav tm="100000">
                                          <p:val>
                                            <p:fltVal val="0"/>
                                          </p:val>
                                        </p:tav>
                                      </p:tavLst>
                                    </p:anim>
                                    <p:animEffect transition="in" filter="fade">
                                      <p:cBhvr>
                                        <p:cTn id="35" dur="10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382000" cy="4903787"/>
          </a:xfrm>
        </p:spPr>
        <p:txBody>
          <a:bodyPr/>
          <a:lstStyle/>
          <a:p>
            <a:r>
              <a:rPr lang="en-US" dirty="0" smtClean="0"/>
              <a:t>    This online book store helps us to buy books instantly and reduces the problem of finding a perfect book in a book shop.</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313" name="Picture 25" descr="BOOKS"/>
          <p:cNvPicPr>
            <a:picLocks noChangeAspect="1" noChangeArrowheads="1"/>
          </p:cNvPicPr>
          <p:nvPr/>
        </p:nvPicPr>
        <p:blipFill>
          <a:blip r:embed="rId2" cstate="print"/>
          <a:srcRect/>
          <a:stretch>
            <a:fillRect/>
          </a:stretch>
        </p:blipFill>
        <p:spPr bwMode="auto">
          <a:xfrm>
            <a:off x="0" y="-152400"/>
            <a:ext cx="9601200" cy="7162800"/>
          </a:xfrm>
          <a:prstGeom prst="rect">
            <a:avLst/>
          </a:prstGeom>
          <a:noFill/>
        </p:spPr>
      </p:pic>
      <p:sp>
        <p:nvSpPr>
          <p:cNvPr id="12314" name="WordArt 26"/>
          <p:cNvSpPr>
            <a:spLocks noChangeArrowheads="1" noChangeShapeType="1" noTextEdit="1"/>
          </p:cNvSpPr>
          <p:nvPr/>
        </p:nvSpPr>
        <p:spPr bwMode="auto">
          <a:xfrm>
            <a:off x="1981200" y="2057400"/>
            <a:ext cx="6019800" cy="1143000"/>
          </a:xfrm>
          <a:prstGeom prst="rect">
            <a:avLst/>
          </a:prstGeom>
        </p:spPr>
        <p:txBody>
          <a:bodyPr wrap="none" fromWordArt="1">
            <a:prstTxWarp prst="textPlain">
              <a:avLst>
                <a:gd name="adj" fmla="val 50000"/>
              </a:avLst>
            </a:prstTxWarp>
          </a:bodyPr>
          <a:lstStyle/>
          <a:p>
            <a:pPr algn="ctr"/>
            <a:r>
              <a:rPr lang="en-US" sz="3600" kern="10" spc="720">
                <a:ln w="9525">
                  <a:no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Lucida Sans Unicode"/>
                <a:cs typeface="Lucida Sans Unicode"/>
              </a:rPr>
              <a:t>THANK YOU.....!</a:t>
            </a: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Apex</Template>
  <TotalTime>447</TotalTime>
  <Words>217</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Orbit</vt:lpstr>
      <vt:lpstr>BOOK RESERVATION</vt:lpstr>
      <vt:lpstr>HOME PAGE</vt:lpstr>
      <vt:lpstr>REGULAR USER</vt:lpstr>
      <vt:lpstr>USER PAGE</vt:lpstr>
      <vt:lpstr>ADMINISTRATOR</vt:lpstr>
      <vt:lpstr>    This online book store helps us to buy books instantly and reduces the problem of finding a perfect book in a book shop.</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Sparkling stars</dc:title>
  <dc:creator>Gokul</dc:creator>
  <cp:lastModifiedBy>dhivya n</cp:lastModifiedBy>
  <cp:revision>52</cp:revision>
  <dcterms:created xsi:type="dcterms:W3CDTF">2013-04-15T14:04:52Z</dcterms:created>
  <dcterms:modified xsi:type="dcterms:W3CDTF">2017-08-18T16:14:59Z</dcterms:modified>
</cp:coreProperties>
</file>