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  <p:sldId id="272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6" r:id="rId19"/>
    <p:sldId id="273" r:id="rId20"/>
    <p:sldId id="283" r:id="rId21"/>
    <p:sldId id="274" r:id="rId22"/>
    <p:sldId id="278" r:id="rId23"/>
    <p:sldId id="279" r:id="rId24"/>
    <p:sldId id="280" r:id="rId25"/>
    <p:sldId id="281" r:id="rId26"/>
    <p:sldId id="282" r:id="rId27"/>
    <p:sldId id="2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DB5F-3B14-A96F-ECFA-A90A3A37F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38A5F-C8CA-0EBF-E79F-AA328579E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E7656-78A7-6592-20B2-47B39789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C0B3-3324-4D30-8934-2B25DEBF9FAD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4EE86-4309-C654-21E1-5553461A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F5970-BEE8-924F-EB91-2FA5920A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4E76-328B-42A6-8791-8F24EAED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96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C476-5DB4-8984-FCA2-D70B4802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F1606-689D-3534-9A54-03331BF37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563AD-0270-4DBB-A5F1-1E8E5B1E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C0B3-3324-4D30-8934-2B25DEBF9FAD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7D5AE-75C8-52A4-645B-76197FE86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A68C2-C783-2A01-BC79-1CB99ED2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4E76-328B-42A6-8791-8F24EAED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11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8B155-64EF-7918-B7F6-A0BF1A26F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3AF87-D8C9-1F52-2101-24C53C5DA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9EA25-A06C-F6EF-2266-92DE115E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C0B3-3324-4D30-8934-2B25DEBF9FAD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06F77-5802-4798-9BB6-4C6C887F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1F451-BD37-AB5E-01D5-10FBB431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4E76-328B-42A6-8791-8F24EAED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02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6ECAA-190E-4F95-2FD5-CB40B805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D83D5-11E7-FFF7-1AFF-07EA0EE05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8764F-D87A-4B20-FFFD-ECEADF1D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C0B3-3324-4D30-8934-2B25DEBF9FAD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18F35-B757-87B6-FB64-5CCB5D04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995B4-E6D9-1725-461E-9E54E24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4E76-328B-42A6-8791-8F24EAED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98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F1E3-F6B9-D761-EE6C-5895310DE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7B178-1DE7-2CD4-ADCB-972D41713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C6CC2-2C7A-A234-6C17-D2BCDA31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C0B3-3324-4D30-8934-2B25DEBF9FAD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6716F-BB4D-E623-1F4D-34685ECF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DCFA0-6C54-C738-14D1-9387B42C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4E76-328B-42A6-8791-8F24EAED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59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23B8-E6FD-5589-7189-9A565DE8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FC664-7134-C672-D80F-685E14A2A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4E982-DDE0-32D5-93F3-F5E80C254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3C701-CACF-E0C0-8E4D-7DA4FAFB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C0B3-3324-4D30-8934-2B25DEBF9FAD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2D6B0-EA13-79F1-08F8-BEBA9673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2BCDB-A99B-D475-B9BD-A600CDCE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4E76-328B-42A6-8791-8F24EAED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47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5561-D627-8EB4-04B0-5D62A039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2C88C-0BAE-0D33-5F55-9BED2448D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57BA9-3822-C28D-FB1A-D7A593146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A3A84-C9B9-3B39-A57E-040EA5CC5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8A238-BCC4-ADE2-6734-FB2DA565E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774364-7B16-C64F-8C1D-4CAFF979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C0B3-3324-4D30-8934-2B25DEBF9FAD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C0D74C-4676-C51C-A691-F69AA045B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88AA03-1444-C89C-6017-A14E4772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4E76-328B-42A6-8791-8F24EAED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30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48E0-F83E-CB0B-92F2-1CCE99E8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41764D-0314-ECF5-38C3-8970A3E3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C0B3-3324-4D30-8934-2B25DEBF9FAD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5F219-05D1-0B50-F115-CD3EDAAD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1209F-54F6-F99E-F304-DA426E3C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4E76-328B-42A6-8791-8F24EAED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77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8D2A65-739B-3AF8-0E26-C1FA5290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C0B3-3324-4D30-8934-2B25DEBF9FAD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68C3B-9105-D377-8972-90A71404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99BF2-6CE6-CB86-1F67-9E96DC90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4E76-328B-42A6-8791-8F24EAED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75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66EF-DEB1-DE54-BAE3-1AD09142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2F1E-152A-DC34-724F-2E6FC6AB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AD47D-CC3A-865E-0C87-8374F73FF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61380-8B5D-5A23-3ECF-4AD6D5868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C0B3-3324-4D30-8934-2B25DEBF9FAD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36712-0AEB-5A3C-452A-B152BA6A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FE8C2-7AA9-7DA4-76BA-20209F7C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4E76-328B-42A6-8791-8F24EAED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51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B51F-99C7-F850-5F3D-873AF810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DDF9C5-5805-CF32-E6C0-49027846C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C17AA-ADB1-6A7D-1266-547B7CD02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5460C-98FF-715F-5B2F-4005FD61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C0B3-3324-4D30-8934-2B25DEBF9FAD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933C8-93F1-FC5D-B712-0FEEE02F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3EDDA-9C9F-7296-DF43-02F49260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4E76-328B-42A6-8791-8F24EAED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97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741A5-9116-1222-3CCB-7CC2EF76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D0154-9929-AC1B-FA98-F72A9EE9F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537EF-FDB7-003E-ED5D-D23A12942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9C0B3-3324-4D30-8934-2B25DEBF9FAD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36555-209E-C854-E2AF-88A4B3DE2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8399E-4C7D-7F27-0BB1-419DA5C20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44E76-328B-42A6-8791-8F24EAEDC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47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openweathermap.org/ap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pi.openweathermap.org/data/2.5/weather?q=ooty&amp;appid=535b433bb4e48f6347b0bfae40562ec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F2EE-0C18-7B12-CB74-EF32D40BE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Objects &amp; Web API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28DC3-E523-AC83-98D4-4EA440A48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CD0EAA7-46DB-89BD-68B8-1B3883CE4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250" y="6388201"/>
            <a:ext cx="1919773" cy="39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774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5A713-961C-5097-327F-F0E2123A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 and Spread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76DEF-9205-BAC7-2FB6-BEA6E07F7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			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		…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92EDE40-A1F5-F024-50D4-1DFC597E0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250" y="6388201"/>
            <a:ext cx="1919773" cy="39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32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B872-93EB-220A-8E3C-2A62CBCCD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Rest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8E868-864C-7B45-FB48-7DD473752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function sum(</a:t>
            </a:r>
            <a:r>
              <a:rPr lang="en-IN" dirty="0" err="1"/>
              <a:t>a,b</a:t>
            </a:r>
            <a:r>
              <a:rPr lang="en-IN" dirty="0"/>
              <a:t>,...c){</a:t>
            </a:r>
          </a:p>
          <a:p>
            <a:pPr marL="0" indent="0">
              <a:buNone/>
            </a:pPr>
            <a:r>
              <a:rPr lang="en-IN" dirty="0"/>
              <a:t>    let sum = </a:t>
            </a:r>
            <a:r>
              <a:rPr lang="en-IN" dirty="0" err="1"/>
              <a:t>a+b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    for(let 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c.length;i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sum+=c[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pPr marL="0" indent="0">
              <a:buNone/>
            </a:pPr>
            <a:r>
              <a:rPr lang="en-IN" dirty="0"/>
              <a:t>    return sum;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console.log(sum(5,6,7,8,9));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AEA23B3-132B-415E-3246-5290C1B89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250" y="6388201"/>
            <a:ext cx="1919773" cy="39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209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84539-C989-BD19-5869-14E96487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Operator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A2BD-45C3-4612-4C61-FB0242E51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sum(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    </a:t>
            </a:r>
          </a:p>
          <a:p>
            <a:pPr marL="0" indent="0">
              <a:buNone/>
            </a:pPr>
            <a:r>
              <a:rPr lang="en-US" dirty="0"/>
              <a:t>let n =</a:t>
            </a:r>
            <a:r>
              <a:rPr lang="en-US" dirty="0" err="1"/>
              <a:t>a+b</a:t>
            </a:r>
            <a:r>
              <a:rPr lang="en-US" dirty="0"/>
              <a:t>;        </a:t>
            </a:r>
          </a:p>
          <a:p>
            <a:pPr marL="0" indent="0">
              <a:buNone/>
            </a:pPr>
            <a:r>
              <a:rPr lang="en-US" dirty="0"/>
              <a:t>return 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let a=[4,4];</a:t>
            </a:r>
          </a:p>
          <a:p>
            <a:pPr marL="0" indent="0">
              <a:buNone/>
            </a:pPr>
            <a:r>
              <a:rPr lang="en-US" dirty="0"/>
              <a:t>console.log(sum(...a));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CBA7BCC-6D96-20BE-C617-8748D1E1C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250" y="6388201"/>
            <a:ext cx="1919773" cy="39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77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4521-5072-5EC0-1DED-A42112E1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keyword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B3951-CB8E-A4B6-0A54-85A70F475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let user =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firstname</a:t>
            </a:r>
            <a:r>
              <a:rPr lang="en-IN" dirty="0"/>
              <a:t>:"ABC",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lastName</a:t>
            </a:r>
            <a:r>
              <a:rPr lang="en-IN" dirty="0"/>
              <a:t>:"</a:t>
            </a:r>
            <a:r>
              <a:rPr lang="en-IN" dirty="0" err="1"/>
              <a:t>ZYX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getFullName</a:t>
            </a:r>
            <a:r>
              <a:rPr lang="en-IN" dirty="0"/>
              <a:t>: function(){</a:t>
            </a:r>
          </a:p>
          <a:p>
            <a:pPr marL="0" indent="0">
              <a:buNone/>
            </a:pPr>
            <a:r>
              <a:rPr lang="en-IN" dirty="0"/>
              <a:t>        return </a:t>
            </a:r>
            <a:r>
              <a:rPr lang="en-IN" dirty="0" err="1"/>
              <a:t>this.firstname+this.lastName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console.log(</a:t>
            </a:r>
            <a:r>
              <a:rPr lang="en-IN" dirty="0" err="1"/>
              <a:t>user.getFullName</a:t>
            </a:r>
            <a:r>
              <a:rPr lang="en-IN" dirty="0"/>
              <a:t>());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DA05968-796D-37EF-8303-4C534A17B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250" y="6388201"/>
            <a:ext cx="1919773" cy="39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779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FD72-D942-F5AB-3AE4-B9F6CEC5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3250-940A-BCBF-96B6-97E8C2E78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let user =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firstname</a:t>
            </a:r>
            <a:r>
              <a:rPr lang="en-IN" dirty="0"/>
              <a:t>:"ABC",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lastName</a:t>
            </a:r>
            <a:r>
              <a:rPr lang="en-IN" dirty="0"/>
              <a:t>:"</a:t>
            </a:r>
            <a:r>
              <a:rPr lang="en-IN" dirty="0" err="1"/>
              <a:t>ZYX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getFullName</a:t>
            </a:r>
            <a:r>
              <a:rPr lang="en-IN" dirty="0"/>
              <a:t>: function(){</a:t>
            </a:r>
          </a:p>
          <a:p>
            <a:pPr marL="0" indent="0">
              <a:buNone/>
            </a:pPr>
            <a:r>
              <a:rPr lang="en-IN" dirty="0"/>
              <a:t>        return </a:t>
            </a:r>
            <a:r>
              <a:rPr lang="en-IN" dirty="0" err="1"/>
              <a:t>this.firstname+this.lastName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let user2 =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firstname</a:t>
            </a:r>
            <a:r>
              <a:rPr lang="en-IN" dirty="0"/>
              <a:t>:"</a:t>
            </a:r>
            <a:r>
              <a:rPr lang="en-IN" dirty="0" err="1"/>
              <a:t>MNOP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lastName</a:t>
            </a:r>
            <a:r>
              <a:rPr lang="en-IN" dirty="0"/>
              <a:t>:"</a:t>
            </a:r>
            <a:r>
              <a:rPr lang="en-IN" dirty="0" err="1"/>
              <a:t>QRST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console.log(</a:t>
            </a:r>
            <a:r>
              <a:rPr lang="en-IN" dirty="0" err="1"/>
              <a:t>user.getFullName.call</a:t>
            </a:r>
            <a:r>
              <a:rPr lang="en-IN" dirty="0"/>
              <a:t>(user2));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44F4FFA-F30F-E3BF-D688-3BEF849A4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250" y="6388201"/>
            <a:ext cx="1919773" cy="39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782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B2BF-1599-1494-91DD-E4887E5E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7482E-039E-6B5A-EF08-474C8CAAC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let user =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firstname</a:t>
            </a:r>
            <a:r>
              <a:rPr lang="en-IN" dirty="0"/>
              <a:t>:"ABC",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lastName</a:t>
            </a:r>
            <a:r>
              <a:rPr lang="en-IN" dirty="0"/>
              <a:t>:"</a:t>
            </a:r>
            <a:r>
              <a:rPr lang="en-IN" dirty="0" err="1"/>
              <a:t>ZYX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getFullName</a:t>
            </a:r>
            <a:r>
              <a:rPr lang="en-IN" dirty="0"/>
              <a:t>: function(text){</a:t>
            </a:r>
          </a:p>
          <a:p>
            <a:pPr marL="0" indent="0">
              <a:buNone/>
            </a:pPr>
            <a:r>
              <a:rPr lang="en-IN" dirty="0"/>
              <a:t>        return </a:t>
            </a:r>
            <a:r>
              <a:rPr lang="en-IN" dirty="0" err="1"/>
              <a:t>this.firstname+this.lastName+text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let user2 =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firstname</a:t>
            </a:r>
            <a:r>
              <a:rPr lang="en-IN" dirty="0"/>
              <a:t>:"</a:t>
            </a:r>
            <a:r>
              <a:rPr lang="en-IN" dirty="0" err="1"/>
              <a:t>MNOP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lastName</a:t>
            </a:r>
            <a:r>
              <a:rPr lang="en-IN" dirty="0"/>
              <a:t>:"</a:t>
            </a:r>
            <a:r>
              <a:rPr lang="en-IN" dirty="0" err="1"/>
              <a:t>QRST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console.log(</a:t>
            </a:r>
            <a:r>
              <a:rPr lang="en-IN" dirty="0" err="1"/>
              <a:t>user.getFullName.call</a:t>
            </a:r>
            <a:r>
              <a:rPr lang="en-IN" dirty="0"/>
              <a:t>(user2,'mam'));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2872783-F73E-C3A0-019D-BB2CE2A5D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250" y="6388201"/>
            <a:ext cx="1919773" cy="39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081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CE01-7241-9778-490C-2B5C8599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2A717-0C87-1B34-C5AF-12A5497F0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let user =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firstname</a:t>
            </a:r>
            <a:r>
              <a:rPr lang="en-IN" dirty="0"/>
              <a:t>:"ABC",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lastName</a:t>
            </a:r>
            <a:r>
              <a:rPr lang="en-IN" dirty="0"/>
              <a:t>:"</a:t>
            </a:r>
            <a:r>
              <a:rPr lang="en-IN" dirty="0" err="1"/>
              <a:t>ZYX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getFullName</a:t>
            </a:r>
            <a:r>
              <a:rPr lang="en-IN" dirty="0"/>
              <a:t>: function(text){</a:t>
            </a:r>
          </a:p>
          <a:p>
            <a:pPr marL="0" indent="0">
              <a:buNone/>
            </a:pPr>
            <a:r>
              <a:rPr lang="en-IN" dirty="0"/>
              <a:t>        return </a:t>
            </a:r>
            <a:r>
              <a:rPr lang="en-IN" dirty="0" err="1"/>
              <a:t>this.firstname+this.lastName+text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let user2 =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firstname</a:t>
            </a:r>
            <a:r>
              <a:rPr lang="en-IN" dirty="0"/>
              <a:t>:"</a:t>
            </a:r>
            <a:r>
              <a:rPr lang="en-IN" dirty="0" err="1"/>
              <a:t>MNOP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lastName</a:t>
            </a:r>
            <a:r>
              <a:rPr lang="en-IN" dirty="0"/>
              <a:t>:"</a:t>
            </a:r>
            <a:r>
              <a:rPr lang="en-IN" dirty="0" err="1"/>
              <a:t>QRST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console.log(</a:t>
            </a:r>
            <a:r>
              <a:rPr lang="en-IN" dirty="0" err="1"/>
              <a:t>user.getFullName.apply</a:t>
            </a:r>
            <a:r>
              <a:rPr lang="en-IN" dirty="0"/>
              <a:t>(user2,['mam']));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611872-3048-20C1-C5BE-21187DC99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250" y="6388201"/>
            <a:ext cx="1919773" cy="39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65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6D5E-EF4E-7759-F298-B94BA2B3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AC1BD-6E1A-6723-7262-E2C1AF231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let user =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firstname</a:t>
            </a:r>
            <a:r>
              <a:rPr lang="en-IN" dirty="0"/>
              <a:t>:"ABC",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lastName</a:t>
            </a:r>
            <a:r>
              <a:rPr lang="en-IN" dirty="0"/>
              <a:t>:"</a:t>
            </a:r>
            <a:r>
              <a:rPr lang="en-IN" dirty="0" err="1"/>
              <a:t>ZYX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getFullName</a:t>
            </a:r>
            <a:r>
              <a:rPr lang="en-IN" dirty="0"/>
              <a:t>: function(){</a:t>
            </a:r>
          </a:p>
          <a:p>
            <a:pPr marL="0" indent="0">
              <a:buNone/>
            </a:pPr>
            <a:r>
              <a:rPr lang="en-IN" dirty="0"/>
              <a:t>        return </a:t>
            </a:r>
            <a:r>
              <a:rPr lang="en-IN" dirty="0" err="1"/>
              <a:t>this.firstname+this.lastName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let user2 =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firstname</a:t>
            </a:r>
            <a:r>
              <a:rPr lang="en-IN" dirty="0"/>
              <a:t>:"</a:t>
            </a:r>
            <a:r>
              <a:rPr lang="en-IN" dirty="0" err="1"/>
              <a:t>MNOP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lastName</a:t>
            </a:r>
            <a:r>
              <a:rPr lang="en-IN" dirty="0"/>
              <a:t>:"</a:t>
            </a:r>
            <a:r>
              <a:rPr lang="en-IN" dirty="0" err="1"/>
              <a:t>QRST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let x=</a:t>
            </a:r>
            <a:r>
              <a:rPr lang="en-IN" dirty="0" err="1"/>
              <a:t>user.getFullName.bind</a:t>
            </a:r>
            <a:r>
              <a:rPr lang="en-IN" dirty="0"/>
              <a:t>(user2);</a:t>
            </a:r>
          </a:p>
          <a:p>
            <a:pPr marL="0" indent="0">
              <a:buNone/>
            </a:pPr>
            <a:r>
              <a:rPr lang="en-IN" dirty="0"/>
              <a:t>console.log(x());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8C89A61-18C8-F980-8DA4-ABC246927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250" y="6388201"/>
            <a:ext cx="1919773" cy="39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054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CBB2-3166-61F9-915E-86FC34A7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-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1E327-1BA7-CA4B-C584-ECF20AB06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simple HTML page to display the temperature using the </a:t>
            </a:r>
            <a:r>
              <a:rPr lang="en-US" dirty="0" err="1"/>
              <a:t>OpenWeather</a:t>
            </a:r>
            <a:r>
              <a:rPr lang="en-US" dirty="0"/>
              <a:t> API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CF9B94C-83CD-C08D-3996-D50A6D165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250" y="6388201"/>
            <a:ext cx="1919773" cy="39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777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7A092-3BB3-AEAF-0F2D-F0AE0311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1B24E5-6EC1-C0F1-4E68-9B4D00E5F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2080" y="1477222"/>
            <a:ext cx="2331922" cy="12726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1E871D-D0CD-F161-8A48-48998D514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740" y="1477222"/>
            <a:ext cx="2324301" cy="1188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47865D-9701-C92A-D2F5-DEC15007B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186" y="1477222"/>
            <a:ext cx="2415749" cy="1325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9BAC1C-D1E0-F848-5E34-85C89A1BC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0637" y="3779516"/>
            <a:ext cx="2377646" cy="13183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64FEE7-7B94-6025-5312-C7F58D27F7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1802" y="3694326"/>
            <a:ext cx="2377646" cy="11583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3BC7-3238-ABCF-B796-32E37AEF4D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0030" y="3694326"/>
            <a:ext cx="2370025" cy="1219306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88D6D39B-6FB3-9385-0A61-AE674F24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250" y="6388201"/>
            <a:ext cx="1919773" cy="39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36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C05F6-8DE5-82AA-8D1D-415D6297D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Primitive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DDDA3-036D-B9C7-A0FB-C9895AFFF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  <a:p>
            <a:r>
              <a:rPr lang="en-US" dirty="0"/>
              <a:t>number</a:t>
            </a:r>
          </a:p>
          <a:p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null</a:t>
            </a:r>
          </a:p>
          <a:p>
            <a:r>
              <a:rPr lang="en-US" dirty="0"/>
              <a:t>undefined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3E483F0-D48C-8BC7-4149-692B274C3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250" y="6388201"/>
            <a:ext cx="1919773" cy="39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571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243C-3E10-21D7-BF4C-D2F90A3E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53D59-F155-11DD-43EA-933A40094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account in </a:t>
            </a:r>
            <a:r>
              <a:rPr lang="en-US" dirty="0" err="1"/>
              <a:t>openweathermap</a:t>
            </a:r>
            <a:r>
              <a:rPr lang="en-US" dirty="0"/>
              <a:t> and get your API key</a:t>
            </a:r>
          </a:p>
          <a:p>
            <a:r>
              <a:rPr lang="en-US" dirty="0"/>
              <a:t>Get the URL to make API call for </a:t>
            </a:r>
            <a:r>
              <a:rPr lang="en-US" b="0" i="0" dirty="0">
                <a:solidFill>
                  <a:srgbClr val="48484A"/>
                </a:solidFill>
                <a:effectLst/>
                <a:latin typeface="Space Grotesk"/>
              </a:rPr>
              <a:t>current weather data</a:t>
            </a:r>
          </a:p>
          <a:p>
            <a:r>
              <a:rPr lang="en-US" dirty="0"/>
              <a:t>Change the city name and API key in the URL</a:t>
            </a:r>
          </a:p>
          <a:p>
            <a:r>
              <a:rPr lang="en-US" dirty="0"/>
              <a:t>See the result in JSON format</a:t>
            </a:r>
          </a:p>
          <a:p>
            <a:r>
              <a:rPr lang="en-US" dirty="0"/>
              <a:t>Display the result with simple html and </a:t>
            </a:r>
            <a:r>
              <a:rPr lang="en-US" dirty="0" err="1"/>
              <a:t>Javascript</a:t>
            </a:r>
            <a:r>
              <a:rPr lang="en-US" dirty="0"/>
              <a:t> file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1FEB55F-56AA-1A5A-DB6B-4D8BF2EA8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250" y="6388201"/>
            <a:ext cx="1919773" cy="39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026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FBB0-629C-5062-7CE5-E60D08A4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Söhne"/>
              </a:rPr>
              <a:t>Sign up -</a:t>
            </a:r>
            <a:r>
              <a:rPr lang="en-US" i="0" dirty="0" err="1">
                <a:effectLst/>
                <a:latin typeface="Söhne"/>
              </a:rPr>
              <a:t>OpenWeather</a:t>
            </a:r>
            <a:r>
              <a:rPr lang="en-US" i="0" dirty="0">
                <a:effectLst/>
                <a:latin typeface="Söhne"/>
              </a:rPr>
              <a:t>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7F7F1-424D-499C-48B0-87A6B893C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https://openweathermap.org/api</a:t>
            </a:r>
            <a:endParaRPr lang="en-US" dirty="0"/>
          </a:p>
          <a:p>
            <a:endParaRPr lang="en-US" dirty="0"/>
          </a:p>
          <a:p>
            <a:r>
              <a:rPr lang="en-US" dirty="0"/>
              <a:t>Sign up</a:t>
            </a:r>
          </a:p>
          <a:p>
            <a:endParaRPr lang="en-US" dirty="0"/>
          </a:p>
          <a:p>
            <a:r>
              <a:rPr lang="en-US" dirty="0"/>
              <a:t>Get the API key for “</a:t>
            </a:r>
            <a:r>
              <a:rPr lang="en-US" b="0" i="0" dirty="0">
                <a:solidFill>
                  <a:srgbClr val="48484A"/>
                </a:solidFill>
                <a:effectLst/>
                <a:latin typeface="Space Grotesk"/>
              </a:rPr>
              <a:t>Current Weather Data</a:t>
            </a:r>
            <a:r>
              <a:rPr lang="en-US" dirty="0"/>
              <a:t>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35995-967E-26D4-F90E-64B805DD3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541" y="2417743"/>
            <a:ext cx="4229467" cy="3894157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D9D19AF-B164-9C2E-661A-7C6C46401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250" y="6388201"/>
            <a:ext cx="1919773" cy="39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367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CA3A-3F8A-ABD5-24D4-EDE927657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API URL for City based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13063-4E98-4BEE-D3A8-EFC84942D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6B6B06-502D-29A5-48E7-6999B3A9E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1888230" cy="4480948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4B8EE61-EC91-466B-F9B4-310432EA7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250" y="6388201"/>
            <a:ext cx="1919773" cy="39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749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611C-74E6-80EC-D85E-C4EED5FD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your API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6BD1E-C74D-3C09-2ECB-02F9191E7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CFB87-F126-0296-A2EC-7310DEFD6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649" y="1609531"/>
            <a:ext cx="8832980" cy="4968551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F2F83F2-275E-7FFB-4A78-E49345D76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250" y="6388201"/>
            <a:ext cx="1919773" cy="39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945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2868-593E-D28D-0D90-CF622CE1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the API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3DAA4-B294-2FC2-C1D2-96D6BA991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6D3D4-E5A2-5597-0B9D-52EB82855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783" y="1690688"/>
            <a:ext cx="8888963" cy="5000042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C8DCBB5-FCAA-246E-864E-10F92213D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250" y="6388201"/>
            <a:ext cx="1919773" cy="39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101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9EBA-1E68-7511-BF62-B875BB51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FB92E-C708-BD8B-AA9B-6645D27B2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https://api.openweathermap.org/data/2.5/weather?q={city name}&amp;</a:t>
            </a:r>
            <a:r>
              <a:rPr lang="en-US" dirty="0" err="1"/>
              <a:t>appid</a:t>
            </a:r>
            <a:r>
              <a:rPr lang="en-US" dirty="0"/>
              <a:t>={API key}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https://api.openweathermap.org/data/2.5/weather?q=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ooty</a:t>
            </a:r>
            <a:r>
              <a:rPr lang="en-US" dirty="0">
                <a:hlinkClick r:id="rId2"/>
              </a:rPr>
              <a:t>&amp;appid=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535b433bb4e48f6347b0bfae40562ecb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Note : Replace the city name and </a:t>
            </a:r>
            <a:r>
              <a:rPr lang="en-US" dirty="0" err="1">
                <a:solidFill>
                  <a:srgbClr val="FF0000"/>
                </a:solidFill>
              </a:rPr>
              <a:t>api</a:t>
            </a:r>
            <a:r>
              <a:rPr lang="en-US" dirty="0">
                <a:solidFill>
                  <a:srgbClr val="FF0000"/>
                </a:solidFill>
              </a:rPr>
              <a:t> key(your </a:t>
            </a:r>
            <a:r>
              <a:rPr lang="en-US" dirty="0" err="1">
                <a:solidFill>
                  <a:srgbClr val="FF0000"/>
                </a:solidFill>
              </a:rPr>
              <a:t>api</a:t>
            </a:r>
            <a:r>
              <a:rPr lang="en-US" dirty="0">
                <a:solidFill>
                  <a:srgbClr val="FF0000"/>
                </a:solidFill>
              </a:rPr>
              <a:t> key)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F1BA09-4DB4-DC2A-E87B-8E41EF9CF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84174"/>
            <a:ext cx="12192000" cy="636161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F7F8B4F-5A01-86E6-B8CC-9D966E01E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250" y="6388201"/>
            <a:ext cx="1919773" cy="39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789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CF4B-E066-DF23-07F1-C2A5340C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formatter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0F1ED-64B6-BBF6-B2AD-B2FC919F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1590F-62C5-CA14-4090-C1CAE2633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45" y="1431083"/>
            <a:ext cx="9448800" cy="531495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3E9D6DD-8D4C-B5D4-AFA0-3BC1EA4FE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250" y="6388201"/>
            <a:ext cx="1919773" cy="39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387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4576-4500-62AE-E7B5-B12673BB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and JS file – Replace with your API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2865-080E-63A7-4FD0-71AF310F0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619632-58E3-FA7B-3886-D658D82AF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51" y="1324991"/>
            <a:ext cx="6325148" cy="19356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831C6E-FCDC-01E1-9E1E-6EF495C0A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528" y="3381375"/>
            <a:ext cx="8001693" cy="2674852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3158191-511C-C713-4FFE-92B580EBE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250" y="6388201"/>
            <a:ext cx="1919773" cy="39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90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BADE-46D0-D551-81AB-3B369467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8C39-5EEA-B71F-85F2-8FD005351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value =[4,53,2,5];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197F86F-D213-4DB9-93AE-819A14A02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250" y="6388201"/>
            <a:ext cx="1919773" cy="39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443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D314-1E53-A0B2-6AD8-B5E75CD6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+ Datatypes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A69DB-61C3-F0B3-9E58-D3C118D91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a =[3,'SKCET',4.3];</a:t>
            </a:r>
          </a:p>
          <a:p>
            <a:r>
              <a:rPr lang="en-US" dirty="0"/>
              <a:t>console.log((a))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E4F2D39-9D4A-1549-52A6-E71632FAE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250" y="6388201"/>
            <a:ext cx="1919773" cy="39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54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09FD2-C1A5-470E-8EC2-F5AF7A9E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De-structuring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4E51-1F04-0152-6D17-7325C931C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let values=[4,45,23,231];</a:t>
            </a:r>
          </a:p>
          <a:p>
            <a:pPr marL="0" indent="0">
              <a:buNone/>
            </a:pPr>
            <a:r>
              <a:rPr lang="en-IN" dirty="0"/>
              <a:t>let [</a:t>
            </a:r>
            <a:r>
              <a:rPr lang="en-IN" dirty="0" err="1"/>
              <a:t>a,b,c</a:t>
            </a:r>
            <a:r>
              <a:rPr lang="en-IN" dirty="0"/>
              <a:t>]=values;</a:t>
            </a:r>
          </a:p>
          <a:p>
            <a:pPr marL="0" indent="0">
              <a:buNone/>
            </a:pPr>
            <a:r>
              <a:rPr lang="en-IN" dirty="0"/>
              <a:t>console.log(c);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3EC3B66-08F1-282D-01D3-2A9C8C539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250" y="6388201"/>
            <a:ext cx="1919773" cy="39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3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7127-CE6E-D579-1EB0-75883AAB4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Objects -Syntax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56C6-0449-A1D8-9205-0DABC49AE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={property1:value1,property2:value2.....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propertyN:valueN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endParaRPr lang="en-IN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box ={color: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red"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,brand: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"ABC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weight: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Creates empty JavaScript object, and then add properties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Key value pair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C4EEF87-B376-D966-6C1F-66AC63886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250" y="6388201"/>
            <a:ext cx="1919773" cy="39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14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DE6A-37D3-763B-72EC-3587410F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inside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25376-3A0E-37C6-B49C-DB7F7364C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person ={</a:t>
            </a:r>
            <a:r>
              <a:rPr lang="en-US" dirty="0" err="1"/>
              <a:t>name:"ABC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     age : 20,</a:t>
            </a:r>
          </a:p>
          <a:p>
            <a:pPr marL="0" indent="0">
              <a:buNone/>
            </a:pPr>
            <a:r>
              <a:rPr lang="en-US" dirty="0"/>
              <a:t>             laptop :{</a:t>
            </a:r>
          </a:p>
          <a:p>
            <a:pPr marL="0" indent="0">
              <a:buNone/>
            </a:pPr>
            <a:r>
              <a:rPr lang="en-US" dirty="0"/>
              <a:t>                 brand:"</a:t>
            </a:r>
            <a:r>
              <a:rPr lang="en-US" dirty="0" err="1"/>
              <a:t>thinkpad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         ram:8,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 err="1"/>
              <a:t>color:"black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   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D570E3A-7BF3-CB8D-1D72-EA062C8C6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250" y="6388201"/>
            <a:ext cx="1919773" cy="39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44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635DC-0353-9C21-E3D5-F90F1CC5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Swaping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AF0A8-D731-7385-F387-4A6571DD2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 =5;</a:t>
            </a:r>
          </a:p>
          <a:p>
            <a:pPr marL="0" indent="0">
              <a:buNone/>
            </a:pPr>
            <a:r>
              <a:rPr lang="en-IN" dirty="0"/>
              <a:t>b= 6;</a:t>
            </a:r>
          </a:p>
          <a:p>
            <a:pPr marL="0" indent="0">
              <a:buNone/>
            </a:pPr>
            <a:r>
              <a:rPr lang="en-IN" dirty="0"/>
              <a:t>console.log(a);</a:t>
            </a:r>
          </a:p>
          <a:p>
            <a:pPr marL="0" indent="0">
              <a:buNone/>
            </a:pPr>
            <a:r>
              <a:rPr lang="en-IN" dirty="0"/>
              <a:t>console.log(b);</a:t>
            </a:r>
          </a:p>
          <a:p>
            <a:pPr marL="0" indent="0">
              <a:buNone/>
            </a:pPr>
            <a:r>
              <a:rPr lang="en-IN" dirty="0"/>
              <a:t>[</a:t>
            </a:r>
            <a:r>
              <a:rPr lang="en-IN" dirty="0" err="1"/>
              <a:t>a,b</a:t>
            </a:r>
            <a:r>
              <a:rPr lang="en-IN" dirty="0"/>
              <a:t>]=[</a:t>
            </a:r>
            <a:r>
              <a:rPr lang="en-IN" dirty="0" err="1"/>
              <a:t>b,a</a:t>
            </a: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/>
              <a:t>console.log(a);</a:t>
            </a:r>
          </a:p>
          <a:p>
            <a:pPr marL="0" indent="0">
              <a:buNone/>
            </a:pPr>
            <a:r>
              <a:rPr lang="en-IN" dirty="0"/>
              <a:t>console.log(b);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F519532-CE37-6D80-53B4-DFBB4C7B7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250" y="6388201"/>
            <a:ext cx="1919773" cy="39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63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91F7-4EB0-7BE6-15C2-479ED486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Operator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EB007-2D1C-094E-F0C2-0FEFDEB17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let values =[3,23,2,22,22,22];</a:t>
            </a:r>
          </a:p>
          <a:p>
            <a:pPr marL="0" indent="0">
              <a:buNone/>
            </a:pPr>
            <a:r>
              <a:rPr lang="en-IN" dirty="0"/>
              <a:t>[</a:t>
            </a:r>
            <a:r>
              <a:rPr lang="en-IN" dirty="0" err="1"/>
              <a:t>a,b</a:t>
            </a:r>
            <a:r>
              <a:rPr lang="en-IN" dirty="0"/>
              <a:t>,...c]=values;</a:t>
            </a:r>
          </a:p>
          <a:p>
            <a:pPr marL="0" indent="0">
              <a:buNone/>
            </a:pPr>
            <a:r>
              <a:rPr lang="en-IN" dirty="0"/>
              <a:t>console.log(a);</a:t>
            </a:r>
          </a:p>
          <a:p>
            <a:pPr marL="0" indent="0">
              <a:buNone/>
            </a:pPr>
            <a:r>
              <a:rPr lang="en-IN" dirty="0"/>
              <a:t>console.log(b);</a:t>
            </a:r>
          </a:p>
          <a:p>
            <a:pPr marL="0" indent="0">
              <a:buNone/>
            </a:pPr>
            <a:r>
              <a:rPr lang="en-IN" dirty="0"/>
              <a:t>console.log(c);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4E7B870-BE2F-3CCD-81AC-C448EC31B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250" y="6388201"/>
            <a:ext cx="1919773" cy="39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86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797</Words>
  <Application>Microsoft Office PowerPoint</Application>
  <PresentationFormat>Widescreen</PresentationFormat>
  <Paragraphs>170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inter-regular</vt:lpstr>
      <vt:lpstr>Segoe UI</vt:lpstr>
      <vt:lpstr>Söhne</vt:lpstr>
      <vt:lpstr>Space Grotesk</vt:lpstr>
      <vt:lpstr>Verdana</vt:lpstr>
      <vt:lpstr>Office Theme</vt:lpstr>
      <vt:lpstr>Objects &amp; Web API</vt:lpstr>
      <vt:lpstr>Primitive</vt:lpstr>
      <vt:lpstr>Arrays</vt:lpstr>
      <vt:lpstr>Arrays + Datatypes</vt:lpstr>
      <vt:lpstr>De-structuring</vt:lpstr>
      <vt:lpstr>Objects -Syntax</vt:lpstr>
      <vt:lpstr>Object inside Object</vt:lpstr>
      <vt:lpstr>Swaping</vt:lpstr>
      <vt:lpstr>Rest Operator</vt:lpstr>
      <vt:lpstr>Rest and Spread Operator</vt:lpstr>
      <vt:lpstr>Rest </vt:lpstr>
      <vt:lpstr>Spread Operator</vt:lpstr>
      <vt:lpstr>this keyword</vt:lpstr>
      <vt:lpstr>Call</vt:lpstr>
      <vt:lpstr>Call</vt:lpstr>
      <vt:lpstr>Apply</vt:lpstr>
      <vt:lpstr>bind</vt:lpstr>
      <vt:lpstr>Web API - Objective</vt:lpstr>
      <vt:lpstr>Web API</vt:lpstr>
      <vt:lpstr>Steps</vt:lpstr>
      <vt:lpstr>Sign up -OpenWeather API</vt:lpstr>
      <vt:lpstr>Get the API URL for City based search</vt:lpstr>
      <vt:lpstr>Get your API key</vt:lpstr>
      <vt:lpstr>Copy the API Key</vt:lpstr>
      <vt:lpstr>JSON Data</vt:lpstr>
      <vt:lpstr>JSON formatter</vt:lpstr>
      <vt:lpstr>Html and JS file – Replace with your API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</dc:title>
  <dc:creator>Kou Theesh</dc:creator>
  <cp:lastModifiedBy>Koutheesh</cp:lastModifiedBy>
  <cp:revision>54</cp:revision>
  <dcterms:created xsi:type="dcterms:W3CDTF">2023-02-05T17:33:52Z</dcterms:created>
  <dcterms:modified xsi:type="dcterms:W3CDTF">2023-11-05T03:57:42Z</dcterms:modified>
</cp:coreProperties>
</file>