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247B-EE72-17EB-AD40-F6D4EA1F8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5E3B7-FCB7-4F35-A9E7-E925090B3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B9EF-A75E-1D9D-0961-C38C5BB4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89BB-AA27-4AC6-BB08-8530EC557B3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D04F4-DA44-CEA1-25D6-B99FB5DB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116A-AC07-49A5-1F34-5BB898A1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8057-EF17-4DB0-96B4-00CEA1479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2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049A-9B62-9EDA-CE24-3464A33A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45119-D10E-4BED-4B27-1883D7419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F3AA-1E0F-7C4E-7A6F-76B2653B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89BB-AA27-4AC6-BB08-8530EC557B3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2E83-D996-5D67-4193-159DF015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38C1C-60B1-A05C-D0A8-095C0D1C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8057-EF17-4DB0-96B4-00CEA1479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46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C80E9-CDA3-0F89-93B6-32681356B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D67F0-7A28-D418-AD7C-10E59C02C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3B41A-C4D8-E2F1-99DC-974DF70D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89BB-AA27-4AC6-BB08-8530EC557B3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BBE5B-DB8C-3D06-D9A9-C3080F07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3C6F8-7F05-D7C7-76D3-AE9170D2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8057-EF17-4DB0-96B4-00CEA1479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30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643A-B77C-15A3-2B80-474B9F5E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60A4-4314-3403-1B33-95B1585C3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70D51-6AC7-75E8-3068-4A7B75AF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89BB-AA27-4AC6-BB08-8530EC557B3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85D6F-4237-1E66-DB5D-02629D69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49C8-ED69-FDC7-E082-10EAE723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8057-EF17-4DB0-96B4-00CEA1479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86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CE26-D240-DD8D-059B-4856910D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D74F4-5217-0373-2FEB-43D88FD10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EB00E-7656-1649-8BA6-6EEE2E4E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89BB-AA27-4AC6-BB08-8530EC557B3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1FEEB-EDD2-09A0-5A30-839E9402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7642-3158-146B-31A7-D4D6F58C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8057-EF17-4DB0-96B4-00CEA1479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06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8956-44B8-6C93-9BE3-DA335776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0A4E-E438-2CC8-F2CD-7F97A40AA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4F705-9130-B29F-1576-2303FD4D9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3B088-9834-9EAD-C134-D5D51726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89BB-AA27-4AC6-BB08-8530EC557B3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77C62-3747-5603-FCE4-B380A42B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421C8-B980-476D-8D2F-9EE5CC74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8057-EF17-4DB0-96B4-00CEA1479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64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7788-4DCA-C038-157E-C67E0F57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E46A-D5E0-F434-551D-B35A7B90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1F41B-24FA-D14A-730A-2DD79EBD8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54655-9057-D7A9-3E16-512F30032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762B1-3A79-5512-1BDB-24B6E0E6A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0A64A-A567-C8E2-9A47-FEBD3533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89BB-AA27-4AC6-BB08-8530EC557B3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E54C7-E9B3-15A3-F7C0-C8011EFA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AA53A-D0C7-EE28-ABD1-2675F6B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8057-EF17-4DB0-96B4-00CEA1479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D3B3-62A4-8B1D-3DFD-1DB40DC0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9F033-79BA-4CF5-F8BA-7161A9F7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89BB-AA27-4AC6-BB08-8530EC557B3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7E5C5-5013-5069-1D41-968E51CD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9018E-DB0B-D659-07DA-C4587FA6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8057-EF17-4DB0-96B4-00CEA1479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8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00BD1-220F-A5B0-8211-416ADBC9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89BB-AA27-4AC6-BB08-8530EC557B3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94B16-3250-C81F-14D7-AADDBB42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5BFAF-1F33-1E8D-C39D-890F49F8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8057-EF17-4DB0-96B4-00CEA1479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49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197A-5696-2F91-E5D9-87AB7EBE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B13D-8C59-6816-5C31-071181F8D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600CB-F12A-BD60-4CD0-2E458B910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90147-7D13-3750-F9BF-3E1E4364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89BB-AA27-4AC6-BB08-8530EC557B3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9231A-29CD-31F4-8B44-5F33F582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70270-35D1-2EF3-5E5C-F7680B67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8057-EF17-4DB0-96B4-00CEA1479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7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CCA2-509E-6FF8-0572-78114F64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58F58-6D36-5951-4129-348ADA987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20CBA-CC1F-51D8-E383-92BEAAD6D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EE074-3217-4D37-305C-CC0A11F9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89BB-AA27-4AC6-BB08-8530EC557B3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09FD3-2CE2-8407-EEBF-A2F9D73F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2C033-BC8F-0E57-5C99-C459F465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8057-EF17-4DB0-96B4-00CEA1479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9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93792-AF5D-4F84-1C9F-507FEBA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E0636-7843-BA7B-98B8-6CFC6D9A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2D548-92B3-6CCF-C30B-C37740EAF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89BB-AA27-4AC6-BB08-8530EC557B3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80FD3-ED9B-8043-17D8-01B11F709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74654-A9D2-7193-2400-1D1E83F1E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8057-EF17-4DB0-96B4-00CEA1479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99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DB36-7D10-596D-6497-2DD6213F1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6B5C4-F443-965F-87EF-570162A5E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1A621B-0051-FF87-9DFC-7B07353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9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5623-02D1-7B0D-FD08-EFC29D64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change the Permissions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9163-62AD-D486-4D61-1B0884A4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the </a:t>
            </a:r>
            <a:r>
              <a:rPr lang="en-US" sz="3000" dirty="0" err="1">
                <a:solidFill>
                  <a:srgbClr val="FF0000"/>
                </a:solidFill>
              </a:rPr>
              <a:t>chmod</a:t>
            </a:r>
            <a:r>
              <a:rPr lang="en-US" dirty="0"/>
              <a:t> command to change the permissions of a file or directory. 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chmod</a:t>
            </a:r>
            <a:r>
              <a:rPr lang="en-US" dirty="0"/>
              <a:t> 755 file.txt will set read, write, and execute permissions for the owner, and read and execute permissions for everyone else.</a:t>
            </a:r>
          </a:p>
          <a:p>
            <a:r>
              <a:rPr lang="en-US" dirty="0"/>
              <a:t>First number -permissions for the owner, </a:t>
            </a:r>
          </a:p>
          <a:p>
            <a:r>
              <a:rPr lang="en-US" dirty="0"/>
              <a:t>Second number -permissions for the group</a:t>
            </a:r>
          </a:p>
          <a:p>
            <a:r>
              <a:rPr lang="en-US" dirty="0"/>
              <a:t>Third number -permissions for others.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</a:rPr>
              <a:t>Read</a:t>
            </a:r>
            <a:r>
              <a:rPr lang="en-US" dirty="0"/>
              <a:t> permission: represented by the digit </a:t>
            </a:r>
            <a:r>
              <a:rPr lang="en-US" sz="3000" dirty="0">
                <a:solidFill>
                  <a:srgbClr val="FF0000"/>
                </a:solidFill>
              </a:rPr>
              <a:t>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</a:rPr>
              <a:t>Write</a:t>
            </a:r>
            <a:r>
              <a:rPr lang="en-US" dirty="0"/>
              <a:t> permission: represented by the digit </a:t>
            </a:r>
            <a:r>
              <a:rPr lang="en-US" sz="3000" dirty="0">
                <a:solidFill>
                  <a:srgbClr val="FF0000"/>
                </a:solidFill>
              </a:rPr>
              <a:t>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</a:rPr>
              <a:t>Execute</a:t>
            </a:r>
            <a:r>
              <a:rPr lang="en-US" dirty="0"/>
              <a:t> permission: represented by the digit </a:t>
            </a:r>
            <a:r>
              <a:rPr lang="en-US" sz="3000" dirty="0">
                <a:solidFill>
                  <a:srgbClr val="FF0000"/>
                </a:solidFill>
              </a:rPr>
              <a:t>1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2817D8-AEAB-2DA6-3D58-F13DB4038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112" y="6492874"/>
            <a:ext cx="17738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13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69F2-CE8B-AACF-C781-6264352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System 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498B-D98E-F840-8A75-0A1BDE23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User and Group Management</a:t>
            </a:r>
          </a:p>
          <a:p>
            <a:r>
              <a:rPr lang="en-IN" dirty="0"/>
              <a:t>Package Management</a:t>
            </a:r>
          </a:p>
          <a:p>
            <a:r>
              <a:rPr lang="en-IN" dirty="0"/>
              <a:t>File System Management</a:t>
            </a:r>
          </a:p>
          <a:p>
            <a:r>
              <a:rPr lang="en-IN" dirty="0"/>
              <a:t>Process Management</a:t>
            </a:r>
          </a:p>
          <a:p>
            <a:r>
              <a:rPr lang="en-IN" dirty="0"/>
              <a:t>Network Configuration</a:t>
            </a:r>
          </a:p>
          <a:p>
            <a:r>
              <a:rPr lang="en-IN" dirty="0"/>
              <a:t>Security</a:t>
            </a:r>
          </a:p>
          <a:p>
            <a:r>
              <a:rPr lang="en-IN" dirty="0"/>
              <a:t>Log Management</a:t>
            </a:r>
          </a:p>
          <a:p>
            <a:r>
              <a:rPr lang="en-IN" dirty="0"/>
              <a:t>Backup and Recovery</a:t>
            </a:r>
          </a:p>
          <a:p>
            <a:r>
              <a:rPr lang="en-IN" dirty="0"/>
              <a:t>Performance Monitoring</a:t>
            </a:r>
          </a:p>
          <a:p>
            <a:r>
              <a:rPr lang="en-IN" dirty="0"/>
              <a:t>System Updates and Upgrades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E027FA-0A5D-1E16-504A-969E04C20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112" y="6492874"/>
            <a:ext cx="17738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92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EA0C-9331-0FAA-4644-655B8BA6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System 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04C0-0ACC-C663-494C-D10C9ACF6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User and Group Management</a:t>
            </a:r>
            <a:r>
              <a:rPr lang="en-US" dirty="0"/>
              <a:t>: Creating and managing users and groups, setting password policies, and assigning permissions.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Package Management</a:t>
            </a:r>
            <a:r>
              <a:rPr lang="en-US" dirty="0"/>
              <a:t>: Installing, updating, and removing software packages using package managers like apt, yum, or </a:t>
            </a:r>
            <a:r>
              <a:rPr lang="en-US" dirty="0" err="1"/>
              <a:t>pacman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File System Management</a:t>
            </a:r>
            <a:r>
              <a:rPr lang="en-US" dirty="0"/>
              <a:t>: Creating and formatting partitions, mounting and unmounting file systems, and managing disk usage.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B9F52DE-E96E-D5D2-8113-18955C2E6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112" y="6492874"/>
            <a:ext cx="17738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2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4945-EA63-FE4B-80D5-A75FF97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System 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74AA-760D-A9E1-1A93-8E18E7EA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Process Management</a:t>
            </a:r>
            <a:r>
              <a:rPr lang="en-IN" dirty="0"/>
              <a:t>: Monitoring system processes, killing processes, setting process priorities, and managing system load.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Network Configuration</a:t>
            </a:r>
            <a:r>
              <a:rPr lang="en-IN" dirty="0"/>
              <a:t>: Configuring IP addresses, subnet masks, gateway addresses, and DNS servers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0D8E85E-C21B-834F-86E0-980472E1D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112" y="6492874"/>
            <a:ext cx="17738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87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E991-82F2-4807-6C9B-E417841C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System 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B7E06-A107-6511-B2FD-803A89C0F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Security</a:t>
            </a:r>
            <a:r>
              <a:rPr lang="en-US" dirty="0"/>
              <a:t>: Configuring firewalls, applying security patches and updates, and implementing best practices for secure server administration.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Log Management</a:t>
            </a:r>
            <a:r>
              <a:rPr lang="en-US" dirty="0"/>
              <a:t>: Monitoring system logs, rotating log files, and setting up log monitoring and alerting systems.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Backup and Recovery</a:t>
            </a:r>
            <a:r>
              <a:rPr lang="en-US" dirty="0"/>
              <a:t>: Creating and managing backups of system data, configuring disaster recovery procedures, and restoring data from backups.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D10A826-DD17-0041-5A9D-6C4C5AC50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112" y="6492874"/>
            <a:ext cx="17738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22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4F30-05A4-BA0A-C79E-30722A3F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System 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0DF17-A411-F59B-775D-BB0C916A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Performance Monitoring</a:t>
            </a:r>
            <a:r>
              <a:rPr lang="en-US" dirty="0"/>
              <a:t>: Monitoring system performance, analyzing resource utilization, and tuning system parameters to optimize performance.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System Updates and Upgrades</a:t>
            </a:r>
            <a:r>
              <a:rPr lang="en-US" dirty="0"/>
              <a:t>: Installing system updates, upgrading the operating system, and keeping the system up-to-date with the latest security patches and software versions.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385606-6143-1B85-1CE1-83801D50B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112" y="6492874"/>
            <a:ext cx="17738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61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4E01-7324-78C9-4922-277BF453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F7F6-E23D-FE17-B9C8-02C6AE0A3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err="1">
                <a:solidFill>
                  <a:srgbClr val="FF0000"/>
                </a:solidFill>
              </a:rPr>
              <a:t>ps</a:t>
            </a:r>
            <a:r>
              <a:rPr lang="en-US" dirty="0"/>
              <a:t>: Displays information about running processes, including the process ID, status, and name.</a:t>
            </a:r>
          </a:p>
          <a:p>
            <a:r>
              <a:rPr lang="en-US" sz="3000" dirty="0">
                <a:solidFill>
                  <a:srgbClr val="FF0000"/>
                </a:solidFill>
              </a:rPr>
              <a:t>top</a:t>
            </a:r>
            <a:r>
              <a:rPr lang="en-US" dirty="0"/>
              <a:t>: Shows real-time information about system processes, including the CPU and memory utilization.</a:t>
            </a:r>
          </a:p>
          <a:p>
            <a:r>
              <a:rPr lang="en-US" sz="3000" dirty="0">
                <a:solidFill>
                  <a:srgbClr val="FF0000"/>
                </a:solidFill>
              </a:rPr>
              <a:t>kill</a:t>
            </a:r>
            <a:r>
              <a:rPr lang="en-US" dirty="0"/>
              <a:t>: Sends a signal to a process, causing it to terminate.</a:t>
            </a:r>
          </a:p>
          <a:p>
            <a:r>
              <a:rPr lang="en-US" sz="3000" dirty="0" err="1">
                <a:solidFill>
                  <a:srgbClr val="FF0000"/>
                </a:solidFill>
              </a:rPr>
              <a:t>killall</a:t>
            </a:r>
            <a:r>
              <a:rPr lang="en-US" dirty="0"/>
              <a:t>: Sends a signal to all processes with a specified name.</a:t>
            </a:r>
          </a:p>
          <a:p>
            <a:r>
              <a:rPr lang="en-US" sz="3000" dirty="0" err="1">
                <a:solidFill>
                  <a:srgbClr val="FF0000"/>
                </a:solidFill>
              </a:rPr>
              <a:t>pkill</a:t>
            </a:r>
            <a:r>
              <a:rPr lang="en-US" dirty="0"/>
              <a:t>: Sends a signal to a process matching a specified pattern.</a:t>
            </a:r>
          </a:p>
          <a:p>
            <a:r>
              <a:rPr lang="en-US" sz="3000" dirty="0" err="1">
                <a:solidFill>
                  <a:srgbClr val="FF0000"/>
                </a:solidFill>
              </a:rPr>
              <a:t>fg</a:t>
            </a:r>
            <a:r>
              <a:rPr lang="en-US" dirty="0"/>
              <a:t>: Brings a background process to the foreground, allowing it to receive keyboard input.</a:t>
            </a:r>
          </a:p>
          <a:p>
            <a:pPr lvl="1"/>
            <a:r>
              <a:rPr lang="en-US" dirty="0"/>
              <a:t>To run processes in the background </a:t>
            </a:r>
            <a:r>
              <a:rPr lang="en-US" dirty="0">
                <a:solidFill>
                  <a:srgbClr val="FF0000"/>
                </a:solidFill>
              </a:rPr>
              <a:t>append an ampersand (&amp;) </a:t>
            </a:r>
            <a:r>
              <a:rPr lang="en-US" dirty="0"/>
              <a:t>to the end of a command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A7599DE-88ED-8EA0-9B6F-F81256EDD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112" y="6492874"/>
            <a:ext cx="17738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88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E10D-FA10-8C4D-A3E7-11F6A359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F110-6674-CACB-562A-C9EB3F410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a processes to run automatically at a specific time or at regular intervals using the </a:t>
            </a:r>
            <a:r>
              <a:rPr lang="en-US" dirty="0" err="1"/>
              <a:t>cron</a:t>
            </a:r>
            <a:r>
              <a:rPr lang="en-US" dirty="0"/>
              <a:t> daemon.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cron</a:t>
            </a:r>
            <a:r>
              <a:rPr lang="en-US" dirty="0"/>
              <a:t> daemon is a system service that runs in the background and is used to execute scheduled tasks, also known as </a:t>
            </a:r>
            <a:r>
              <a:rPr lang="en-US" dirty="0" err="1"/>
              <a:t>cron</a:t>
            </a:r>
            <a:r>
              <a:rPr lang="en-US" dirty="0"/>
              <a:t> jobs.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cron</a:t>
            </a:r>
            <a:r>
              <a:rPr lang="en-US" dirty="0"/>
              <a:t> job is defined in a special file, called a crontab, that lists the command to be executed and the schedule for when it should be executed.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502FEA4-4491-3D77-18E0-CA4BAA48F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112" y="6492874"/>
            <a:ext cx="17738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0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38CB-C9D9-9FEA-89A9-1D47EA38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cron</a:t>
            </a:r>
            <a:r>
              <a:rPr lang="en-IN" dirty="0"/>
              <a:t> job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68F7-7BD1-5F52-AE1B-2C55918B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 * * * * </a:t>
            </a:r>
            <a:r>
              <a:rPr lang="en-US" dirty="0"/>
              <a:t>command-to-be-executed</a:t>
            </a:r>
          </a:p>
          <a:p>
            <a:endParaRPr lang="en-US" dirty="0"/>
          </a:p>
          <a:p>
            <a:r>
              <a:rPr lang="en-US" dirty="0"/>
              <a:t>The first field is for </a:t>
            </a:r>
            <a:r>
              <a:rPr lang="en-US" dirty="0">
                <a:solidFill>
                  <a:srgbClr val="FF0000"/>
                </a:solidFill>
              </a:rPr>
              <a:t>minutes</a:t>
            </a:r>
            <a:r>
              <a:rPr lang="en-US" dirty="0"/>
              <a:t> (0-59).</a:t>
            </a:r>
          </a:p>
          <a:p>
            <a:r>
              <a:rPr lang="en-US" dirty="0"/>
              <a:t>The second field is for </a:t>
            </a:r>
            <a:r>
              <a:rPr lang="en-US" dirty="0">
                <a:solidFill>
                  <a:srgbClr val="FF0000"/>
                </a:solidFill>
              </a:rPr>
              <a:t>hours</a:t>
            </a:r>
            <a:r>
              <a:rPr lang="en-US" dirty="0"/>
              <a:t> (0-23).</a:t>
            </a:r>
          </a:p>
          <a:p>
            <a:r>
              <a:rPr lang="en-US" dirty="0"/>
              <a:t>The third field is for </a:t>
            </a:r>
            <a:r>
              <a:rPr lang="en-US" dirty="0">
                <a:solidFill>
                  <a:srgbClr val="FF0000"/>
                </a:solidFill>
              </a:rPr>
              <a:t>days of the month </a:t>
            </a:r>
            <a:r>
              <a:rPr lang="en-US" dirty="0"/>
              <a:t>(1-31).</a:t>
            </a:r>
          </a:p>
          <a:p>
            <a:r>
              <a:rPr lang="en-US" dirty="0"/>
              <a:t>The fourth field is for </a:t>
            </a:r>
            <a:r>
              <a:rPr lang="en-US" dirty="0">
                <a:solidFill>
                  <a:srgbClr val="FF0000"/>
                </a:solidFill>
              </a:rPr>
              <a:t>months</a:t>
            </a:r>
            <a:r>
              <a:rPr lang="en-US" dirty="0"/>
              <a:t> (1-12).</a:t>
            </a:r>
          </a:p>
          <a:p>
            <a:r>
              <a:rPr lang="en-US" dirty="0"/>
              <a:t>The fifth field is for </a:t>
            </a:r>
            <a:r>
              <a:rPr lang="en-US" dirty="0">
                <a:solidFill>
                  <a:srgbClr val="FF0000"/>
                </a:solidFill>
              </a:rPr>
              <a:t>days of the week </a:t>
            </a:r>
            <a:r>
              <a:rPr lang="en-US" dirty="0"/>
              <a:t>(0-7, with both 0 and 7 representing Sunday).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5E38C0-DBEE-6562-F0B2-C23D0A49F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112" y="6492874"/>
            <a:ext cx="17738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75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5656-C077-9C3E-C2E2-F1A6579B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A90F-3EDF-036C-1012-980C9C36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is a process of creating and storing backups of important data and system configurations. </a:t>
            </a:r>
          </a:p>
          <a:p>
            <a:r>
              <a:rPr lang="en-US" dirty="0">
                <a:solidFill>
                  <a:srgbClr val="FF0000"/>
                </a:solidFill>
              </a:rPr>
              <a:t>tar</a:t>
            </a:r>
            <a:r>
              <a:rPr lang="en-US" dirty="0"/>
              <a:t>: A commonly used tool for creating archive files. tar combines multiple files into a single archive file, preserving the original file and directory structure.</a:t>
            </a:r>
          </a:p>
          <a:p>
            <a:r>
              <a:rPr lang="en-US" dirty="0" err="1">
                <a:solidFill>
                  <a:srgbClr val="FF0000"/>
                </a:solidFill>
              </a:rPr>
              <a:t>gzip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bzip2</a:t>
            </a:r>
            <a:r>
              <a:rPr lang="en-US" dirty="0"/>
              <a:t>: Tools for compressing tar archive files. </a:t>
            </a:r>
            <a:r>
              <a:rPr lang="en-US" dirty="0" err="1"/>
              <a:t>gzip</a:t>
            </a:r>
            <a:r>
              <a:rPr lang="en-US" dirty="0"/>
              <a:t> and bzip2 reduce the size of the archive file, making it easier to store and transfer.</a:t>
            </a:r>
          </a:p>
          <a:p>
            <a:r>
              <a:rPr lang="en-US" dirty="0">
                <a:solidFill>
                  <a:srgbClr val="FF0000"/>
                </a:solidFill>
              </a:rPr>
              <a:t>dd</a:t>
            </a:r>
            <a:r>
              <a:rPr lang="en-US" dirty="0"/>
              <a:t>: A low-level tool for copying data from one location to another. dd can be used to create a raw image of a disk or partition, which can then be compressed and stored as a backup.</a:t>
            </a:r>
          </a:p>
          <a:p>
            <a:r>
              <a:rPr lang="en-US" dirty="0" err="1">
                <a:solidFill>
                  <a:srgbClr val="FF0000"/>
                </a:solidFill>
              </a:rPr>
              <a:t>rsync</a:t>
            </a:r>
            <a:r>
              <a:rPr lang="en-US" dirty="0"/>
              <a:t>: A tool for synchronizing files and directories between two locations. </a:t>
            </a:r>
            <a:r>
              <a:rPr lang="en-US" dirty="0" err="1"/>
              <a:t>rsync</a:t>
            </a:r>
            <a:r>
              <a:rPr lang="en-US" dirty="0"/>
              <a:t> can be used to create incremental backups, only transferring the changes made since the last backup.</a:t>
            </a:r>
          </a:p>
          <a:p>
            <a:r>
              <a:rPr lang="en-US" dirty="0" err="1">
                <a:solidFill>
                  <a:srgbClr val="FF0000"/>
                </a:solidFill>
              </a:rPr>
              <a:t>rsnapshot</a:t>
            </a:r>
            <a:r>
              <a:rPr lang="en-US" dirty="0"/>
              <a:t>: A filesystem snapshot utility based on </a:t>
            </a:r>
            <a:r>
              <a:rPr lang="en-US" dirty="0" err="1"/>
              <a:t>rsync</a:t>
            </a:r>
            <a:r>
              <a:rPr lang="en-US" dirty="0"/>
              <a:t>. It allows to take snapshots of specified directories, preserving the file structure and metadata, and store them in a space-efficient manner.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E79E087-493A-EAEA-91DE-9D97AAED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112" y="6492874"/>
            <a:ext cx="17738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37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1DAB-A678-497A-0FC4-CAA251BA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C625-1B55-51F2-7BE4-C0E7C7D7A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Free, open-source, and Unix-like operating system based on the Linux kernel. </a:t>
            </a:r>
          </a:p>
          <a:p>
            <a:endParaRPr lang="en-US" dirty="0"/>
          </a:p>
          <a:p>
            <a:r>
              <a:rPr lang="en-US" dirty="0"/>
              <a:t>Widely used in servers</a:t>
            </a:r>
          </a:p>
          <a:p>
            <a:endParaRPr lang="en-US" dirty="0"/>
          </a:p>
          <a:p>
            <a:r>
              <a:rPr lang="en-US" dirty="0"/>
              <a:t>Linux is known for its stability, security, and flexibility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D360CBE-FCA8-E243-1DCF-D67AD244D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112" y="6492874"/>
            <a:ext cx="17738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51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F30F-7D11-037E-537F-8D246DA1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BA473-A68D-E744-B6E7-7FC44CE92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Basic Commands</a:t>
            </a:r>
          </a:p>
          <a:p>
            <a:r>
              <a:rPr lang="en-US" dirty="0"/>
              <a:t>Linux File Permissions</a:t>
            </a:r>
          </a:p>
          <a:p>
            <a:r>
              <a:rPr lang="en-US" dirty="0"/>
              <a:t>Basic System Administration</a:t>
            </a:r>
          </a:p>
          <a:p>
            <a:r>
              <a:rPr lang="en-US" dirty="0"/>
              <a:t>Process Management</a:t>
            </a:r>
          </a:p>
          <a:p>
            <a:r>
              <a:rPr lang="en-US" dirty="0"/>
              <a:t>Archival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6303C9-2A90-549C-AF3B-77D23C0E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112" y="6492874"/>
            <a:ext cx="17738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69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63D2-DF7C-0386-A436-D7908F3F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Basic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B661-33F2-2A07-7C6F-3EA0EC49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echo</a:t>
            </a:r>
            <a:r>
              <a:rPr lang="en-US" dirty="0"/>
              <a:t> - outputs a message or the contents of a file</a:t>
            </a:r>
          </a:p>
          <a:p>
            <a:r>
              <a:rPr lang="en-US" dirty="0">
                <a:solidFill>
                  <a:srgbClr val="FF0000"/>
                </a:solidFill>
              </a:rPr>
              <a:t>ls</a:t>
            </a:r>
            <a:r>
              <a:rPr lang="en-US" dirty="0"/>
              <a:t> - lists the contents of a directory</a:t>
            </a:r>
          </a:p>
          <a:p>
            <a:pPr lvl="1"/>
            <a:r>
              <a:rPr lang="en-US" dirty="0"/>
              <a:t>ls -l</a:t>
            </a:r>
          </a:p>
          <a:p>
            <a:pPr lvl="1"/>
            <a:r>
              <a:rPr lang="en-US" dirty="0"/>
              <a:t>ls -a </a:t>
            </a:r>
          </a:p>
          <a:p>
            <a:r>
              <a:rPr lang="en-US" dirty="0">
                <a:solidFill>
                  <a:srgbClr val="FF0000"/>
                </a:solidFill>
              </a:rPr>
              <a:t>cd</a:t>
            </a:r>
            <a:r>
              <a:rPr lang="en-US" dirty="0"/>
              <a:t> - changes the current working directory</a:t>
            </a:r>
          </a:p>
          <a:p>
            <a:r>
              <a:rPr lang="en-US" dirty="0" err="1">
                <a:solidFill>
                  <a:srgbClr val="FF0000"/>
                </a:solidFill>
              </a:rPr>
              <a:t>pwd</a:t>
            </a:r>
            <a:r>
              <a:rPr lang="en-US" dirty="0"/>
              <a:t> - prints the current working directory</a:t>
            </a:r>
          </a:p>
          <a:p>
            <a:r>
              <a:rPr lang="en-US" dirty="0">
                <a:solidFill>
                  <a:srgbClr val="FF0000"/>
                </a:solidFill>
              </a:rPr>
              <a:t>man</a:t>
            </a:r>
            <a:r>
              <a:rPr lang="en-US" dirty="0"/>
              <a:t> – opens manual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F21AA93-24AE-3FE7-1D32-2389697BC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112" y="6492874"/>
            <a:ext cx="17738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25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29B1-E8D2-3832-3383-D3BE3CAD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Basic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9E00-FD0B-42DF-FFB6-4961CE8F0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mkdir</a:t>
            </a:r>
            <a:r>
              <a:rPr lang="en-US" dirty="0"/>
              <a:t>: Makes a new directory.</a:t>
            </a:r>
          </a:p>
          <a:p>
            <a:r>
              <a:rPr lang="en-US" dirty="0" err="1">
                <a:solidFill>
                  <a:srgbClr val="FF0000"/>
                </a:solidFill>
              </a:rPr>
              <a:t>rmdir</a:t>
            </a:r>
            <a:r>
              <a:rPr lang="en-US" dirty="0"/>
              <a:t>: Removes an empty directory.</a:t>
            </a:r>
          </a:p>
          <a:p>
            <a:r>
              <a:rPr lang="en-US" dirty="0">
                <a:solidFill>
                  <a:srgbClr val="FF0000"/>
                </a:solidFill>
              </a:rPr>
              <a:t>touch</a:t>
            </a:r>
            <a:r>
              <a:rPr lang="en-US" dirty="0"/>
              <a:t>: Creates a new file.</a:t>
            </a:r>
          </a:p>
          <a:p>
            <a:r>
              <a:rPr lang="en-US" dirty="0">
                <a:solidFill>
                  <a:srgbClr val="FF0000"/>
                </a:solidFill>
              </a:rPr>
              <a:t>cp</a:t>
            </a:r>
            <a:r>
              <a:rPr lang="en-US" dirty="0"/>
              <a:t>: Copies files or directories.</a:t>
            </a:r>
          </a:p>
          <a:p>
            <a:r>
              <a:rPr lang="en-US" dirty="0">
                <a:solidFill>
                  <a:srgbClr val="FF0000"/>
                </a:solidFill>
              </a:rPr>
              <a:t>mv</a:t>
            </a:r>
            <a:r>
              <a:rPr lang="en-US" dirty="0"/>
              <a:t>: Moves or renames files or directories.</a:t>
            </a:r>
          </a:p>
          <a:p>
            <a:r>
              <a:rPr lang="en-US" dirty="0">
                <a:solidFill>
                  <a:srgbClr val="FF0000"/>
                </a:solidFill>
              </a:rPr>
              <a:t>rm</a:t>
            </a:r>
            <a:r>
              <a:rPr lang="en-US" dirty="0"/>
              <a:t>: Deletes files or directories.</a:t>
            </a:r>
          </a:p>
          <a:p>
            <a:r>
              <a:rPr lang="en-US" dirty="0">
                <a:solidFill>
                  <a:srgbClr val="FF0000"/>
                </a:solidFill>
              </a:rPr>
              <a:t>cat</a:t>
            </a:r>
            <a:r>
              <a:rPr lang="en-US" dirty="0"/>
              <a:t>: Displays the contents of a file.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D44A933-44DE-FC90-D6C4-57F76B358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112" y="6492874"/>
            <a:ext cx="17738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20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6A3C-B153-4CC0-5E37-CDB96AC5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Basic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77513-35E2-EF50-9436-3D7C43D45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less</a:t>
            </a:r>
            <a:r>
              <a:rPr lang="en-US" dirty="0"/>
              <a:t>: Pages through a file one screen at a time.</a:t>
            </a:r>
          </a:p>
          <a:p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: Displays the first few lines of a file.</a:t>
            </a:r>
          </a:p>
          <a:p>
            <a:r>
              <a:rPr lang="en-US" dirty="0">
                <a:solidFill>
                  <a:srgbClr val="FF0000"/>
                </a:solidFill>
              </a:rPr>
              <a:t>tail</a:t>
            </a:r>
            <a:r>
              <a:rPr lang="en-US" dirty="0"/>
              <a:t>: Displays the last few lines of a file.</a:t>
            </a:r>
          </a:p>
          <a:p>
            <a:r>
              <a:rPr lang="en-US" dirty="0">
                <a:solidFill>
                  <a:srgbClr val="FF0000"/>
                </a:solidFill>
              </a:rPr>
              <a:t>clear</a:t>
            </a:r>
            <a:r>
              <a:rPr lang="en-US" dirty="0"/>
              <a:t>: clears the terminal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7A769C-4147-D23E-40BF-B155AF9A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112" y="6492874"/>
            <a:ext cx="17738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50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4AAF-073D-4136-B1C2-73C2581F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Basic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A50B-A7E3-E247-272E-224F2D05D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grep</a:t>
            </a:r>
            <a:r>
              <a:rPr lang="en-US" dirty="0"/>
              <a:t>: Searches for a pattern in a file and </a:t>
            </a:r>
            <a:r>
              <a:rPr lang="en-IN" dirty="0"/>
              <a:t>displays the matching lines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find</a:t>
            </a:r>
            <a:r>
              <a:rPr lang="en-US" dirty="0"/>
              <a:t>: Searches for files or directories that match specified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4F382E-20A5-0B63-64D7-D1FFDEB80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112" y="6492874"/>
            <a:ext cx="17738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8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B7F6-0456-C328-ADEA-4B20B466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 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E0A8-95F5-2C36-72F6-E9F13EA9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determines who can access and perform actions on a file or directory.</a:t>
            </a:r>
          </a:p>
          <a:p>
            <a:r>
              <a:rPr lang="en-US" dirty="0"/>
              <a:t>Represented by a series of letters and/or symbols, grouped into sets of three for each file. </a:t>
            </a:r>
          </a:p>
          <a:p>
            <a:pPr lvl="1"/>
            <a:r>
              <a:rPr lang="en-US" dirty="0"/>
              <a:t>Owner of the file</a:t>
            </a:r>
          </a:p>
          <a:p>
            <a:pPr lvl="1"/>
            <a:r>
              <a:rPr lang="en-US" dirty="0"/>
              <a:t>Group associated with the file</a:t>
            </a:r>
          </a:p>
          <a:p>
            <a:pPr lvl="1"/>
            <a:r>
              <a:rPr lang="en-US" dirty="0"/>
              <a:t>Everyone else (others)</a:t>
            </a:r>
          </a:p>
          <a:p>
            <a:r>
              <a:rPr lang="en-US" dirty="0"/>
              <a:t>Each set of permissions is represented by a three-digit code.</a:t>
            </a:r>
          </a:p>
          <a:p>
            <a:pPr lvl="1"/>
            <a:r>
              <a:rPr lang="en-US" dirty="0"/>
              <a:t> First digit represents </a:t>
            </a:r>
            <a:r>
              <a:rPr lang="en-US" sz="3000" dirty="0">
                <a:solidFill>
                  <a:srgbClr val="FF0000"/>
                </a:solidFill>
              </a:rPr>
              <a:t>read</a:t>
            </a:r>
            <a:r>
              <a:rPr lang="en-US" dirty="0"/>
              <a:t> (r) permission, </a:t>
            </a:r>
          </a:p>
          <a:p>
            <a:pPr lvl="1"/>
            <a:r>
              <a:rPr lang="en-US" dirty="0"/>
              <a:t>Second digit represents </a:t>
            </a:r>
            <a:r>
              <a:rPr lang="en-US" sz="3000" dirty="0">
                <a:solidFill>
                  <a:srgbClr val="FF0000"/>
                </a:solidFill>
              </a:rPr>
              <a:t>write</a:t>
            </a:r>
            <a:r>
              <a:rPr lang="en-US" dirty="0"/>
              <a:t> (w) permission, </a:t>
            </a:r>
          </a:p>
          <a:p>
            <a:pPr lvl="1"/>
            <a:r>
              <a:rPr lang="en-US" dirty="0"/>
              <a:t>Third digit represents </a:t>
            </a:r>
            <a:r>
              <a:rPr lang="en-US" sz="3000" dirty="0">
                <a:solidFill>
                  <a:srgbClr val="FF0000"/>
                </a:solidFill>
              </a:rPr>
              <a:t>execute</a:t>
            </a:r>
            <a:r>
              <a:rPr lang="en-US" dirty="0"/>
              <a:t> (x) permission. </a:t>
            </a:r>
          </a:p>
          <a:p>
            <a:r>
              <a:rPr lang="en-US" dirty="0"/>
              <a:t>If a permission is granted, the corresponding digit is set to r, w, or x; otherwise, it's set to -.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F0556FB-60A3-C913-7F60-724B52A00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112" y="6492874"/>
            <a:ext cx="17738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8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C7ED-FE39-5831-F25D-E0DB4CFD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D069-D337-DDF1-B1E3-C0ADC13F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rwx</a:t>
            </a:r>
            <a:r>
              <a:rPr lang="en-US" dirty="0" err="1"/>
              <a:t>r</a:t>
            </a:r>
            <a:r>
              <a:rPr lang="en-US" dirty="0"/>
              <a:t>-</a:t>
            </a:r>
            <a:r>
              <a:rPr lang="en-US" dirty="0" err="1"/>
              <a:t>x</a:t>
            </a:r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-x </a:t>
            </a:r>
          </a:p>
          <a:p>
            <a:pPr lvl="1"/>
            <a:r>
              <a:rPr lang="en-US" dirty="0"/>
              <a:t>owner has read, write, and execute permissions</a:t>
            </a:r>
          </a:p>
          <a:p>
            <a:pPr lvl="1"/>
            <a:r>
              <a:rPr lang="en-US" dirty="0"/>
              <a:t>group has read and execute permissions</a:t>
            </a:r>
          </a:p>
          <a:p>
            <a:pPr lvl="1"/>
            <a:r>
              <a:rPr lang="en-US" dirty="0"/>
              <a:t>others have read and execute permissions.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462BD6-E8B3-B4CB-9C2F-3BB50F965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112" y="6492874"/>
            <a:ext cx="17738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6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1130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Linux</vt:lpstr>
      <vt:lpstr>Linux</vt:lpstr>
      <vt:lpstr>Linux</vt:lpstr>
      <vt:lpstr>Linux Basic Commands</vt:lpstr>
      <vt:lpstr>Linux Basic Commands</vt:lpstr>
      <vt:lpstr>Linux Basic Commands</vt:lpstr>
      <vt:lpstr>Linux Basic Commands</vt:lpstr>
      <vt:lpstr>Linux File Permissions</vt:lpstr>
      <vt:lpstr>Example</vt:lpstr>
      <vt:lpstr>To change the Permissions</vt:lpstr>
      <vt:lpstr>Basic System Administration</vt:lpstr>
      <vt:lpstr>Basic System Administration</vt:lpstr>
      <vt:lpstr>Basic System Administration</vt:lpstr>
      <vt:lpstr>Basic System Administration</vt:lpstr>
      <vt:lpstr>Basic System Administration</vt:lpstr>
      <vt:lpstr>Process Management</vt:lpstr>
      <vt:lpstr>Scheduling processes</vt:lpstr>
      <vt:lpstr>cron job format</vt:lpstr>
      <vt:lpstr>Archival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Kou Theesh</dc:creator>
  <cp:lastModifiedBy>Koutheesh</cp:lastModifiedBy>
  <cp:revision>40</cp:revision>
  <dcterms:created xsi:type="dcterms:W3CDTF">2023-02-07T17:08:07Z</dcterms:created>
  <dcterms:modified xsi:type="dcterms:W3CDTF">2023-11-08T09:31:40Z</dcterms:modified>
</cp:coreProperties>
</file>