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9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676275" y="3371109"/>
            <a:ext cx="9534525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	:  </a:t>
            </a:r>
            <a:r>
              <a:rPr dirty="0" sz="2400" lang="en-US"/>
              <a:t>D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V</a:t>
            </a:r>
            <a:r>
              <a:rPr dirty="0" sz="2400" lang="en-US"/>
              <a:t>Y</a:t>
            </a:r>
            <a:r>
              <a:rPr dirty="0" sz="2400" lang="en-US"/>
              <a:t>A </a:t>
            </a:r>
            <a:r>
              <a:rPr dirty="0" sz="2400" lang="en-US"/>
              <a:t>M</a:t>
            </a:r>
            <a:endParaRPr altLang="en-US" lang="zh-CN"/>
          </a:p>
          <a:p>
            <a:r>
              <a:rPr dirty="0" sz="2400" lang="en-US"/>
              <a:t>REGISTER </a:t>
            </a:r>
            <a:r>
              <a:rPr dirty="0" sz="2400" lang="en-US"/>
              <a:t> </a:t>
            </a:r>
            <a:r>
              <a:rPr dirty="0" sz="2400" lang="en-US"/>
              <a:t>N</a:t>
            </a:r>
            <a:r>
              <a:rPr dirty="0" sz="2400" lang="en-US"/>
              <a:t>U</a:t>
            </a:r>
            <a:r>
              <a:rPr dirty="0" sz="2400" lang="en-US"/>
              <a:t>M</a:t>
            </a:r>
            <a:r>
              <a:rPr dirty="0" sz="2400" lang="en-US"/>
              <a:t>ER 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4</a:t>
            </a:r>
            <a:r>
              <a:rPr dirty="0" sz="2400" lang="en-US"/>
              <a:t>6</a:t>
            </a:r>
            <a:r>
              <a:rPr dirty="0" sz="2400" lang="en-US"/>
              <a:t>4</a:t>
            </a:r>
            <a:r>
              <a:rPr dirty="0" sz="2400" lang="en-US"/>
              <a:t> </a:t>
            </a:r>
            <a:r>
              <a:rPr dirty="0" sz="2400" lang="en-US"/>
              <a:t>(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4</a:t>
            </a:r>
            <a:r>
              <a:rPr dirty="0" sz="2400" lang="en-US"/>
              <a:t>5</a:t>
            </a:r>
            <a:r>
              <a:rPr dirty="0" sz="2400" lang="en-US"/>
              <a:t>5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4</a:t>
            </a:r>
            <a:r>
              <a:rPr dirty="0" sz="2400" lang="en-US"/>
              <a:t>6</a:t>
            </a:r>
            <a:r>
              <a:rPr dirty="0" sz="2400" lang="en-US"/>
              <a:t>4</a:t>
            </a:r>
            <a:r>
              <a:rPr dirty="0" sz="2400" lang="en-US"/>
              <a:t>)</a:t>
            </a:r>
            <a:endParaRPr altLang="en-US" dirty="0" lang="zh-CN"/>
          </a:p>
          <a:p>
            <a:r>
              <a:rPr dirty="0" sz="2400" lang="en-US"/>
              <a:t>DEPARTMEN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: B. COM( GENERAL) </a:t>
            </a:r>
            <a:endParaRPr altLang="en-US" lang="zh-CN"/>
          </a:p>
          <a:p>
            <a:r>
              <a:rPr altLang="zh-CN" dirty="0" sz="2400" lang="en-US"/>
              <a:t>NM ID 		</a:t>
            </a:r>
            <a:r>
              <a:rPr altLang="zh-CN" dirty="0" sz="2400" lang="en-US"/>
              <a:t>: </a:t>
            </a:r>
            <a:r>
              <a:rPr altLang="zh-CN" dirty="0" sz="2400" lang="en-US"/>
              <a:t>8</a:t>
            </a:r>
            <a:r>
              <a:rPr altLang="zh-CN" dirty="0" sz="2400" lang="en-US"/>
              <a:t>E</a:t>
            </a:r>
            <a:r>
              <a:rPr altLang="zh-CN" dirty="0" sz="2400" lang="en-US"/>
              <a:t>6</a:t>
            </a:r>
            <a:r>
              <a:rPr altLang="zh-CN" dirty="0" sz="2400" lang="en-US"/>
              <a:t>3</a:t>
            </a:r>
            <a:r>
              <a:rPr altLang="zh-CN" dirty="0" sz="2400" lang="en-US"/>
              <a:t>3</a:t>
            </a:r>
            <a:r>
              <a:rPr altLang="zh-CN" dirty="0" sz="2400" lang="en-US"/>
              <a:t>3</a:t>
            </a:r>
            <a:r>
              <a:rPr altLang="zh-CN" dirty="0" sz="2400" lang="en-US"/>
              <a:t>8</a:t>
            </a:r>
            <a:r>
              <a:rPr altLang="zh-CN" dirty="0" sz="2400" lang="en-US"/>
              <a:t>F</a:t>
            </a:r>
            <a:r>
              <a:rPr altLang="zh-CN" dirty="0" sz="2400" lang="en-US"/>
              <a:t>E</a:t>
            </a:r>
            <a:r>
              <a:rPr altLang="zh-CN" dirty="0" sz="2400" lang="en-US"/>
              <a:t>2</a:t>
            </a:r>
            <a:r>
              <a:rPr altLang="zh-CN" dirty="0" sz="2400" lang="en-US"/>
              <a:t>2</a:t>
            </a:r>
            <a:r>
              <a:rPr altLang="zh-CN" dirty="0" sz="2400" lang="en-US"/>
              <a:t>7</a:t>
            </a:r>
            <a:r>
              <a:rPr altLang="zh-CN" dirty="0" sz="2400" lang="en-US"/>
              <a:t>B</a:t>
            </a:r>
            <a:r>
              <a:rPr altLang="zh-CN" dirty="0" sz="2400" lang="en-US"/>
              <a:t>5</a:t>
            </a:r>
            <a:r>
              <a:rPr altLang="zh-CN" dirty="0" sz="2400" lang="en-US"/>
              <a:t>5</a:t>
            </a:r>
            <a:r>
              <a:rPr altLang="zh-CN" dirty="0" sz="2400" lang="en-US"/>
              <a:t>A</a:t>
            </a:r>
            <a:r>
              <a:rPr altLang="zh-CN" dirty="0" sz="2400" lang="en-US"/>
              <a:t>D</a:t>
            </a:r>
            <a:r>
              <a:rPr altLang="zh-CN" dirty="0" sz="2400" lang="en-US"/>
              <a:t>5</a:t>
            </a:r>
            <a:r>
              <a:rPr altLang="zh-CN" dirty="0" sz="2400" lang="en-US"/>
              <a:t>7</a:t>
            </a:r>
            <a:r>
              <a:rPr altLang="zh-CN" dirty="0" sz="2400" lang="en-US"/>
              <a:t>4</a:t>
            </a:r>
            <a:r>
              <a:rPr altLang="zh-CN" dirty="0" sz="2400" lang="en-US"/>
              <a:t>F</a:t>
            </a:r>
            <a:r>
              <a:rPr altLang="zh-CN" dirty="0" sz="2400" lang="en-US"/>
              <a:t>B</a:t>
            </a:r>
            <a:r>
              <a:rPr altLang="zh-CN" dirty="0" sz="2400" lang="en-US"/>
              <a:t>E</a:t>
            </a:r>
            <a:r>
              <a:rPr altLang="zh-CN" dirty="0" sz="2400" lang="en-US"/>
              <a:t>4</a:t>
            </a:r>
            <a:r>
              <a:rPr altLang="zh-CN" dirty="0" sz="2400" lang="en-US"/>
              <a:t>E</a:t>
            </a:r>
            <a:r>
              <a:rPr altLang="zh-CN" dirty="0" sz="2400" lang="en-US"/>
              <a:t>C</a:t>
            </a:r>
            <a:r>
              <a:rPr altLang="zh-CN" dirty="0" sz="2400" lang="en-US"/>
              <a:t>F</a:t>
            </a:r>
            <a:r>
              <a:rPr altLang="zh-CN" dirty="0" sz="2400" lang="en-US"/>
              <a:t>0</a:t>
            </a:r>
            <a:r>
              <a:rPr altLang="zh-CN" dirty="0" sz="2400" lang="en-US"/>
              <a:t>4</a:t>
            </a:r>
            <a:r>
              <a:rPr altLang="zh-CN" dirty="0" sz="2400" lang="en-US"/>
              <a:t>5</a:t>
            </a:r>
            <a:r>
              <a:rPr altLang="zh-CN" dirty="0" sz="2400" lang="en-US"/>
              <a:t>6</a:t>
            </a:r>
            <a:endParaRPr altLang="en-US" dirty="0" lang="zh-CN"/>
          </a:p>
          <a:p>
            <a:r>
              <a:rPr dirty="0" sz="2400" lang="en-US"/>
              <a:t>COLLEGE		: 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re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lege </a:t>
            </a:r>
            <a:r>
              <a:rPr dirty="0" sz="2400" lang="en-US"/>
              <a:t>of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ts </a:t>
            </a:r>
            <a:r>
              <a:rPr dirty="0" sz="2400" lang="en-US"/>
              <a:t>and </a:t>
            </a:r>
            <a:r>
              <a:rPr dirty="0" sz="2400" lang="en-US"/>
              <a:t>science </a:t>
            </a:r>
            <a:endParaRPr altLang="en-US" dirty="0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048610"/>
          <p:cNvSpPr txBox="1"/>
          <p:nvPr/>
        </p:nvSpPr>
        <p:spPr>
          <a:xfrm>
            <a:off x="1743075" y="1863109"/>
            <a:ext cx="5200726" cy="2186941"/>
          </a:xfrm>
          <a:prstGeom prst="rect"/>
        </p:spPr>
        <p:txBody>
          <a:bodyPr rtlCol="0" wrap="square">
            <a:spAutoFit/>
          </a:bodyPr>
          <a:p>
            <a:r>
              <a:rPr dirty="0" sz="2800" lang="en-US">
                <a:solidFill>
                  <a:srgbClr val="000000"/>
                </a:solidFill>
              </a:rPr>
              <a:t>1. Descriptive analytics</a:t>
            </a:r>
            <a:endParaRPr dirty="0" sz="2800" lang="en-IN">
              <a:solidFill>
                <a:srgbClr val="000000"/>
              </a:solidFill>
            </a:endParaRPr>
          </a:p>
          <a:p>
            <a:r>
              <a:rPr dirty="0" sz="2800" lang="en-US">
                <a:solidFill>
                  <a:srgbClr val="000000"/>
                </a:solidFill>
              </a:rPr>
              <a:t>2. Inferential analytics</a:t>
            </a:r>
            <a:endParaRPr dirty="0" sz="2800" lang="en-IN">
              <a:solidFill>
                <a:srgbClr val="000000"/>
              </a:solidFill>
            </a:endParaRPr>
          </a:p>
          <a:p>
            <a:r>
              <a:rPr dirty="0" sz="2800" lang="en-US">
                <a:solidFill>
                  <a:srgbClr val="000000"/>
                </a:solidFill>
              </a:rPr>
              <a:t>3. Predictive analytics</a:t>
            </a:r>
            <a:endParaRPr dirty="0" sz="2800" lang="en-IN">
              <a:solidFill>
                <a:srgbClr val="000000"/>
              </a:solidFill>
            </a:endParaRPr>
          </a:p>
          <a:p>
            <a:r>
              <a:rPr dirty="0" sz="2800" lang="en-US">
                <a:solidFill>
                  <a:srgbClr val="000000"/>
                </a:solidFill>
              </a:rPr>
              <a:t>4. Correlation analytics</a:t>
            </a:r>
            <a:endParaRPr dirty="0" sz="2800" lang="en-IN">
              <a:solidFill>
                <a:srgbClr val="000000"/>
              </a:solidFill>
            </a:endParaRPr>
          </a:p>
          <a:p>
            <a:r>
              <a:rPr dirty="0" sz="2800" lang="en-US">
                <a:solidFill>
                  <a:srgbClr val="000000"/>
                </a:solidFill>
              </a:rPr>
              <a:t>5. Regression analytics</a:t>
            </a:r>
            <a:endParaRPr dirty="0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2381250" y="1881382"/>
          <a:ext cx="5879554" cy="3938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1048600"/>
          <p:cNvSpPr txBox="1"/>
          <p:nvPr/>
        </p:nvSpPr>
        <p:spPr>
          <a:xfrm>
            <a:off x="1219200" y="2305615"/>
            <a:ext cx="8050605" cy="2186940"/>
          </a:xfrm>
          <a:prstGeom prst="rect"/>
        </p:spPr>
        <p:txBody>
          <a:bodyPr rtlCol="0" wrap="square">
            <a:spAutoFit/>
          </a:bodyPr>
          <a:p>
            <a:r>
              <a:rPr dirty="0"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dirty="0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48671"/>
          <p:cNvSpPr txBox="1"/>
          <p:nvPr/>
        </p:nvSpPr>
        <p:spPr>
          <a:xfrm>
            <a:off x="1374660" y="2160582"/>
            <a:ext cx="4000000" cy="4282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869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1048683"/>
          <p:cNvSpPr txBox="1"/>
          <p:nvPr/>
        </p:nvSpPr>
        <p:spPr>
          <a:xfrm rot="21600000">
            <a:off x="1288868" y="2152549"/>
            <a:ext cx="3232514" cy="2186941"/>
          </a:xfrm>
          <a:prstGeom prst="rect"/>
        </p:spPr>
        <p:txBody>
          <a:bodyPr rtlCol="0" wrap="square">
            <a:spAutoFit/>
          </a:bodyPr>
          <a:p>
            <a:r>
              <a:rPr dirty="0" sz="2800" lang="en-US">
                <a:solidFill>
                  <a:srgbClr val="000000"/>
                </a:solidFill>
              </a:rPr>
              <a:t>HR Manager,</a:t>
            </a:r>
            <a:endParaRPr dirty="0" sz="2800" lang="en-IN">
              <a:solidFill>
                <a:srgbClr val="000000"/>
              </a:solidFill>
            </a:endParaRPr>
          </a:p>
          <a:p>
            <a:r>
              <a:rPr dirty="0" sz="2800" lang="en-US">
                <a:solidFill>
                  <a:srgbClr val="000000"/>
                </a:solidFill>
              </a:rPr>
              <a:t>Supervisor</a:t>
            </a:r>
            <a:endParaRPr dirty="0" sz="2800" lang="en-IN">
              <a:solidFill>
                <a:srgbClr val="000000"/>
              </a:solidFill>
            </a:endParaRPr>
          </a:p>
          <a:p>
            <a:r>
              <a:rPr dirty="0" sz="2800" lang="en-US">
                <a:solidFill>
                  <a:srgbClr val="000000"/>
                </a:solidFill>
              </a:rPr>
              <a:t>Department heads</a:t>
            </a:r>
            <a:endParaRPr dirty="0" sz="2800" lang="en-IN">
              <a:solidFill>
                <a:srgbClr val="000000"/>
              </a:solidFill>
            </a:endParaRPr>
          </a:p>
          <a:p>
            <a:r>
              <a:rPr dirty="0" sz="2800" lang="en-US">
                <a:solidFill>
                  <a:srgbClr val="000000"/>
                </a:solidFill>
              </a:rPr>
              <a:t>Operation manager</a:t>
            </a:r>
            <a:endParaRPr dirty="0" sz="2800" lang="en-IN">
              <a:solidFill>
                <a:srgbClr val="000000"/>
              </a:solidFill>
            </a:endParaRPr>
          </a:p>
          <a:p>
            <a:r>
              <a:rPr dirty="0" sz="2800" lang="en-US">
                <a:solidFill>
                  <a:srgbClr val="000000"/>
                </a:solidFill>
              </a:rPr>
              <a:t>Business analysts</a:t>
            </a:r>
            <a:endParaRPr dirty="0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Solutions: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Collect and clean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 Create a customizable excel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Analyze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Identify top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Develop recommendations for improvement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data includes: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1. Employee id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Name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Department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Job title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Performance rating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TextBox 1048621"/>
          <p:cNvSpPr txBox="1"/>
          <p:nvPr/>
        </p:nvSpPr>
        <p:spPr>
          <a:xfrm>
            <a:off x="2379023" y="1535746"/>
            <a:ext cx="5945151" cy="1767841"/>
          </a:xfrm>
          <a:prstGeom prst="rect"/>
        </p:spPr>
        <p:txBody>
          <a:bodyPr rtlCol="0" wrap="square">
            <a:spAutoFit/>
          </a:bodyPr>
          <a:p>
            <a:r>
              <a:rPr dirty="0" sz="2800" lang="en-US">
                <a:solidFill>
                  <a:srgbClr val="000000"/>
                </a:solidFill>
              </a:rPr>
              <a:t>This data set contains employee performance data for [</a:t>
            </a:r>
            <a:r>
              <a:rPr dirty="0" sz="2800" lang="en-US" err="1">
                <a:solidFill>
                  <a:srgbClr val="000000"/>
                </a:solidFill>
              </a:rPr>
              <a:t>Arasan</a:t>
            </a:r>
            <a:r>
              <a:rPr dirty="0" sz="2800" lang="en-US">
                <a:solidFill>
                  <a:srgbClr val="000000"/>
                </a:solidFill>
              </a:rPr>
              <a:t> </a:t>
            </a:r>
            <a:r>
              <a:rPr dirty="0" sz="2800" lang="en-US" err="1">
                <a:solidFill>
                  <a:srgbClr val="000000"/>
                </a:solidFill>
              </a:rPr>
              <a:t>Pvt.Ltd</a:t>
            </a:r>
            <a:r>
              <a:rPr dirty="0" sz="2800" lang="en-US">
                <a:solidFill>
                  <a:srgbClr val="000000"/>
                </a:solidFill>
              </a:rPr>
              <a:t>] employees, collected over a period of [Time frame].</a:t>
            </a:r>
            <a:endParaRPr dirty="0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209800" y="2095500"/>
            <a:ext cx="8534018" cy="980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30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3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dirty="0" sz="3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ARASAN v</cp:lastModifiedBy>
  <dcterms:created xsi:type="dcterms:W3CDTF">2024-03-26T21:07:22Z</dcterms:created>
  <dcterms:modified xsi:type="dcterms:W3CDTF">2024-09-02T05:51:53Z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87e33aabef364be093ba3cd62f24c6db</vt:lpwstr>
  </property>
</Properties>
</file>