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181020" y="73089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DHIVYA</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:620321104</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en"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flipV="1">
            <a:off x="1428272" y="3924221"/>
            <a:ext cx="2064544" cy="9815"/>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596476" y="3887471"/>
            <a:ext cx="2034184" cy="586739"/>
          </a:xfrm>
          <a:prstGeom prst="rect"/>
          <a:noFill/>
        </p:spPr>
        <p:txBody>
          <a:bodyPr wrap="square">
            <a:spAutoFit/>
          </a:bodyPr>
          <a:p>
            <a:pPr lvl="0" marR="0" rtl="0">
              <a:lnSpc>
                <a:spcPct val="100000"/>
              </a:lnSpc>
              <a:spcBef>
                <a:spcPts val="0"/>
              </a:spcBef>
              <a:spcAft>
                <a:spcPts val="200"/>
              </a:spcAft>
              <a:buClr>
                <a:schemeClr val="bg1"/>
              </a:buClr>
            </a:pPr>
            <a:r>
              <a:rPr altLang="en" sz="1100" lang="en-US" err="1">
                <a:solidFill>
                  <a:schemeClr val="tx1"/>
                </a:solidFill>
              </a:rPr>
              <a:t>6203</a:t>
            </a:r>
            <a:r>
              <a:rPr altLang="en" sz="1100" lang="en-US" err="1">
                <a:solidFill>
                  <a:schemeClr val="tx1"/>
                </a:solidFill>
              </a:rPr>
              <a:t>-</a:t>
            </a:r>
            <a:r>
              <a:rPr altLang="en" sz="1100" lang="en-US" err="1">
                <a:solidFill>
                  <a:schemeClr val="tx1"/>
                </a:solidFill>
              </a:rPr>
              <a:t>B</a:t>
            </a:r>
            <a:r>
              <a:rPr sz="1100" lang="en-US" err="1">
                <a:solidFill>
                  <a:schemeClr val="tx1"/>
                </a:solidFill>
              </a:rPr>
              <a:t>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2024-04-03T10:27:00Z</dcterms:created>
  <dcterms:modified xsi:type="dcterms:W3CDTF">2024-04-09T05:42:43Z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03290F579EE849FAB1378E28A158830B_13</vt:lpwstr>
  </property>
  <property fmtid="{D5CDD505-2E9C-101B-9397-08002B2CF9AE}" pid="4" name="KSOProductBuildVer">
    <vt:lpwstr>1033-12.2.0.13431</vt:lpwstr>
  </property>
</Properties>
</file>