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6" r:id="rId3"/>
    <p:sldId id="256" r:id="rId4"/>
    <p:sldId id="273" r:id="rId5"/>
    <p:sldId id="274" r:id="rId6"/>
    <p:sldId id="275" r:id="rId7"/>
    <p:sldId id="279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39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775A"/>
    <a:srgbClr val="6AA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62"/>
      </p:cViewPr>
      <p:guideLst>
        <p:guide orient="horz" pos="2126"/>
        <p:guide pos="39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14291" y="849948"/>
            <a:ext cx="11363417" cy="5158105"/>
          </a:xfrm>
          <a:prstGeom prst="rect">
            <a:avLst/>
          </a:prstGeom>
          <a:noFill/>
          <a:ln w="38100">
            <a:solidFill>
              <a:srgbClr val="6AAB9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0" t="-64" r="37160" b="48026"/>
          <a:stretch>
            <a:fillRect/>
          </a:stretch>
        </p:blipFill>
        <p:spPr>
          <a:xfrm>
            <a:off x="-106532" y="-1"/>
            <a:ext cx="4294484" cy="4889667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0" t="-64" r="37160" b="48026"/>
          <a:stretch>
            <a:fillRect/>
          </a:stretch>
        </p:blipFill>
        <p:spPr>
          <a:xfrm rot="10800000">
            <a:off x="8004048" y="1968332"/>
            <a:ext cx="4294485" cy="4889667"/>
          </a:xfrm>
          <a:prstGeom prst="rect">
            <a:avLst/>
          </a:prstGeom>
        </p:spPr>
      </p:pic>
      <p:sp>
        <p:nvSpPr>
          <p:cNvPr id="39" name="KSO_Shape"/>
          <p:cNvSpPr/>
          <p:nvPr/>
        </p:nvSpPr>
        <p:spPr bwMode="auto">
          <a:xfrm>
            <a:off x="4020661" y="3779208"/>
            <a:ext cx="224836" cy="213219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0" name="KSO_Shape"/>
          <p:cNvSpPr/>
          <p:nvPr/>
        </p:nvSpPr>
        <p:spPr bwMode="auto">
          <a:xfrm>
            <a:off x="6135571" y="3754557"/>
            <a:ext cx="216411" cy="224836"/>
          </a:xfrm>
          <a:custGeom>
            <a:avLst/>
            <a:gdLst>
              <a:gd name="connsiteX0" fmla="*/ 281624 w 542587"/>
              <a:gd name="connsiteY0" fmla="*/ 303155 h 563710"/>
              <a:gd name="connsiteX1" fmla="*/ 255803 w 542587"/>
              <a:gd name="connsiteY1" fmla="*/ 340542 h 563710"/>
              <a:gd name="connsiteX2" fmla="*/ 281624 w 542587"/>
              <a:gd name="connsiteY2" fmla="*/ 379219 h 563710"/>
              <a:gd name="connsiteX3" fmla="*/ 308736 w 542587"/>
              <a:gd name="connsiteY3" fmla="*/ 340542 h 563710"/>
              <a:gd name="connsiteX4" fmla="*/ 281624 w 542587"/>
              <a:gd name="connsiteY4" fmla="*/ 303155 h 563710"/>
              <a:gd name="connsiteX5" fmla="*/ 364279 w 542587"/>
              <a:gd name="connsiteY5" fmla="*/ 273571 h 563710"/>
              <a:gd name="connsiteX6" fmla="*/ 406892 w 542587"/>
              <a:gd name="connsiteY6" fmla="*/ 273571 h 563710"/>
              <a:gd name="connsiteX7" fmla="*/ 454670 w 542587"/>
              <a:gd name="connsiteY7" fmla="*/ 348386 h 563710"/>
              <a:gd name="connsiteX8" fmla="*/ 453378 w 542587"/>
              <a:gd name="connsiteY8" fmla="*/ 316138 h 563710"/>
              <a:gd name="connsiteX9" fmla="*/ 453378 w 542587"/>
              <a:gd name="connsiteY9" fmla="*/ 273571 h 563710"/>
              <a:gd name="connsiteX10" fmla="*/ 495991 w 542587"/>
              <a:gd name="connsiteY10" fmla="*/ 273571 h 563710"/>
              <a:gd name="connsiteX11" fmla="*/ 495991 w 542587"/>
              <a:gd name="connsiteY11" fmla="*/ 409011 h 563710"/>
              <a:gd name="connsiteX12" fmla="*/ 454670 w 542587"/>
              <a:gd name="connsiteY12" fmla="*/ 409011 h 563710"/>
              <a:gd name="connsiteX13" fmla="*/ 405600 w 542587"/>
              <a:gd name="connsiteY13" fmla="*/ 335486 h 563710"/>
              <a:gd name="connsiteX14" fmla="*/ 408183 w 542587"/>
              <a:gd name="connsiteY14" fmla="*/ 366444 h 563710"/>
              <a:gd name="connsiteX15" fmla="*/ 408183 w 542587"/>
              <a:gd name="connsiteY15" fmla="*/ 409011 h 563710"/>
              <a:gd name="connsiteX16" fmla="*/ 364279 w 542587"/>
              <a:gd name="connsiteY16" fmla="*/ 409011 h 563710"/>
              <a:gd name="connsiteX17" fmla="*/ 45147 w 542587"/>
              <a:gd name="connsiteY17" fmla="*/ 273571 h 563710"/>
              <a:gd name="connsiteX18" fmla="*/ 99419 w 542587"/>
              <a:gd name="connsiteY18" fmla="*/ 273571 h 563710"/>
              <a:gd name="connsiteX19" fmla="*/ 123971 w 542587"/>
              <a:gd name="connsiteY19" fmla="*/ 358705 h 563710"/>
              <a:gd name="connsiteX20" fmla="*/ 147231 w 542587"/>
              <a:gd name="connsiteY20" fmla="*/ 273571 h 563710"/>
              <a:gd name="connsiteX21" fmla="*/ 201503 w 542587"/>
              <a:gd name="connsiteY21" fmla="*/ 273571 h 563710"/>
              <a:gd name="connsiteX22" fmla="*/ 201503 w 542587"/>
              <a:gd name="connsiteY22" fmla="*/ 409011 h 563710"/>
              <a:gd name="connsiteX23" fmla="*/ 161445 w 542587"/>
              <a:gd name="connsiteY23" fmla="*/ 409011 h 563710"/>
              <a:gd name="connsiteX24" fmla="*/ 161445 w 542587"/>
              <a:gd name="connsiteY24" fmla="*/ 367734 h 563710"/>
              <a:gd name="connsiteX25" fmla="*/ 161445 w 542587"/>
              <a:gd name="connsiteY25" fmla="*/ 347096 h 563710"/>
              <a:gd name="connsiteX26" fmla="*/ 164029 w 542587"/>
              <a:gd name="connsiteY26" fmla="*/ 322587 h 563710"/>
              <a:gd name="connsiteX27" fmla="*/ 139477 w 542587"/>
              <a:gd name="connsiteY27" fmla="*/ 409011 h 563710"/>
              <a:gd name="connsiteX28" fmla="*/ 107173 w 542587"/>
              <a:gd name="connsiteY28" fmla="*/ 409011 h 563710"/>
              <a:gd name="connsiteX29" fmla="*/ 82621 w 542587"/>
              <a:gd name="connsiteY29" fmla="*/ 322587 h 563710"/>
              <a:gd name="connsiteX30" fmla="*/ 83913 w 542587"/>
              <a:gd name="connsiteY30" fmla="*/ 341936 h 563710"/>
              <a:gd name="connsiteX31" fmla="*/ 85205 w 542587"/>
              <a:gd name="connsiteY31" fmla="*/ 363864 h 563710"/>
              <a:gd name="connsiteX32" fmla="*/ 85205 w 542587"/>
              <a:gd name="connsiteY32" fmla="*/ 409011 h 563710"/>
              <a:gd name="connsiteX33" fmla="*/ 45147 w 542587"/>
              <a:gd name="connsiteY33" fmla="*/ 409011 h 563710"/>
              <a:gd name="connsiteX34" fmla="*/ 281624 w 542587"/>
              <a:gd name="connsiteY34" fmla="*/ 269636 h 563710"/>
              <a:gd name="connsiteX35" fmla="*/ 353924 w 542587"/>
              <a:gd name="connsiteY35" fmla="*/ 340542 h 563710"/>
              <a:gd name="connsiteX36" fmla="*/ 281624 w 542587"/>
              <a:gd name="connsiteY36" fmla="*/ 412738 h 563710"/>
              <a:gd name="connsiteX37" fmla="*/ 210615 w 542587"/>
              <a:gd name="connsiteY37" fmla="*/ 340542 h 563710"/>
              <a:gd name="connsiteX38" fmla="*/ 281624 w 542587"/>
              <a:gd name="connsiteY38" fmla="*/ 269636 h 563710"/>
              <a:gd name="connsiteX39" fmla="*/ 25837 w 542587"/>
              <a:gd name="connsiteY39" fmla="*/ 154794 h 563710"/>
              <a:gd name="connsiteX40" fmla="*/ 25837 w 542587"/>
              <a:gd name="connsiteY40" fmla="*/ 515982 h 563710"/>
              <a:gd name="connsiteX41" fmla="*/ 47799 w 542587"/>
              <a:gd name="connsiteY41" fmla="*/ 537911 h 563710"/>
              <a:gd name="connsiteX42" fmla="*/ 431486 w 542587"/>
              <a:gd name="connsiteY42" fmla="*/ 537911 h 563710"/>
              <a:gd name="connsiteX43" fmla="*/ 436653 w 542587"/>
              <a:gd name="connsiteY43" fmla="*/ 532751 h 563710"/>
              <a:gd name="connsiteX44" fmla="*/ 436653 w 542587"/>
              <a:gd name="connsiteY44" fmla="*/ 491473 h 563710"/>
              <a:gd name="connsiteX45" fmla="*/ 471534 w 542587"/>
              <a:gd name="connsiteY45" fmla="*/ 456644 h 563710"/>
              <a:gd name="connsiteX46" fmla="*/ 511582 w 542587"/>
              <a:gd name="connsiteY46" fmla="*/ 456644 h 563710"/>
              <a:gd name="connsiteX47" fmla="*/ 516750 w 542587"/>
              <a:gd name="connsiteY47" fmla="*/ 451484 h 563710"/>
              <a:gd name="connsiteX48" fmla="*/ 516750 w 542587"/>
              <a:gd name="connsiteY48" fmla="*/ 154794 h 563710"/>
              <a:gd name="connsiteX49" fmla="*/ 82680 w 542587"/>
              <a:gd name="connsiteY49" fmla="*/ 0 h 563710"/>
              <a:gd name="connsiteX50" fmla="*/ 99474 w 542587"/>
              <a:gd name="connsiteY50" fmla="*/ 16769 h 563710"/>
              <a:gd name="connsiteX51" fmla="*/ 98182 w 542587"/>
              <a:gd name="connsiteY51" fmla="*/ 21929 h 563710"/>
              <a:gd name="connsiteX52" fmla="*/ 161484 w 542587"/>
              <a:gd name="connsiteY52" fmla="*/ 21929 h 563710"/>
              <a:gd name="connsiteX53" fmla="*/ 160192 w 542587"/>
              <a:gd name="connsiteY53" fmla="*/ 16769 h 563710"/>
              <a:gd name="connsiteX54" fmla="*/ 176987 w 542587"/>
              <a:gd name="connsiteY54" fmla="*/ 0 h 563710"/>
              <a:gd name="connsiteX55" fmla="*/ 193781 w 542587"/>
              <a:gd name="connsiteY55" fmla="*/ 16769 h 563710"/>
              <a:gd name="connsiteX56" fmla="*/ 192489 w 542587"/>
              <a:gd name="connsiteY56" fmla="*/ 21929 h 563710"/>
              <a:gd name="connsiteX57" fmla="*/ 255791 w 542587"/>
              <a:gd name="connsiteY57" fmla="*/ 21929 h 563710"/>
              <a:gd name="connsiteX58" fmla="*/ 255791 w 542587"/>
              <a:gd name="connsiteY58" fmla="*/ 16769 h 563710"/>
              <a:gd name="connsiteX59" fmla="*/ 271293 w 542587"/>
              <a:gd name="connsiteY59" fmla="*/ 0 h 563710"/>
              <a:gd name="connsiteX60" fmla="*/ 288088 w 542587"/>
              <a:gd name="connsiteY60" fmla="*/ 16769 h 563710"/>
              <a:gd name="connsiteX61" fmla="*/ 286796 w 542587"/>
              <a:gd name="connsiteY61" fmla="*/ 21929 h 563710"/>
              <a:gd name="connsiteX62" fmla="*/ 350098 w 542587"/>
              <a:gd name="connsiteY62" fmla="*/ 21929 h 563710"/>
              <a:gd name="connsiteX63" fmla="*/ 350098 w 542587"/>
              <a:gd name="connsiteY63" fmla="*/ 16769 h 563710"/>
              <a:gd name="connsiteX64" fmla="*/ 365600 w 542587"/>
              <a:gd name="connsiteY64" fmla="*/ 0 h 563710"/>
              <a:gd name="connsiteX65" fmla="*/ 382395 w 542587"/>
              <a:gd name="connsiteY65" fmla="*/ 16769 h 563710"/>
              <a:gd name="connsiteX66" fmla="*/ 382395 w 542587"/>
              <a:gd name="connsiteY66" fmla="*/ 21929 h 563710"/>
              <a:gd name="connsiteX67" fmla="*/ 445696 w 542587"/>
              <a:gd name="connsiteY67" fmla="*/ 21929 h 563710"/>
              <a:gd name="connsiteX68" fmla="*/ 444405 w 542587"/>
              <a:gd name="connsiteY68" fmla="*/ 16769 h 563710"/>
              <a:gd name="connsiteX69" fmla="*/ 461199 w 542587"/>
              <a:gd name="connsiteY69" fmla="*/ 0 h 563710"/>
              <a:gd name="connsiteX70" fmla="*/ 476701 w 542587"/>
              <a:gd name="connsiteY70" fmla="*/ 16769 h 563710"/>
              <a:gd name="connsiteX71" fmla="*/ 476701 w 542587"/>
              <a:gd name="connsiteY71" fmla="*/ 21929 h 563710"/>
              <a:gd name="connsiteX72" fmla="*/ 496080 w 542587"/>
              <a:gd name="connsiteY72" fmla="*/ 21929 h 563710"/>
              <a:gd name="connsiteX73" fmla="*/ 542587 w 542587"/>
              <a:gd name="connsiteY73" fmla="*/ 68368 h 563710"/>
              <a:gd name="connsiteX74" fmla="*/ 542587 w 542587"/>
              <a:gd name="connsiteY74" fmla="*/ 463094 h 563710"/>
              <a:gd name="connsiteX75" fmla="*/ 441821 w 542587"/>
              <a:gd name="connsiteY75" fmla="*/ 563710 h 563710"/>
              <a:gd name="connsiteX76" fmla="*/ 47799 w 542587"/>
              <a:gd name="connsiteY76" fmla="*/ 563710 h 563710"/>
              <a:gd name="connsiteX77" fmla="*/ 0 w 542587"/>
              <a:gd name="connsiteY77" fmla="*/ 515982 h 563710"/>
              <a:gd name="connsiteX78" fmla="*/ 0 w 542587"/>
              <a:gd name="connsiteY78" fmla="*/ 68368 h 563710"/>
              <a:gd name="connsiteX79" fmla="*/ 47799 w 542587"/>
              <a:gd name="connsiteY79" fmla="*/ 21929 h 563710"/>
              <a:gd name="connsiteX80" fmla="*/ 67177 w 542587"/>
              <a:gd name="connsiteY80" fmla="*/ 21929 h 563710"/>
              <a:gd name="connsiteX81" fmla="*/ 65886 w 542587"/>
              <a:gd name="connsiteY81" fmla="*/ 16769 h 563710"/>
              <a:gd name="connsiteX82" fmla="*/ 82680 w 542587"/>
              <a:gd name="connsiteY82" fmla="*/ 0 h 56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42587" h="563710">
                <a:moveTo>
                  <a:pt x="281624" y="303155"/>
                </a:moveTo>
                <a:cubicBezTo>
                  <a:pt x="260967" y="303155"/>
                  <a:pt x="255803" y="323783"/>
                  <a:pt x="255803" y="340542"/>
                </a:cubicBezTo>
                <a:cubicBezTo>
                  <a:pt x="255803" y="358591"/>
                  <a:pt x="260967" y="379219"/>
                  <a:pt x="281624" y="379219"/>
                </a:cubicBezTo>
                <a:cubicBezTo>
                  <a:pt x="300990" y="379219"/>
                  <a:pt x="308736" y="363748"/>
                  <a:pt x="308736" y="340542"/>
                </a:cubicBezTo>
                <a:cubicBezTo>
                  <a:pt x="308736" y="322494"/>
                  <a:pt x="300990" y="301866"/>
                  <a:pt x="281624" y="303155"/>
                </a:cubicBezTo>
                <a:close/>
                <a:moveTo>
                  <a:pt x="364279" y="273571"/>
                </a:moveTo>
                <a:lnTo>
                  <a:pt x="406892" y="273571"/>
                </a:lnTo>
                <a:lnTo>
                  <a:pt x="454670" y="348386"/>
                </a:lnTo>
                <a:lnTo>
                  <a:pt x="453378" y="316138"/>
                </a:lnTo>
                <a:lnTo>
                  <a:pt x="453378" y="273571"/>
                </a:lnTo>
                <a:lnTo>
                  <a:pt x="495991" y="273571"/>
                </a:lnTo>
                <a:lnTo>
                  <a:pt x="495991" y="409011"/>
                </a:lnTo>
                <a:lnTo>
                  <a:pt x="454670" y="409011"/>
                </a:lnTo>
                <a:lnTo>
                  <a:pt x="405600" y="335486"/>
                </a:lnTo>
                <a:lnTo>
                  <a:pt x="408183" y="366444"/>
                </a:lnTo>
                <a:lnTo>
                  <a:pt x="408183" y="409011"/>
                </a:lnTo>
                <a:lnTo>
                  <a:pt x="364279" y="409011"/>
                </a:lnTo>
                <a:close/>
                <a:moveTo>
                  <a:pt x="45147" y="273571"/>
                </a:moveTo>
                <a:lnTo>
                  <a:pt x="99419" y="273571"/>
                </a:lnTo>
                <a:lnTo>
                  <a:pt x="123971" y="358705"/>
                </a:lnTo>
                <a:lnTo>
                  <a:pt x="147231" y="273571"/>
                </a:lnTo>
                <a:lnTo>
                  <a:pt x="201503" y="273571"/>
                </a:lnTo>
                <a:lnTo>
                  <a:pt x="201503" y="409011"/>
                </a:lnTo>
                <a:lnTo>
                  <a:pt x="161445" y="409011"/>
                </a:lnTo>
                <a:lnTo>
                  <a:pt x="161445" y="367734"/>
                </a:lnTo>
                <a:lnTo>
                  <a:pt x="161445" y="347096"/>
                </a:lnTo>
                <a:lnTo>
                  <a:pt x="164029" y="322587"/>
                </a:lnTo>
                <a:lnTo>
                  <a:pt x="139477" y="409011"/>
                </a:lnTo>
                <a:lnTo>
                  <a:pt x="107173" y="409011"/>
                </a:lnTo>
                <a:lnTo>
                  <a:pt x="82621" y="322587"/>
                </a:lnTo>
                <a:lnTo>
                  <a:pt x="83913" y="341936"/>
                </a:lnTo>
                <a:lnTo>
                  <a:pt x="85205" y="363864"/>
                </a:lnTo>
                <a:lnTo>
                  <a:pt x="85205" y="409011"/>
                </a:lnTo>
                <a:lnTo>
                  <a:pt x="45147" y="409011"/>
                </a:lnTo>
                <a:close/>
                <a:moveTo>
                  <a:pt x="281624" y="269636"/>
                </a:moveTo>
                <a:cubicBezTo>
                  <a:pt x="330685" y="269636"/>
                  <a:pt x="353924" y="304445"/>
                  <a:pt x="353924" y="340542"/>
                </a:cubicBezTo>
                <a:cubicBezTo>
                  <a:pt x="353924" y="386954"/>
                  <a:pt x="322938" y="412738"/>
                  <a:pt x="281624" y="412738"/>
                </a:cubicBezTo>
                <a:cubicBezTo>
                  <a:pt x="239019" y="412738"/>
                  <a:pt x="210615" y="386954"/>
                  <a:pt x="210615" y="340542"/>
                </a:cubicBezTo>
                <a:cubicBezTo>
                  <a:pt x="210615" y="297999"/>
                  <a:pt x="240310" y="269636"/>
                  <a:pt x="281624" y="269636"/>
                </a:cubicBezTo>
                <a:close/>
                <a:moveTo>
                  <a:pt x="25837" y="154794"/>
                </a:moveTo>
                <a:lnTo>
                  <a:pt x="25837" y="515982"/>
                </a:lnTo>
                <a:cubicBezTo>
                  <a:pt x="25837" y="527591"/>
                  <a:pt x="36172" y="537911"/>
                  <a:pt x="47799" y="537911"/>
                </a:cubicBezTo>
                <a:lnTo>
                  <a:pt x="431486" y="537911"/>
                </a:lnTo>
                <a:lnTo>
                  <a:pt x="436653" y="532751"/>
                </a:lnTo>
                <a:lnTo>
                  <a:pt x="436653" y="491473"/>
                </a:lnTo>
                <a:cubicBezTo>
                  <a:pt x="436653" y="472123"/>
                  <a:pt x="452156" y="456644"/>
                  <a:pt x="471534" y="456644"/>
                </a:cubicBezTo>
                <a:lnTo>
                  <a:pt x="511582" y="456644"/>
                </a:lnTo>
                <a:lnTo>
                  <a:pt x="516750" y="451484"/>
                </a:lnTo>
                <a:lnTo>
                  <a:pt x="516750" y="154794"/>
                </a:lnTo>
                <a:close/>
                <a:moveTo>
                  <a:pt x="82680" y="0"/>
                </a:moveTo>
                <a:cubicBezTo>
                  <a:pt x="91723" y="0"/>
                  <a:pt x="99474" y="7740"/>
                  <a:pt x="99474" y="16769"/>
                </a:cubicBezTo>
                <a:cubicBezTo>
                  <a:pt x="99474" y="18059"/>
                  <a:pt x="98182" y="19349"/>
                  <a:pt x="98182" y="21929"/>
                </a:cubicBezTo>
                <a:lnTo>
                  <a:pt x="161484" y="21929"/>
                </a:lnTo>
                <a:cubicBezTo>
                  <a:pt x="161484" y="19349"/>
                  <a:pt x="160192" y="18059"/>
                  <a:pt x="160192" y="16769"/>
                </a:cubicBezTo>
                <a:cubicBezTo>
                  <a:pt x="160192" y="7740"/>
                  <a:pt x="167944" y="0"/>
                  <a:pt x="176987" y="0"/>
                </a:cubicBezTo>
                <a:cubicBezTo>
                  <a:pt x="186030" y="0"/>
                  <a:pt x="193781" y="7740"/>
                  <a:pt x="193781" y="16769"/>
                </a:cubicBezTo>
                <a:cubicBezTo>
                  <a:pt x="193781" y="18059"/>
                  <a:pt x="193781" y="19349"/>
                  <a:pt x="192489" y="21929"/>
                </a:cubicBezTo>
                <a:lnTo>
                  <a:pt x="255791" y="21929"/>
                </a:lnTo>
                <a:cubicBezTo>
                  <a:pt x="255791" y="19349"/>
                  <a:pt x="255791" y="18059"/>
                  <a:pt x="255791" y="16769"/>
                </a:cubicBezTo>
                <a:cubicBezTo>
                  <a:pt x="255791" y="7740"/>
                  <a:pt x="262250" y="0"/>
                  <a:pt x="271293" y="0"/>
                </a:cubicBezTo>
                <a:cubicBezTo>
                  <a:pt x="280337" y="0"/>
                  <a:pt x="288088" y="7740"/>
                  <a:pt x="288088" y="16769"/>
                </a:cubicBezTo>
                <a:cubicBezTo>
                  <a:pt x="288088" y="18059"/>
                  <a:pt x="288088" y="19349"/>
                  <a:pt x="286796" y="21929"/>
                </a:cubicBezTo>
                <a:lnTo>
                  <a:pt x="350098" y="21929"/>
                </a:lnTo>
                <a:cubicBezTo>
                  <a:pt x="350098" y="19349"/>
                  <a:pt x="350098" y="18059"/>
                  <a:pt x="350098" y="16769"/>
                </a:cubicBezTo>
                <a:cubicBezTo>
                  <a:pt x="350098" y="7740"/>
                  <a:pt x="356557" y="0"/>
                  <a:pt x="365600" y="0"/>
                </a:cubicBezTo>
                <a:cubicBezTo>
                  <a:pt x="375935" y="0"/>
                  <a:pt x="382395" y="7740"/>
                  <a:pt x="382395" y="16769"/>
                </a:cubicBezTo>
                <a:cubicBezTo>
                  <a:pt x="382395" y="18059"/>
                  <a:pt x="382395" y="19349"/>
                  <a:pt x="382395" y="21929"/>
                </a:cubicBezTo>
                <a:lnTo>
                  <a:pt x="445696" y="21929"/>
                </a:lnTo>
                <a:cubicBezTo>
                  <a:pt x="444405" y="19349"/>
                  <a:pt x="444405" y="18059"/>
                  <a:pt x="444405" y="16769"/>
                </a:cubicBezTo>
                <a:cubicBezTo>
                  <a:pt x="444405" y="7740"/>
                  <a:pt x="452156" y="0"/>
                  <a:pt x="461199" y="0"/>
                </a:cubicBezTo>
                <a:cubicBezTo>
                  <a:pt x="470242" y="0"/>
                  <a:pt x="476701" y="7740"/>
                  <a:pt x="476701" y="16769"/>
                </a:cubicBezTo>
                <a:cubicBezTo>
                  <a:pt x="476701" y="18059"/>
                  <a:pt x="476701" y="19349"/>
                  <a:pt x="476701" y="21929"/>
                </a:cubicBezTo>
                <a:lnTo>
                  <a:pt x="496080" y="21929"/>
                </a:lnTo>
                <a:cubicBezTo>
                  <a:pt x="521917" y="21929"/>
                  <a:pt x="542587" y="42568"/>
                  <a:pt x="542587" y="68368"/>
                </a:cubicBezTo>
                <a:lnTo>
                  <a:pt x="542587" y="463094"/>
                </a:lnTo>
                <a:lnTo>
                  <a:pt x="441821" y="563710"/>
                </a:lnTo>
                <a:lnTo>
                  <a:pt x="47799" y="563710"/>
                </a:lnTo>
                <a:cubicBezTo>
                  <a:pt x="21962" y="563710"/>
                  <a:pt x="0" y="541781"/>
                  <a:pt x="0" y="515982"/>
                </a:cubicBezTo>
                <a:lnTo>
                  <a:pt x="0" y="68368"/>
                </a:lnTo>
                <a:cubicBezTo>
                  <a:pt x="0" y="42568"/>
                  <a:pt x="21962" y="21929"/>
                  <a:pt x="47799" y="21929"/>
                </a:cubicBezTo>
                <a:lnTo>
                  <a:pt x="67177" y="21929"/>
                </a:lnTo>
                <a:cubicBezTo>
                  <a:pt x="67177" y="19349"/>
                  <a:pt x="65886" y="18059"/>
                  <a:pt x="65886" y="16769"/>
                </a:cubicBezTo>
                <a:cubicBezTo>
                  <a:pt x="65886" y="7740"/>
                  <a:pt x="73637" y="0"/>
                  <a:pt x="826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38552" y="3683546"/>
            <a:ext cx="311478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Date：</a:t>
            </a:r>
            <a:r>
              <a:rPr lang="en-US" altLang="zh-CN" sz="16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Enter title</a:t>
            </a:r>
            <a:endParaRPr lang="zh-CN" altLang="en-US" sz="1600" dirty="0">
              <a:solidFill>
                <a:schemeClr val="bg1"/>
              </a:solidFill>
              <a:latin typeface="+mj-lt"/>
              <a:ea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941060" y="2806415"/>
            <a:ext cx="309880" cy="11372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 sz="3200" b="1" kern="100" dirty="0"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zh-CN" sz="3600" b="1" kern="100" dirty="0">
              <a:effectLst/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22065" y="1968500"/>
            <a:ext cx="9552305" cy="1814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400">
                <a:ln>
                  <a:solidFill>
                    <a:schemeClr val="tx1"/>
                  </a:solidFill>
                </a:ln>
              </a:rPr>
              <a:t>EVENT TICKETING</a:t>
            </a:r>
            <a:endParaRPr lang="en-US" sz="4400">
              <a:ln>
                <a:solidFill>
                  <a:schemeClr val="tx1"/>
                </a:solidFill>
              </a:ln>
            </a:endParaRPr>
          </a:p>
          <a:p>
            <a:r>
              <a:rPr lang="en-US" sz="4400">
                <a:ln>
                  <a:solidFill>
                    <a:schemeClr val="tx1"/>
                  </a:solidFill>
                </a:ln>
              </a:rPr>
              <a:t>       SYSTEM</a:t>
            </a:r>
            <a:endParaRPr lang="en-US" sz="440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712460" y="4177030"/>
            <a:ext cx="4984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 DHIVYA J 23CDR038</a:t>
            </a:r>
            <a:endParaRPr lang="en-US" sz="2400"/>
          </a:p>
          <a:p>
            <a:r>
              <a:rPr lang="en-US" sz="2400"/>
              <a:t>GOKULAPRIYA SURESH 23CDL188</a:t>
            </a: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14291" y="849948"/>
            <a:ext cx="11363417" cy="5158105"/>
          </a:xfrm>
          <a:prstGeom prst="rect">
            <a:avLst/>
          </a:prstGeom>
          <a:noFill/>
          <a:ln w="38100">
            <a:solidFill>
              <a:srgbClr val="6AAB9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0" t="-64" r="37160" b="48026"/>
          <a:stretch>
            <a:fillRect/>
          </a:stretch>
        </p:blipFill>
        <p:spPr>
          <a:xfrm>
            <a:off x="-106532" y="-1"/>
            <a:ext cx="4294484" cy="4889667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0" t="-64" r="37160" b="48026"/>
          <a:stretch>
            <a:fillRect/>
          </a:stretch>
        </p:blipFill>
        <p:spPr>
          <a:xfrm rot="10800000">
            <a:off x="8004048" y="1968332"/>
            <a:ext cx="4294485" cy="4889667"/>
          </a:xfrm>
          <a:prstGeom prst="rect">
            <a:avLst/>
          </a:prstGeom>
        </p:spPr>
      </p:pic>
      <p:sp>
        <p:nvSpPr>
          <p:cNvPr id="39" name="KSO_Shape"/>
          <p:cNvSpPr/>
          <p:nvPr/>
        </p:nvSpPr>
        <p:spPr bwMode="auto">
          <a:xfrm>
            <a:off x="4020661" y="3779208"/>
            <a:ext cx="224836" cy="213219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0" name="KSO_Shape"/>
          <p:cNvSpPr/>
          <p:nvPr/>
        </p:nvSpPr>
        <p:spPr bwMode="auto">
          <a:xfrm>
            <a:off x="6135571" y="3754557"/>
            <a:ext cx="216411" cy="224836"/>
          </a:xfrm>
          <a:custGeom>
            <a:avLst/>
            <a:gdLst>
              <a:gd name="connsiteX0" fmla="*/ 281624 w 542587"/>
              <a:gd name="connsiteY0" fmla="*/ 303155 h 563710"/>
              <a:gd name="connsiteX1" fmla="*/ 255803 w 542587"/>
              <a:gd name="connsiteY1" fmla="*/ 340542 h 563710"/>
              <a:gd name="connsiteX2" fmla="*/ 281624 w 542587"/>
              <a:gd name="connsiteY2" fmla="*/ 379219 h 563710"/>
              <a:gd name="connsiteX3" fmla="*/ 308736 w 542587"/>
              <a:gd name="connsiteY3" fmla="*/ 340542 h 563710"/>
              <a:gd name="connsiteX4" fmla="*/ 281624 w 542587"/>
              <a:gd name="connsiteY4" fmla="*/ 303155 h 563710"/>
              <a:gd name="connsiteX5" fmla="*/ 364279 w 542587"/>
              <a:gd name="connsiteY5" fmla="*/ 273571 h 563710"/>
              <a:gd name="connsiteX6" fmla="*/ 406892 w 542587"/>
              <a:gd name="connsiteY6" fmla="*/ 273571 h 563710"/>
              <a:gd name="connsiteX7" fmla="*/ 454670 w 542587"/>
              <a:gd name="connsiteY7" fmla="*/ 348386 h 563710"/>
              <a:gd name="connsiteX8" fmla="*/ 453378 w 542587"/>
              <a:gd name="connsiteY8" fmla="*/ 316138 h 563710"/>
              <a:gd name="connsiteX9" fmla="*/ 453378 w 542587"/>
              <a:gd name="connsiteY9" fmla="*/ 273571 h 563710"/>
              <a:gd name="connsiteX10" fmla="*/ 495991 w 542587"/>
              <a:gd name="connsiteY10" fmla="*/ 273571 h 563710"/>
              <a:gd name="connsiteX11" fmla="*/ 495991 w 542587"/>
              <a:gd name="connsiteY11" fmla="*/ 409011 h 563710"/>
              <a:gd name="connsiteX12" fmla="*/ 454670 w 542587"/>
              <a:gd name="connsiteY12" fmla="*/ 409011 h 563710"/>
              <a:gd name="connsiteX13" fmla="*/ 405600 w 542587"/>
              <a:gd name="connsiteY13" fmla="*/ 335486 h 563710"/>
              <a:gd name="connsiteX14" fmla="*/ 408183 w 542587"/>
              <a:gd name="connsiteY14" fmla="*/ 366444 h 563710"/>
              <a:gd name="connsiteX15" fmla="*/ 408183 w 542587"/>
              <a:gd name="connsiteY15" fmla="*/ 409011 h 563710"/>
              <a:gd name="connsiteX16" fmla="*/ 364279 w 542587"/>
              <a:gd name="connsiteY16" fmla="*/ 409011 h 563710"/>
              <a:gd name="connsiteX17" fmla="*/ 45147 w 542587"/>
              <a:gd name="connsiteY17" fmla="*/ 273571 h 563710"/>
              <a:gd name="connsiteX18" fmla="*/ 99419 w 542587"/>
              <a:gd name="connsiteY18" fmla="*/ 273571 h 563710"/>
              <a:gd name="connsiteX19" fmla="*/ 123971 w 542587"/>
              <a:gd name="connsiteY19" fmla="*/ 358705 h 563710"/>
              <a:gd name="connsiteX20" fmla="*/ 147231 w 542587"/>
              <a:gd name="connsiteY20" fmla="*/ 273571 h 563710"/>
              <a:gd name="connsiteX21" fmla="*/ 201503 w 542587"/>
              <a:gd name="connsiteY21" fmla="*/ 273571 h 563710"/>
              <a:gd name="connsiteX22" fmla="*/ 201503 w 542587"/>
              <a:gd name="connsiteY22" fmla="*/ 409011 h 563710"/>
              <a:gd name="connsiteX23" fmla="*/ 161445 w 542587"/>
              <a:gd name="connsiteY23" fmla="*/ 409011 h 563710"/>
              <a:gd name="connsiteX24" fmla="*/ 161445 w 542587"/>
              <a:gd name="connsiteY24" fmla="*/ 367734 h 563710"/>
              <a:gd name="connsiteX25" fmla="*/ 161445 w 542587"/>
              <a:gd name="connsiteY25" fmla="*/ 347096 h 563710"/>
              <a:gd name="connsiteX26" fmla="*/ 164029 w 542587"/>
              <a:gd name="connsiteY26" fmla="*/ 322587 h 563710"/>
              <a:gd name="connsiteX27" fmla="*/ 139477 w 542587"/>
              <a:gd name="connsiteY27" fmla="*/ 409011 h 563710"/>
              <a:gd name="connsiteX28" fmla="*/ 107173 w 542587"/>
              <a:gd name="connsiteY28" fmla="*/ 409011 h 563710"/>
              <a:gd name="connsiteX29" fmla="*/ 82621 w 542587"/>
              <a:gd name="connsiteY29" fmla="*/ 322587 h 563710"/>
              <a:gd name="connsiteX30" fmla="*/ 83913 w 542587"/>
              <a:gd name="connsiteY30" fmla="*/ 341936 h 563710"/>
              <a:gd name="connsiteX31" fmla="*/ 85205 w 542587"/>
              <a:gd name="connsiteY31" fmla="*/ 363864 h 563710"/>
              <a:gd name="connsiteX32" fmla="*/ 85205 w 542587"/>
              <a:gd name="connsiteY32" fmla="*/ 409011 h 563710"/>
              <a:gd name="connsiteX33" fmla="*/ 45147 w 542587"/>
              <a:gd name="connsiteY33" fmla="*/ 409011 h 563710"/>
              <a:gd name="connsiteX34" fmla="*/ 281624 w 542587"/>
              <a:gd name="connsiteY34" fmla="*/ 269636 h 563710"/>
              <a:gd name="connsiteX35" fmla="*/ 353924 w 542587"/>
              <a:gd name="connsiteY35" fmla="*/ 340542 h 563710"/>
              <a:gd name="connsiteX36" fmla="*/ 281624 w 542587"/>
              <a:gd name="connsiteY36" fmla="*/ 412738 h 563710"/>
              <a:gd name="connsiteX37" fmla="*/ 210615 w 542587"/>
              <a:gd name="connsiteY37" fmla="*/ 340542 h 563710"/>
              <a:gd name="connsiteX38" fmla="*/ 281624 w 542587"/>
              <a:gd name="connsiteY38" fmla="*/ 269636 h 563710"/>
              <a:gd name="connsiteX39" fmla="*/ 25837 w 542587"/>
              <a:gd name="connsiteY39" fmla="*/ 154794 h 563710"/>
              <a:gd name="connsiteX40" fmla="*/ 25837 w 542587"/>
              <a:gd name="connsiteY40" fmla="*/ 515982 h 563710"/>
              <a:gd name="connsiteX41" fmla="*/ 47799 w 542587"/>
              <a:gd name="connsiteY41" fmla="*/ 537911 h 563710"/>
              <a:gd name="connsiteX42" fmla="*/ 431486 w 542587"/>
              <a:gd name="connsiteY42" fmla="*/ 537911 h 563710"/>
              <a:gd name="connsiteX43" fmla="*/ 436653 w 542587"/>
              <a:gd name="connsiteY43" fmla="*/ 532751 h 563710"/>
              <a:gd name="connsiteX44" fmla="*/ 436653 w 542587"/>
              <a:gd name="connsiteY44" fmla="*/ 491473 h 563710"/>
              <a:gd name="connsiteX45" fmla="*/ 471534 w 542587"/>
              <a:gd name="connsiteY45" fmla="*/ 456644 h 563710"/>
              <a:gd name="connsiteX46" fmla="*/ 511582 w 542587"/>
              <a:gd name="connsiteY46" fmla="*/ 456644 h 563710"/>
              <a:gd name="connsiteX47" fmla="*/ 516750 w 542587"/>
              <a:gd name="connsiteY47" fmla="*/ 451484 h 563710"/>
              <a:gd name="connsiteX48" fmla="*/ 516750 w 542587"/>
              <a:gd name="connsiteY48" fmla="*/ 154794 h 563710"/>
              <a:gd name="connsiteX49" fmla="*/ 82680 w 542587"/>
              <a:gd name="connsiteY49" fmla="*/ 0 h 563710"/>
              <a:gd name="connsiteX50" fmla="*/ 99474 w 542587"/>
              <a:gd name="connsiteY50" fmla="*/ 16769 h 563710"/>
              <a:gd name="connsiteX51" fmla="*/ 98182 w 542587"/>
              <a:gd name="connsiteY51" fmla="*/ 21929 h 563710"/>
              <a:gd name="connsiteX52" fmla="*/ 161484 w 542587"/>
              <a:gd name="connsiteY52" fmla="*/ 21929 h 563710"/>
              <a:gd name="connsiteX53" fmla="*/ 160192 w 542587"/>
              <a:gd name="connsiteY53" fmla="*/ 16769 h 563710"/>
              <a:gd name="connsiteX54" fmla="*/ 176987 w 542587"/>
              <a:gd name="connsiteY54" fmla="*/ 0 h 563710"/>
              <a:gd name="connsiteX55" fmla="*/ 193781 w 542587"/>
              <a:gd name="connsiteY55" fmla="*/ 16769 h 563710"/>
              <a:gd name="connsiteX56" fmla="*/ 192489 w 542587"/>
              <a:gd name="connsiteY56" fmla="*/ 21929 h 563710"/>
              <a:gd name="connsiteX57" fmla="*/ 255791 w 542587"/>
              <a:gd name="connsiteY57" fmla="*/ 21929 h 563710"/>
              <a:gd name="connsiteX58" fmla="*/ 255791 w 542587"/>
              <a:gd name="connsiteY58" fmla="*/ 16769 h 563710"/>
              <a:gd name="connsiteX59" fmla="*/ 271293 w 542587"/>
              <a:gd name="connsiteY59" fmla="*/ 0 h 563710"/>
              <a:gd name="connsiteX60" fmla="*/ 288088 w 542587"/>
              <a:gd name="connsiteY60" fmla="*/ 16769 h 563710"/>
              <a:gd name="connsiteX61" fmla="*/ 286796 w 542587"/>
              <a:gd name="connsiteY61" fmla="*/ 21929 h 563710"/>
              <a:gd name="connsiteX62" fmla="*/ 350098 w 542587"/>
              <a:gd name="connsiteY62" fmla="*/ 21929 h 563710"/>
              <a:gd name="connsiteX63" fmla="*/ 350098 w 542587"/>
              <a:gd name="connsiteY63" fmla="*/ 16769 h 563710"/>
              <a:gd name="connsiteX64" fmla="*/ 365600 w 542587"/>
              <a:gd name="connsiteY64" fmla="*/ 0 h 563710"/>
              <a:gd name="connsiteX65" fmla="*/ 382395 w 542587"/>
              <a:gd name="connsiteY65" fmla="*/ 16769 h 563710"/>
              <a:gd name="connsiteX66" fmla="*/ 382395 w 542587"/>
              <a:gd name="connsiteY66" fmla="*/ 21929 h 563710"/>
              <a:gd name="connsiteX67" fmla="*/ 445696 w 542587"/>
              <a:gd name="connsiteY67" fmla="*/ 21929 h 563710"/>
              <a:gd name="connsiteX68" fmla="*/ 444405 w 542587"/>
              <a:gd name="connsiteY68" fmla="*/ 16769 h 563710"/>
              <a:gd name="connsiteX69" fmla="*/ 461199 w 542587"/>
              <a:gd name="connsiteY69" fmla="*/ 0 h 563710"/>
              <a:gd name="connsiteX70" fmla="*/ 476701 w 542587"/>
              <a:gd name="connsiteY70" fmla="*/ 16769 h 563710"/>
              <a:gd name="connsiteX71" fmla="*/ 476701 w 542587"/>
              <a:gd name="connsiteY71" fmla="*/ 21929 h 563710"/>
              <a:gd name="connsiteX72" fmla="*/ 496080 w 542587"/>
              <a:gd name="connsiteY72" fmla="*/ 21929 h 563710"/>
              <a:gd name="connsiteX73" fmla="*/ 542587 w 542587"/>
              <a:gd name="connsiteY73" fmla="*/ 68368 h 563710"/>
              <a:gd name="connsiteX74" fmla="*/ 542587 w 542587"/>
              <a:gd name="connsiteY74" fmla="*/ 463094 h 563710"/>
              <a:gd name="connsiteX75" fmla="*/ 441821 w 542587"/>
              <a:gd name="connsiteY75" fmla="*/ 563710 h 563710"/>
              <a:gd name="connsiteX76" fmla="*/ 47799 w 542587"/>
              <a:gd name="connsiteY76" fmla="*/ 563710 h 563710"/>
              <a:gd name="connsiteX77" fmla="*/ 0 w 542587"/>
              <a:gd name="connsiteY77" fmla="*/ 515982 h 563710"/>
              <a:gd name="connsiteX78" fmla="*/ 0 w 542587"/>
              <a:gd name="connsiteY78" fmla="*/ 68368 h 563710"/>
              <a:gd name="connsiteX79" fmla="*/ 47799 w 542587"/>
              <a:gd name="connsiteY79" fmla="*/ 21929 h 563710"/>
              <a:gd name="connsiteX80" fmla="*/ 67177 w 542587"/>
              <a:gd name="connsiteY80" fmla="*/ 21929 h 563710"/>
              <a:gd name="connsiteX81" fmla="*/ 65886 w 542587"/>
              <a:gd name="connsiteY81" fmla="*/ 16769 h 563710"/>
              <a:gd name="connsiteX82" fmla="*/ 82680 w 542587"/>
              <a:gd name="connsiteY82" fmla="*/ 0 h 56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42587" h="563710">
                <a:moveTo>
                  <a:pt x="281624" y="303155"/>
                </a:moveTo>
                <a:cubicBezTo>
                  <a:pt x="260967" y="303155"/>
                  <a:pt x="255803" y="323783"/>
                  <a:pt x="255803" y="340542"/>
                </a:cubicBezTo>
                <a:cubicBezTo>
                  <a:pt x="255803" y="358591"/>
                  <a:pt x="260967" y="379219"/>
                  <a:pt x="281624" y="379219"/>
                </a:cubicBezTo>
                <a:cubicBezTo>
                  <a:pt x="300990" y="379219"/>
                  <a:pt x="308736" y="363748"/>
                  <a:pt x="308736" y="340542"/>
                </a:cubicBezTo>
                <a:cubicBezTo>
                  <a:pt x="308736" y="322494"/>
                  <a:pt x="300990" y="301866"/>
                  <a:pt x="281624" y="303155"/>
                </a:cubicBezTo>
                <a:close/>
                <a:moveTo>
                  <a:pt x="364279" y="273571"/>
                </a:moveTo>
                <a:lnTo>
                  <a:pt x="406892" y="273571"/>
                </a:lnTo>
                <a:lnTo>
                  <a:pt x="454670" y="348386"/>
                </a:lnTo>
                <a:lnTo>
                  <a:pt x="453378" y="316138"/>
                </a:lnTo>
                <a:lnTo>
                  <a:pt x="453378" y="273571"/>
                </a:lnTo>
                <a:lnTo>
                  <a:pt x="495991" y="273571"/>
                </a:lnTo>
                <a:lnTo>
                  <a:pt x="495991" y="409011"/>
                </a:lnTo>
                <a:lnTo>
                  <a:pt x="454670" y="409011"/>
                </a:lnTo>
                <a:lnTo>
                  <a:pt x="405600" y="335486"/>
                </a:lnTo>
                <a:lnTo>
                  <a:pt x="408183" y="366444"/>
                </a:lnTo>
                <a:lnTo>
                  <a:pt x="408183" y="409011"/>
                </a:lnTo>
                <a:lnTo>
                  <a:pt x="364279" y="409011"/>
                </a:lnTo>
                <a:close/>
                <a:moveTo>
                  <a:pt x="45147" y="273571"/>
                </a:moveTo>
                <a:lnTo>
                  <a:pt x="99419" y="273571"/>
                </a:lnTo>
                <a:lnTo>
                  <a:pt x="123971" y="358705"/>
                </a:lnTo>
                <a:lnTo>
                  <a:pt x="147231" y="273571"/>
                </a:lnTo>
                <a:lnTo>
                  <a:pt x="201503" y="273571"/>
                </a:lnTo>
                <a:lnTo>
                  <a:pt x="201503" y="409011"/>
                </a:lnTo>
                <a:lnTo>
                  <a:pt x="161445" y="409011"/>
                </a:lnTo>
                <a:lnTo>
                  <a:pt x="161445" y="367734"/>
                </a:lnTo>
                <a:lnTo>
                  <a:pt x="161445" y="347096"/>
                </a:lnTo>
                <a:lnTo>
                  <a:pt x="164029" y="322587"/>
                </a:lnTo>
                <a:lnTo>
                  <a:pt x="139477" y="409011"/>
                </a:lnTo>
                <a:lnTo>
                  <a:pt x="107173" y="409011"/>
                </a:lnTo>
                <a:lnTo>
                  <a:pt x="82621" y="322587"/>
                </a:lnTo>
                <a:lnTo>
                  <a:pt x="83913" y="341936"/>
                </a:lnTo>
                <a:lnTo>
                  <a:pt x="85205" y="363864"/>
                </a:lnTo>
                <a:lnTo>
                  <a:pt x="85205" y="409011"/>
                </a:lnTo>
                <a:lnTo>
                  <a:pt x="45147" y="409011"/>
                </a:lnTo>
                <a:close/>
                <a:moveTo>
                  <a:pt x="281624" y="269636"/>
                </a:moveTo>
                <a:cubicBezTo>
                  <a:pt x="330685" y="269636"/>
                  <a:pt x="353924" y="304445"/>
                  <a:pt x="353924" y="340542"/>
                </a:cubicBezTo>
                <a:cubicBezTo>
                  <a:pt x="353924" y="386954"/>
                  <a:pt x="322938" y="412738"/>
                  <a:pt x="281624" y="412738"/>
                </a:cubicBezTo>
                <a:cubicBezTo>
                  <a:pt x="239019" y="412738"/>
                  <a:pt x="210615" y="386954"/>
                  <a:pt x="210615" y="340542"/>
                </a:cubicBezTo>
                <a:cubicBezTo>
                  <a:pt x="210615" y="297999"/>
                  <a:pt x="240310" y="269636"/>
                  <a:pt x="281624" y="269636"/>
                </a:cubicBezTo>
                <a:close/>
                <a:moveTo>
                  <a:pt x="25837" y="154794"/>
                </a:moveTo>
                <a:lnTo>
                  <a:pt x="25837" y="515982"/>
                </a:lnTo>
                <a:cubicBezTo>
                  <a:pt x="25837" y="527591"/>
                  <a:pt x="36172" y="537911"/>
                  <a:pt x="47799" y="537911"/>
                </a:cubicBezTo>
                <a:lnTo>
                  <a:pt x="431486" y="537911"/>
                </a:lnTo>
                <a:lnTo>
                  <a:pt x="436653" y="532751"/>
                </a:lnTo>
                <a:lnTo>
                  <a:pt x="436653" y="491473"/>
                </a:lnTo>
                <a:cubicBezTo>
                  <a:pt x="436653" y="472123"/>
                  <a:pt x="452156" y="456644"/>
                  <a:pt x="471534" y="456644"/>
                </a:cubicBezTo>
                <a:lnTo>
                  <a:pt x="511582" y="456644"/>
                </a:lnTo>
                <a:lnTo>
                  <a:pt x="516750" y="451484"/>
                </a:lnTo>
                <a:lnTo>
                  <a:pt x="516750" y="154794"/>
                </a:lnTo>
                <a:close/>
                <a:moveTo>
                  <a:pt x="82680" y="0"/>
                </a:moveTo>
                <a:cubicBezTo>
                  <a:pt x="91723" y="0"/>
                  <a:pt x="99474" y="7740"/>
                  <a:pt x="99474" y="16769"/>
                </a:cubicBezTo>
                <a:cubicBezTo>
                  <a:pt x="99474" y="18059"/>
                  <a:pt x="98182" y="19349"/>
                  <a:pt x="98182" y="21929"/>
                </a:cubicBezTo>
                <a:lnTo>
                  <a:pt x="161484" y="21929"/>
                </a:lnTo>
                <a:cubicBezTo>
                  <a:pt x="161484" y="19349"/>
                  <a:pt x="160192" y="18059"/>
                  <a:pt x="160192" y="16769"/>
                </a:cubicBezTo>
                <a:cubicBezTo>
                  <a:pt x="160192" y="7740"/>
                  <a:pt x="167944" y="0"/>
                  <a:pt x="176987" y="0"/>
                </a:cubicBezTo>
                <a:cubicBezTo>
                  <a:pt x="186030" y="0"/>
                  <a:pt x="193781" y="7740"/>
                  <a:pt x="193781" y="16769"/>
                </a:cubicBezTo>
                <a:cubicBezTo>
                  <a:pt x="193781" y="18059"/>
                  <a:pt x="193781" y="19349"/>
                  <a:pt x="192489" y="21929"/>
                </a:cubicBezTo>
                <a:lnTo>
                  <a:pt x="255791" y="21929"/>
                </a:lnTo>
                <a:cubicBezTo>
                  <a:pt x="255791" y="19349"/>
                  <a:pt x="255791" y="18059"/>
                  <a:pt x="255791" y="16769"/>
                </a:cubicBezTo>
                <a:cubicBezTo>
                  <a:pt x="255791" y="7740"/>
                  <a:pt x="262250" y="0"/>
                  <a:pt x="271293" y="0"/>
                </a:cubicBezTo>
                <a:cubicBezTo>
                  <a:pt x="280337" y="0"/>
                  <a:pt x="288088" y="7740"/>
                  <a:pt x="288088" y="16769"/>
                </a:cubicBezTo>
                <a:cubicBezTo>
                  <a:pt x="288088" y="18059"/>
                  <a:pt x="288088" y="19349"/>
                  <a:pt x="286796" y="21929"/>
                </a:cubicBezTo>
                <a:lnTo>
                  <a:pt x="350098" y="21929"/>
                </a:lnTo>
                <a:cubicBezTo>
                  <a:pt x="350098" y="19349"/>
                  <a:pt x="350098" y="18059"/>
                  <a:pt x="350098" y="16769"/>
                </a:cubicBezTo>
                <a:cubicBezTo>
                  <a:pt x="350098" y="7740"/>
                  <a:pt x="356557" y="0"/>
                  <a:pt x="365600" y="0"/>
                </a:cubicBezTo>
                <a:cubicBezTo>
                  <a:pt x="375935" y="0"/>
                  <a:pt x="382395" y="7740"/>
                  <a:pt x="382395" y="16769"/>
                </a:cubicBezTo>
                <a:cubicBezTo>
                  <a:pt x="382395" y="18059"/>
                  <a:pt x="382395" y="19349"/>
                  <a:pt x="382395" y="21929"/>
                </a:cubicBezTo>
                <a:lnTo>
                  <a:pt x="445696" y="21929"/>
                </a:lnTo>
                <a:cubicBezTo>
                  <a:pt x="444405" y="19349"/>
                  <a:pt x="444405" y="18059"/>
                  <a:pt x="444405" y="16769"/>
                </a:cubicBezTo>
                <a:cubicBezTo>
                  <a:pt x="444405" y="7740"/>
                  <a:pt x="452156" y="0"/>
                  <a:pt x="461199" y="0"/>
                </a:cubicBezTo>
                <a:cubicBezTo>
                  <a:pt x="470242" y="0"/>
                  <a:pt x="476701" y="7740"/>
                  <a:pt x="476701" y="16769"/>
                </a:cubicBezTo>
                <a:cubicBezTo>
                  <a:pt x="476701" y="18059"/>
                  <a:pt x="476701" y="19349"/>
                  <a:pt x="476701" y="21929"/>
                </a:cubicBezTo>
                <a:lnTo>
                  <a:pt x="496080" y="21929"/>
                </a:lnTo>
                <a:cubicBezTo>
                  <a:pt x="521917" y="21929"/>
                  <a:pt x="542587" y="42568"/>
                  <a:pt x="542587" y="68368"/>
                </a:cubicBezTo>
                <a:lnTo>
                  <a:pt x="542587" y="463094"/>
                </a:lnTo>
                <a:lnTo>
                  <a:pt x="441821" y="563710"/>
                </a:lnTo>
                <a:lnTo>
                  <a:pt x="47799" y="563710"/>
                </a:lnTo>
                <a:cubicBezTo>
                  <a:pt x="21962" y="563710"/>
                  <a:pt x="0" y="541781"/>
                  <a:pt x="0" y="515982"/>
                </a:cubicBezTo>
                <a:lnTo>
                  <a:pt x="0" y="68368"/>
                </a:lnTo>
                <a:cubicBezTo>
                  <a:pt x="0" y="42568"/>
                  <a:pt x="21962" y="21929"/>
                  <a:pt x="47799" y="21929"/>
                </a:cubicBezTo>
                <a:lnTo>
                  <a:pt x="67177" y="21929"/>
                </a:lnTo>
                <a:cubicBezTo>
                  <a:pt x="67177" y="19349"/>
                  <a:pt x="65886" y="18059"/>
                  <a:pt x="65886" y="16769"/>
                </a:cubicBezTo>
                <a:cubicBezTo>
                  <a:pt x="65886" y="7740"/>
                  <a:pt x="73637" y="0"/>
                  <a:pt x="826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38552" y="3683546"/>
            <a:ext cx="311478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Date：</a:t>
            </a:r>
            <a:r>
              <a:rPr lang="en-US" altLang="zh-CN" sz="16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Enter title</a:t>
            </a:r>
            <a:endParaRPr lang="zh-CN" altLang="en-US" sz="1600" dirty="0">
              <a:solidFill>
                <a:schemeClr val="bg1"/>
              </a:solidFill>
              <a:latin typeface="+mj-lt"/>
              <a:ea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941060" y="2806415"/>
            <a:ext cx="309880" cy="11372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 sz="3200" b="1" kern="100" dirty="0"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zh-CN" sz="3600" b="1" kern="100" dirty="0">
              <a:effectLst/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510915" y="163512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PROBLEM STATEMENT</a:t>
            </a:r>
            <a:endParaRPr lang="en-US" sz="3200"/>
          </a:p>
        </p:txBody>
      </p:sp>
      <p:sp>
        <p:nvSpPr>
          <p:cNvPr id="3" name="Text Box 2"/>
          <p:cNvSpPr txBox="1"/>
          <p:nvPr/>
        </p:nvSpPr>
        <p:spPr>
          <a:xfrm>
            <a:off x="2416175" y="2789555"/>
            <a:ext cx="70929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Develop a small-scale Event Ticketing System that enables organizers to create events and sell tickets. The system should manage events, tickets, orders, and attendees using a relational database. Core backend functionalities include ticket creation, simulated order processing, and attendee management.</a:t>
            </a:r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14291" y="870268"/>
            <a:ext cx="11363417" cy="5158105"/>
          </a:xfrm>
          <a:prstGeom prst="rect">
            <a:avLst/>
          </a:prstGeom>
          <a:noFill/>
          <a:ln w="38100">
            <a:solidFill>
              <a:srgbClr val="6AAB9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0" t="-64" r="37160" b="48026"/>
          <a:stretch>
            <a:fillRect/>
          </a:stretch>
        </p:blipFill>
        <p:spPr>
          <a:xfrm>
            <a:off x="-106532" y="-1"/>
            <a:ext cx="4294484" cy="4889667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0" t="-64" r="37160" b="48026"/>
          <a:stretch>
            <a:fillRect/>
          </a:stretch>
        </p:blipFill>
        <p:spPr>
          <a:xfrm rot="10800000">
            <a:off x="8004048" y="1968332"/>
            <a:ext cx="4294485" cy="4889667"/>
          </a:xfrm>
          <a:prstGeom prst="rect">
            <a:avLst/>
          </a:prstGeom>
        </p:spPr>
      </p:pic>
      <p:sp>
        <p:nvSpPr>
          <p:cNvPr id="39" name="KSO_Shape"/>
          <p:cNvSpPr/>
          <p:nvPr/>
        </p:nvSpPr>
        <p:spPr bwMode="auto">
          <a:xfrm>
            <a:off x="4020661" y="3779208"/>
            <a:ext cx="224836" cy="213219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0" name="KSO_Shape"/>
          <p:cNvSpPr/>
          <p:nvPr/>
        </p:nvSpPr>
        <p:spPr bwMode="auto">
          <a:xfrm>
            <a:off x="6135571" y="3754557"/>
            <a:ext cx="216411" cy="224836"/>
          </a:xfrm>
          <a:custGeom>
            <a:avLst/>
            <a:gdLst>
              <a:gd name="connsiteX0" fmla="*/ 281624 w 542587"/>
              <a:gd name="connsiteY0" fmla="*/ 303155 h 563710"/>
              <a:gd name="connsiteX1" fmla="*/ 255803 w 542587"/>
              <a:gd name="connsiteY1" fmla="*/ 340542 h 563710"/>
              <a:gd name="connsiteX2" fmla="*/ 281624 w 542587"/>
              <a:gd name="connsiteY2" fmla="*/ 379219 h 563710"/>
              <a:gd name="connsiteX3" fmla="*/ 308736 w 542587"/>
              <a:gd name="connsiteY3" fmla="*/ 340542 h 563710"/>
              <a:gd name="connsiteX4" fmla="*/ 281624 w 542587"/>
              <a:gd name="connsiteY4" fmla="*/ 303155 h 563710"/>
              <a:gd name="connsiteX5" fmla="*/ 364279 w 542587"/>
              <a:gd name="connsiteY5" fmla="*/ 273571 h 563710"/>
              <a:gd name="connsiteX6" fmla="*/ 406892 w 542587"/>
              <a:gd name="connsiteY6" fmla="*/ 273571 h 563710"/>
              <a:gd name="connsiteX7" fmla="*/ 454670 w 542587"/>
              <a:gd name="connsiteY7" fmla="*/ 348386 h 563710"/>
              <a:gd name="connsiteX8" fmla="*/ 453378 w 542587"/>
              <a:gd name="connsiteY8" fmla="*/ 316138 h 563710"/>
              <a:gd name="connsiteX9" fmla="*/ 453378 w 542587"/>
              <a:gd name="connsiteY9" fmla="*/ 273571 h 563710"/>
              <a:gd name="connsiteX10" fmla="*/ 495991 w 542587"/>
              <a:gd name="connsiteY10" fmla="*/ 273571 h 563710"/>
              <a:gd name="connsiteX11" fmla="*/ 495991 w 542587"/>
              <a:gd name="connsiteY11" fmla="*/ 409011 h 563710"/>
              <a:gd name="connsiteX12" fmla="*/ 454670 w 542587"/>
              <a:gd name="connsiteY12" fmla="*/ 409011 h 563710"/>
              <a:gd name="connsiteX13" fmla="*/ 405600 w 542587"/>
              <a:gd name="connsiteY13" fmla="*/ 335486 h 563710"/>
              <a:gd name="connsiteX14" fmla="*/ 408183 w 542587"/>
              <a:gd name="connsiteY14" fmla="*/ 366444 h 563710"/>
              <a:gd name="connsiteX15" fmla="*/ 408183 w 542587"/>
              <a:gd name="connsiteY15" fmla="*/ 409011 h 563710"/>
              <a:gd name="connsiteX16" fmla="*/ 364279 w 542587"/>
              <a:gd name="connsiteY16" fmla="*/ 409011 h 563710"/>
              <a:gd name="connsiteX17" fmla="*/ 45147 w 542587"/>
              <a:gd name="connsiteY17" fmla="*/ 273571 h 563710"/>
              <a:gd name="connsiteX18" fmla="*/ 99419 w 542587"/>
              <a:gd name="connsiteY18" fmla="*/ 273571 h 563710"/>
              <a:gd name="connsiteX19" fmla="*/ 123971 w 542587"/>
              <a:gd name="connsiteY19" fmla="*/ 358705 h 563710"/>
              <a:gd name="connsiteX20" fmla="*/ 147231 w 542587"/>
              <a:gd name="connsiteY20" fmla="*/ 273571 h 563710"/>
              <a:gd name="connsiteX21" fmla="*/ 201503 w 542587"/>
              <a:gd name="connsiteY21" fmla="*/ 273571 h 563710"/>
              <a:gd name="connsiteX22" fmla="*/ 201503 w 542587"/>
              <a:gd name="connsiteY22" fmla="*/ 409011 h 563710"/>
              <a:gd name="connsiteX23" fmla="*/ 161445 w 542587"/>
              <a:gd name="connsiteY23" fmla="*/ 409011 h 563710"/>
              <a:gd name="connsiteX24" fmla="*/ 161445 w 542587"/>
              <a:gd name="connsiteY24" fmla="*/ 367734 h 563710"/>
              <a:gd name="connsiteX25" fmla="*/ 161445 w 542587"/>
              <a:gd name="connsiteY25" fmla="*/ 347096 h 563710"/>
              <a:gd name="connsiteX26" fmla="*/ 164029 w 542587"/>
              <a:gd name="connsiteY26" fmla="*/ 322587 h 563710"/>
              <a:gd name="connsiteX27" fmla="*/ 139477 w 542587"/>
              <a:gd name="connsiteY27" fmla="*/ 409011 h 563710"/>
              <a:gd name="connsiteX28" fmla="*/ 107173 w 542587"/>
              <a:gd name="connsiteY28" fmla="*/ 409011 h 563710"/>
              <a:gd name="connsiteX29" fmla="*/ 82621 w 542587"/>
              <a:gd name="connsiteY29" fmla="*/ 322587 h 563710"/>
              <a:gd name="connsiteX30" fmla="*/ 83913 w 542587"/>
              <a:gd name="connsiteY30" fmla="*/ 341936 h 563710"/>
              <a:gd name="connsiteX31" fmla="*/ 85205 w 542587"/>
              <a:gd name="connsiteY31" fmla="*/ 363864 h 563710"/>
              <a:gd name="connsiteX32" fmla="*/ 85205 w 542587"/>
              <a:gd name="connsiteY32" fmla="*/ 409011 h 563710"/>
              <a:gd name="connsiteX33" fmla="*/ 45147 w 542587"/>
              <a:gd name="connsiteY33" fmla="*/ 409011 h 563710"/>
              <a:gd name="connsiteX34" fmla="*/ 281624 w 542587"/>
              <a:gd name="connsiteY34" fmla="*/ 269636 h 563710"/>
              <a:gd name="connsiteX35" fmla="*/ 353924 w 542587"/>
              <a:gd name="connsiteY35" fmla="*/ 340542 h 563710"/>
              <a:gd name="connsiteX36" fmla="*/ 281624 w 542587"/>
              <a:gd name="connsiteY36" fmla="*/ 412738 h 563710"/>
              <a:gd name="connsiteX37" fmla="*/ 210615 w 542587"/>
              <a:gd name="connsiteY37" fmla="*/ 340542 h 563710"/>
              <a:gd name="connsiteX38" fmla="*/ 281624 w 542587"/>
              <a:gd name="connsiteY38" fmla="*/ 269636 h 563710"/>
              <a:gd name="connsiteX39" fmla="*/ 25837 w 542587"/>
              <a:gd name="connsiteY39" fmla="*/ 154794 h 563710"/>
              <a:gd name="connsiteX40" fmla="*/ 25837 w 542587"/>
              <a:gd name="connsiteY40" fmla="*/ 515982 h 563710"/>
              <a:gd name="connsiteX41" fmla="*/ 47799 w 542587"/>
              <a:gd name="connsiteY41" fmla="*/ 537911 h 563710"/>
              <a:gd name="connsiteX42" fmla="*/ 431486 w 542587"/>
              <a:gd name="connsiteY42" fmla="*/ 537911 h 563710"/>
              <a:gd name="connsiteX43" fmla="*/ 436653 w 542587"/>
              <a:gd name="connsiteY43" fmla="*/ 532751 h 563710"/>
              <a:gd name="connsiteX44" fmla="*/ 436653 w 542587"/>
              <a:gd name="connsiteY44" fmla="*/ 491473 h 563710"/>
              <a:gd name="connsiteX45" fmla="*/ 471534 w 542587"/>
              <a:gd name="connsiteY45" fmla="*/ 456644 h 563710"/>
              <a:gd name="connsiteX46" fmla="*/ 511582 w 542587"/>
              <a:gd name="connsiteY46" fmla="*/ 456644 h 563710"/>
              <a:gd name="connsiteX47" fmla="*/ 516750 w 542587"/>
              <a:gd name="connsiteY47" fmla="*/ 451484 h 563710"/>
              <a:gd name="connsiteX48" fmla="*/ 516750 w 542587"/>
              <a:gd name="connsiteY48" fmla="*/ 154794 h 563710"/>
              <a:gd name="connsiteX49" fmla="*/ 82680 w 542587"/>
              <a:gd name="connsiteY49" fmla="*/ 0 h 563710"/>
              <a:gd name="connsiteX50" fmla="*/ 99474 w 542587"/>
              <a:gd name="connsiteY50" fmla="*/ 16769 h 563710"/>
              <a:gd name="connsiteX51" fmla="*/ 98182 w 542587"/>
              <a:gd name="connsiteY51" fmla="*/ 21929 h 563710"/>
              <a:gd name="connsiteX52" fmla="*/ 161484 w 542587"/>
              <a:gd name="connsiteY52" fmla="*/ 21929 h 563710"/>
              <a:gd name="connsiteX53" fmla="*/ 160192 w 542587"/>
              <a:gd name="connsiteY53" fmla="*/ 16769 h 563710"/>
              <a:gd name="connsiteX54" fmla="*/ 176987 w 542587"/>
              <a:gd name="connsiteY54" fmla="*/ 0 h 563710"/>
              <a:gd name="connsiteX55" fmla="*/ 193781 w 542587"/>
              <a:gd name="connsiteY55" fmla="*/ 16769 h 563710"/>
              <a:gd name="connsiteX56" fmla="*/ 192489 w 542587"/>
              <a:gd name="connsiteY56" fmla="*/ 21929 h 563710"/>
              <a:gd name="connsiteX57" fmla="*/ 255791 w 542587"/>
              <a:gd name="connsiteY57" fmla="*/ 21929 h 563710"/>
              <a:gd name="connsiteX58" fmla="*/ 255791 w 542587"/>
              <a:gd name="connsiteY58" fmla="*/ 16769 h 563710"/>
              <a:gd name="connsiteX59" fmla="*/ 271293 w 542587"/>
              <a:gd name="connsiteY59" fmla="*/ 0 h 563710"/>
              <a:gd name="connsiteX60" fmla="*/ 288088 w 542587"/>
              <a:gd name="connsiteY60" fmla="*/ 16769 h 563710"/>
              <a:gd name="connsiteX61" fmla="*/ 286796 w 542587"/>
              <a:gd name="connsiteY61" fmla="*/ 21929 h 563710"/>
              <a:gd name="connsiteX62" fmla="*/ 350098 w 542587"/>
              <a:gd name="connsiteY62" fmla="*/ 21929 h 563710"/>
              <a:gd name="connsiteX63" fmla="*/ 350098 w 542587"/>
              <a:gd name="connsiteY63" fmla="*/ 16769 h 563710"/>
              <a:gd name="connsiteX64" fmla="*/ 365600 w 542587"/>
              <a:gd name="connsiteY64" fmla="*/ 0 h 563710"/>
              <a:gd name="connsiteX65" fmla="*/ 382395 w 542587"/>
              <a:gd name="connsiteY65" fmla="*/ 16769 h 563710"/>
              <a:gd name="connsiteX66" fmla="*/ 382395 w 542587"/>
              <a:gd name="connsiteY66" fmla="*/ 21929 h 563710"/>
              <a:gd name="connsiteX67" fmla="*/ 445696 w 542587"/>
              <a:gd name="connsiteY67" fmla="*/ 21929 h 563710"/>
              <a:gd name="connsiteX68" fmla="*/ 444405 w 542587"/>
              <a:gd name="connsiteY68" fmla="*/ 16769 h 563710"/>
              <a:gd name="connsiteX69" fmla="*/ 461199 w 542587"/>
              <a:gd name="connsiteY69" fmla="*/ 0 h 563710"/>
              <a:gd name="connsiteX70" fmla="*/ 476701 w 542587"/>
              <a:gd name="connsiteY70" fmla="*/ 16769 h 563710"/>
              <a:gd name="connsiteX71" fmla="*/ 476701 w 542587"/>
              <a:gd name="connsiteY71" fmla="*/ 21929 h 563710"/>
              <a:gd name="connsiteX72" fmla="*/ 496080 w 542587"/>
              <a:gd name="connsiteY72" fmla="*/ 21929 h 563710"/>
              <a:gd name="connsiteX73" fmla="*/ 542587 w 542587"/>
              <a:gd name="connsiteY73" fmla="*/ 68368 h 563710"/>
              <a:gd name="connsiteX74" fmla="*/ 542587 w 542587"/>
              <a:gd name="connsiteY74" fmla="*/ 463094 h 563710"/>
              <a:gd name="connsiteX75" fmla="*/ 441821 w 542587"/>
              <a:gd name="connsiteY75" fmla="*/ 563710 h 563710"/>
              <a:gd name="connsiteX76" fmla="*/ 47799 w 542587"/>
              <a:gd name="connsiteY76" fmla="*/ 563710 h 563710"/>
              <a:gd name="connsiteX77" fmla="*/ 0 w 542587"/>
              <a:gd name="connsiteY77" fmla="*/ 515982 h 563710"/>
              <a:gd name="connsiteX78" fmla="*/ 0 w 542587"/>
              <a:gd name="connsiteY78" fmla="*/ 68368 h 563710"/>
              <a:gd name="connsiteX79" fmla="*/ 47799 w 542587"/>
              <a:gd name="connsiteY79" fmla="*/ 21929 h 563710"/>
              <a:gd name="connsiteX80" fmla="*/ 67177 w 542587"/>
              <a:gd name="connsiteY80" fmla="*/ 21929 h 563710"/>
              <a:gd name="connsiteX81" fmla="*/ 65886 w 542587"/>
              <a:gd name="connsiteY81" fmla="*/ 16769 h 563710"/>
              <a:gd name="connsiteX82" fmla="*/ 82680 w 542587"/>
              <a:gd name="connsiteY82" fmla="*/ 0 h 56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42587" h="563710">
                <a:moveTo>
                  <a:pt x="281624" y="303155"/>
                </a:moveTo>
                <a:cubicBezTo>
                  <a:pt x="260967" y="303155"/>
                  <a:pt x="255803" y="323783"/>
                  <a:pt x="255803" y="340542"/>
                </a:cubicBezTo>
                <a:cubicBezTo>
                  <a:pt x="255803" y="358591"/>
                  <a:pt x="260967" y="379219"/>
                  <a:pt x="281624" y="379219"/>
                </a:cubicBezTo>
                <a:cubicBezTo>
                  <a:pt x="300990" y="379219"/>
                  <a:pt x="308736" y="363748"/>
                  <a:pt x="308736" y="340542"/>
                </a:cubicBezTo>
                <a:cubicBezTo>
                  <a:pt x="308736" y="322494"/>
                  <a:pt x="300990" y="301866"/>
                  <a:pt x="281624" y="303155"/>
                </a:cubicBezTo>
                <a:close/>
                <a:moveTo>
                  <a:pt x="364279" y="273571"/>
                </a:moveTo>
                <a:lnTo>
                  <a:pt x="406892" y="273571"/>
                </a:lnTo>
                <a:lnTo>
                  <a:pt x="454670" y="348386"/>
                </a:lnTo>
                <a:lnTo>
                  <a:pt x="453378" y="316138"/>
                </a:lnTo>
                <a:lnTo>
                  <a:pt x="453378" y="273571"/>
                </a:lnTo>
                <a:lnTo>
                  <a:pt x="495991" y="273571"/>
                </a:lnTo>
                <a:lnTo>
                  <a:pt x="495991" y="409011"/>
                </a:lnTo>
                <a:lnTo>
                  <a:pt x="454670" y="409011"/>
                </a:lnTo>
                <a:lnTo>
                  <a:pt x="405600" y="335486"/>
                </a:lnTo>
                <a:lnTo>
                  <a:pt x="408183" y="366444"/>
                </a:lnTo>
                <a:lnTo>
                  <a:pt x="408183" y="409011"/>
                </a:lnTo>
                <a:lnTo>
                  <a:pt x="364279" y="409011"/>
                </a:lnTo>
                <a:close/>
                <a:moveTo>
                  <a:pt x="45147" y="273571"/>
                </a:moveTo>
                <a:lnTo>
                  <a:pt x="99419" y="273571"/>
                </a:lnTo>
                <a:lnTo>
                  <a:pt x="123971" y="358705"/>
                </a:lnTo>
                <a:lnTo>
                  <a:pt x="147231" y="273571"/>
                </a:lnTo>
                <a:lnTo>
                  <a:pt x="201503" y="273571"/>
                </a:lnTo>
                <a:lnTo>
                  <a:pt x="201503" y="409011"/>
                </a:lnTo>
                <a:lnTo>
                  <a:pt x="161445" y="409011"/>
                </a:lnTo>
                <a:lnTo>
                  <a:pt x="161445" y="367734"/>
                </a:lnTo>
                <a:lnTo>
                  <a:pt x="161445" y="347096"/>
                </a:lnTo>
                <a:lnTo>
                  <a:pt x="164029" y="322587"/>
                </a:lnTo>
                <a:lnTo>
                  <a:pt x="139477" y="409011"/>
                </a:lnTo>
                <a:lnTo>
                  <a:pt x="107173" y="409011"/>
                </a:lnTo>
                <a:lnTo>
                  <a:pt x="82621" y="322587"/>
                </a:lnTo>
                <a:lnTo>
                  <a:pt x="83913" y="341936"/>
                </a:lnTo>
                <a:lnTo>
                  <a:pt x="85205" y="363864"/>
                </a:lnTo>
                <a:lnTo>
                  <a:pt x="85205" y="409011"/>
                </a:lnTo>
                <a:lnTo>
                  <a:pt x="45147" y="409011"/>
                </a:lnTo>
                <a:close/>
                <a:moveTo>
                  <a:pt x="281624" y="269636"/>
                </a:moveTo>
                <a:cubicBezTo>
                  <a:pt x="330685" y="269636"/>
                  <a:pt x="353924" y="304445"/>
                  <a:pt x="353924" y="340542"/>
                </a:cubicBezTo>
                <a:cubicBezTo>
                  <a:pt x="353924" y="386954"/>
                  <a:pt x="322938" y="412738"/>
                  <a:pt x="281624" y="412738"/>
                </a:cubicBezTo>
                <a:cubicBezTo>
                  <a:pt x="239019" y="412738"/>
                  <a:pt x="210615" y="386954"/>
                  <a:pt x="210615" y="340542"/>
                </a:cubicBezTo>
                <a:cubicBezTo>
                  <a:pt x="210615" y="297999"/>
                  <a:pt x="240310" y="269636"/>
                  <a:pt x="281624" y="269636"/>
                </a:cubicBezTo>
                <a:close/>
                <a:moveTo>
                  <a:pt x="25837" y="154794"/>
                </a:moveTo>
                <a:lnTo>
                  <a:pt x="25837" y="515982"/>
                </a:lnTo>
                <a:cubicBezTo>
                  <a:pt x="25837" y="527591"/>
                  <a:pt x="36172" y="537911"/>
                  <a:pt x="47799" y="537911"/>
                </a:cubicBezTo>
                <a:lnTo>
                  <a:pt x="431486" y="537911"/>
                </a:lnTo>
                <a:lnTo>
                  <a:pt x="436653" y="532751"/>
                </a:lnTo>
                <a:lnTo>
                  <a:pt x="436653" y="491473"/>
                </a:lnTo>
                <a:cubicBezTo>
                  <a:pt x="436653" y="472123"/>
                  <a:pt x="452156" y="456644"/>
                  <a:pt x="471534" y="456644"/>
                </a:cubicBezTo>
                <a:lnTo>
                  <a:pt x="511582" y="456644"/>
                </a:lnTo>
                <a:lnTo>
                  <a:pt x="516750" y="451484"/>
                </a:lnTo>
                <a:lnTo>
                  <a:pt x="516750" y="154794"/>
                </a:lnTo>
                <a:close/>
                <a:moveTo>
                  <a:pt x="82680" y="0"/>
                </a:moveTo>
                <a:cubicBezTo>
                  <a:pt x="91723" y="0"/>
                  <a:pt x="99474" y="7740"/>
                  <a:pt x="99474" y="16769"/>
                </a:cubicBezTo>
                <a:cubicBezTo>
                  <a:pt x="99474" y="18059"/>
                  <a:pt x="98182" y="19349"/>
                  <a:pt x="98182" y="21929"/>
                </a:cubicBezTo>
                <a:lnTo>
                  <a:pt x="161484" y="21929"/>
                </a:lnTo>
                <a:cubicBezTo>
                  <a:pt x="161484" y="19349"/>
                  <a:pt x="160192" y="18059"/>
                  <a:pt x="160192" y="16769"/>
                </a:cubicBezTo>
                <a:cubicBezTo>
                  <a:pt x="160192" y="7740"/>
                  <a:pt x="167944" y="0"/>
                  <a:pt x="176987" y="0"/>
                </a:cubicBezTo>
                <a:cubicBezTo>
                  <a:pt x="186030" y="0"/>
                  <a:pt x="193781" y="7740"/>
                  <a:pt x="193781" y="16769"/>
                </a:cubicBezTo>
                <a:cubicBezTo>
                  <a:pt x="193781" y="18059"/>
                  <a:pt x="193781" y="19349"/>
                  <a:pt x="192489" y="21929"/>
                </a:cubicBezTo>
                <a:lnTo>
                  <a:pt x="255791" y="21929"/>
                </a:lnTo>
                <a:cubicBezTo>
                  <a:pt x="255791" y="19349"/>
                  <a:pt x="255791" y="18059"/>
                  <a:pt x="255791" y="16769"/>
                </a:cubicBezTo>
                <a:cubicBezTo>
                  <a:pt x="255791" y="7740"/>
                  <a:pt x="262250" y="0"/>
                  <a:pt x="271293" y="0"/>
                </a:cubicBezTo>
                <a:cubicBezTo>
                  <a:pt x="280337" y="0"/>
                  <a:pt x="288088" y="7740"/>
                  <a:pt x="288088" y="16769"/>
                </a:cubicBezTo>
                <a:cubicBezTo>
                  <a:pt x="288088" y="18059"/>
                  <a:pt x="288088" y="19349"/>
                  <a:pt x="286796" y="21929"/>
                </a:cubicBezTo>
                <a:lnTo>
                  <a:pt x="350098" y="21929"/>
                </a:lnTo>
                <a:cubicBezTo>
                  <a:pt x="350098" y="19349"/>
                  <a:pt x="350098" y="18059"/>
                  <a:pt x="350098" y="16769"/>
                </a:cubicBezTo>
                <a:cubicBezTo>
                  <a:pt x="350098" y="7740"/>
                  <a:pt x="356557" y="0"/>
                  <a:pt x="365600" y="0"/>
                </a:cubicBezTo>
                <a:cubicBezTo>
                  <a:pt x="375935" y="0"/>
                  <a:pt x="382395" y="7740"/>
                  <a:pt x="382395" y="16769"/>
                </a:cubicBezTo>
                <a:cubicBezTo>
                  <a:pt x="382395" y="18059"/>
                  <a:pt x="382395" y="19349"/>
                  <a:pt x="382395" y="21929"/>
                </a:cubicBezTo>
                <a:lnTo>
                  <a:pt x="445696" y="21929"/>
                </a:lnTo>
                <a:cubicBezTo>
                  <a:pt x="444405" y="19349"/>
                  <a:pt x="444405" y="18059"/>
                  <a:pt x="444405" y="16769"/>
                </a:cubicBezTo>
                <a:cubicBezTo>
                  <a:pt x="444405" y="7740"/>
                  <a:pt x="452156" y="0"/>
                  <a:pt x="461199" y="0"/>
                </a:cubicBezTo>
                <a:cubicBezTo>
                  <a:pt x="470242" y="0"/>
                  <a:pt x="476701" y="7740"/>
                  <a:pt x="476701" y="16769"/>
                </a:cubicBezTo>
                <a:cubicBezTo>
                  <a:pt x="476701" y="18059"/>
                  <a:pt x="476701" y="19349"/>
                  <a:pt x="476701" y="21929"/>
                </a:cubicBezTo>
                <a:lnTo>
                  <a:pt x="496080" y="21929"/>
                </a:lnTo>
                <a:cubicBezTo>
                  <a:pt x="521917" y="21929"/>
                  <a:pt x="542587" y="42568"/>
                  <a:pt x="542587" y="68368"/>
                </a:cubicBezTo>
                <a:lnTo>
                  <a:pt x="542587" y="463094"/>
                </a:lnTo>
                <a:lnTo>
                  <a:pt x="441821" y="563710"/>
                </a:lnTo>
                <a:lnTo>
                  <a:pt x="47799" y="563710"/>
                </a:lnTo>
                <a:cubicBezTo>
                  <a:pt x="21962" y="563710"/>
                  <a:pt x="0" y="541781"/>
                  <a:pt x="0" y="515982"/>
                </a:cubicBezTo>
                <a:lnTo>
                  <a:pt x="0" y="68368"/>
                </a:lnTo>
                <a:cubicBezTo>
                  <a:pt x="0" y="42568"/>
                  <a:pt x="21962" y="21929"/>
                  <a:pt x="47799" y="21929"/>
                </a:cubicBezTo>
                <a:lnTo>
                  <a:pt x="67177" y="21929"/>
                </a:lnTo>
                <a:cubicBezTo>
                  <a:pt x="67177" y="19349"/>
                  <a:pt x="65886" y="18059"/>
                  <a:pt x="65886" y="16769"/>
                </a:cubicBezTo>
                <a:cubicBezTo>
                  <a:pt x="65886" y="7740"/>
                  <a:pt x="73637" y="0"/>
                  <a:pt x="826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38552" y="3683546"/>
            <a:ext cx="311478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Date：</a:t>
            </a:r>
            <a:r>
              <a:rPr lang="en-US" altLang="zh-CN" sz="16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Enter title</a:t>
            </a:r>
            <a:endParaRPr lang="zh-CN" altLang="en-US" sz="1600" dirty="0">
              <a:solidFill>
                <a:schemeClr val="bg1"/>
              </a:solidFill>
              <a:latin typeface="+mj-lt"/>
              <a:ea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941060" y="2806415"/>
            <a:ext cx="309880" cy="11372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 sz="3200" b="1" kern="100" dirty="0"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zh-CN" sz="3600" b="1" kern="100" dirty="0">
              <a:effectLst/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183255" y="2139950"/>
            <a:ext cx="4695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1.   </a:t>
            </a:r>
            <a:r>
              <a:rPr lang="en-US" altLang="en-US" sz="2400"/>
              <a:t>Event Management Module</a:t>
            </a:r>
            <a:endParaRPr lang="en-US" altLang="en-US" sz="2400"/>
          </a:p>
        </p:txBody>
      </p:sp>
      <p:sp>
        <p:nvSpPr>
          <p:cNvPr id="3" name="Text Box 2"/>
          <p:cNvSpPr txBox="1"/>
          <p:nvPr/>
        </p:nvSpPr>
        <p:spPr>
          <a:xfrm>
            <a:off x="3279140" y="2959735"/>
            <a:ext cx="3971925" cy="483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183255" y="2806700"/>
            <a:ext cx="4323715" cy="767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/>
              <a:t>2.   Ticket Management Module</a:t>
            </a:r>
            <a:endParaRPr lang="en-US" alt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3183255" y="3442970"/>
            <a:ext cx="4504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3.   Booking Module</a:t>
            </a:r>
            <a:endParaRPr lang="en-US" alt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3183890" y="4161155"/>
            <a:ext cx="4820285" cy="686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/>
              <a:t>4.  Attendee Management Module</a:t>
            </a:r>
            <a:endParaRPr lang="en-US" alt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3854450" y="1348105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n>
                  <a:solidFill>
                    <a:schemeClr val="tx1"/>
                  </a:solidFill>
                </a:ln>
              </a:rPr>
              <a:t>MODULES</a:t>
            </a:r>
            <a:endParaRPr lang="en-US" sz="2800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14291" y="849948"/>
            <a:ext cx="11363417" cy="5158105"/>
          </a:xfrm>
          <a:prstGeom prst="rect">
            <a:avLst/>
          </a:prstGeom>
          <a:noFill/>
          <a:ln w="38100">
            <a:solidFill>
              <a:srgbClr val="6AAB9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0" t="-64" r="37160" b="48026"/>
          <a:stretch>
            <a:fillRect/>
          </a:stretch>
        </p:blipFill>
        <p:spPr>
          <a:xfrm>
            <a:off x="-106532" y="-1"/>
            <a:ext cx="4294484" cy="4889667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0" t="-64" r="37160" b="48026"/>
          <a:stretch>
            <a:fillRect/>
          </a:stretch>
        </p:blipFill>
        <p:spPr>
          <a:xfrm rot="10800000">
            <a:off x="8004048" y="1968332"/>
            <a:ext cx="4294485" cy="4889667"/>
          </a:xfrm>
          <a:prstGeom prst="rect">
            <a:avLst/>
          </a:prstGeom>
        </p:spPr>
      </p:pic>
      <p:sp>
        <p:nvSpPr>
          <p:cNvPr id="39" name="KSO_Shape"/>
          <p:cNvSpPr/>
          <p:nvPr/>
        </p:nvSpPr>
        <p:spPr bwMode="auto">
          <a:xfrm>
            <a:off x="4020661" y="3779208"/>
            <a:ext cx="224836" cy="213219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0" name="KSO_Shape"/>
          <p:cNvSpPr/>
          <p:nvPr/>
        </p:nvSpPr>
        <p:spPr bwMode="auto">
          <a:xfrm>
            <a:off x="6135571" y="3754557"/>
            <a:ext cx="216411" cy="224836"/>
          </a:xfrm>
          <a:custGeom>
            <a:avLst/>
            <a:gdLst>
              <a:gd name="connsiteX0" fmla="*/ 281624 w 542587"/>
              <a:gd name="connsiteY0" fmla="*/ 303155 h 563710"/>
              <a:gd name="connsiteX1" fmla="*/ 255803 w 542587"/>
              <a:gd name="connsiteY1" fmla="*/ 340542 h 563710"/>
              <a:gd name="connsiteX2" fmla="*/ 281624 w 542587"/>
              <a:gd name="connsiteY2" fmla="*/ 379219 h 563710"/>
              <a:gd name="connsiteX3" fmla="*/ 308736 w 542587"/>
              <a:gd name="connsiteY3" fmla="*/ 340542 h 563710"/>
              <a:gd name="connsiteX4" fmla="*/ 281624 w 542587"/>
              <a:gd name="connsiteY4" fmla="*/ 303155 h 563710"/>
              <a:gd name="connsiteX5" fmla="*/ 364279 w 542587"/>
              <a:gd name="connsiteY5" fmla="*/ 273571 h 563710"/>
              <a:gd name="connsiteX6" fmla="*/ 406892 w 542587"/>
              <a:gd name="connsiteY6" fmla="*/ 273571 h 563710"/>
              <a:gd name="connsiteX7" fmla="*/ 454670 w 542587"/>
              <a:gd name="connsiteY7" fmla="*/ 348386 h 563710"/>
              <a:gd name="connsiteX8" fmla="*/ 453378 w 542587"/>
              <a:gd name="connsiteY8" fmla="*/ 316138 h 563710"/>
              <a:gd name="connsiteX9" fmla="*/ 453378 w 542587"/>
              <a:gd name="connsiteY9" fmla="*/ 273571 h 563710"/>
              <a:gd name="connsiteX10" fmla="*/ 495991 w 542587"/>
              <a:gd name="connsiteY10" fmla="*/ 273571 h 563710"/>
              <a:gd name="connsiteX11" fmla="*/ 495991 w 542587"/>
              <a:gd name="connsiteY11" fmla="*/ 409011 h 563710"/>
              <a:gd name="connsiteX12" fmla="*/ 454670 w 542587"/>
              <a:gd name="connsiteY12" fmla="*/ 409011 h 563710"/>
              <a:gd name="connsiteX13" fmla="*/ 405600 w 542587"/>
              <a:gd name="connsiteY13" fmla="*/ 335486 h 563710"/>
              <a:gd name="connsiteX14" fmla="*/ 408183 w 542587"/>
              <a:gd name="connsiteY14" fmla="*/ 366444 h 563710"/>
              <a:gd name="connsiteX15" fmla="*/ 408183 w 542587"/>
              <a:gd name="connsiteY15" fmla="*/ 409011 h 563710"/>
              <a:gd name="connsiteX16" fmla="*/ 364279 w 542587"/>
              <a:gd name="connsiteY16" fmla="*/ 409011 h 563710"/>
              <a:gd name="connsiteX17" fmla="*/ 45147 w 542587"/>
              <a:gd name="connsiteY17" fmla="*/ 273571 h 563710"/>
              <a:gd name="connsiteX18" fmla="*/ 99419 w 542587"/>
              <a:gd name="connsiteY18" fmla="*/ 273571 h 563710"/>
              <a:gd name="connsiteX19" fmla="*/ 123971 w 542587"/>
              <a:gd name="connsiteY19" fmla="*/ 358705 h 563710"/>
              <a:gd name="connsiteX20" fmla="*/ 147231 w 542587"/>
              <a:gd name="connsiteY20" fmla="*/ 273571 h 563710"/>
              <a:gd name="connsiteX21" fmla="*/ 201503 w 542587"/>
              <a:gd name="connsiteY21" fmla="*/ 273571 h 563710"/>
              <a:gd name="connsiteX22" fmla="*/ 201503 w 542587"/>
              <a:gd name="connsiteY22" fmla="*/ 409011 h 563710"/>
              <a:gd name="connsiteX23" fmla="*/ 161445 w 542587"/>
              <a:gd name="connsiteY23" fmla="*/ 409011 h 563710"/>
              <a:gd name="connsiteX24" fmla="*/ 161445 w 542587"/>
              <a:gd name="connsiteY24" fmla="*/ 367734 h 563710"/>
              <a:gd name="connsiteX25" fmla="*/ 161445 w 542587"/>
              <a:gd name="connsiteY25" fmla="*/ 347096 h 563710"/>
              <a:gd name="connsiteX26" fmla="*/ 164029 w 542587"/>
              <a:gd name="connsiteY26" fmla="*/ 322587 h 563710"/>
              <a:gd name="connsiteX27" fmla="*/ 139477 w 542587"/>
              <a:gd name="connsiteY27" fmla="*/ 409011 h 563710"/>
              <a:gd name="connsiteX28" fmla="*/ 107173 w 542587"/>
              <a:gd name="connsiteY28" fmla="*/ 409011 h 563710"/>
              <a:gd name="connsiteX29" fmla="*/ 82621 w 542587"/>
              <a:gd name="connsiteY29" fmla="*/ 322587 h 563710"/>
              <a:gd name="connsiteX30" fmla="*/ 83913 w 542587"/>
              <a:gd name="connsiteY30" fmla="*/ 341936 h 563710"/>
              <a:gd name="connsiteX31" fmla="*/ 85205 w 542587"/>
              <a:gd name="connsiteY31" fmla="*/ 363864 h 563710"/>
              <a:gd name="connsiteX32" fmla="*/ 85205 w 542587"/>
              <a:gd name="connsiteY32" fmla="*/ 409011 h 563710"/>
              <a:gd name="connsiteX33" fmla="*/ 45147 w 542587"/>
              <a:gd name="connsiteY33" fmla="*/ 409011 h 563710"/>
              <a:gd name="connsiteX34" fmla="*/ 281624 w 542587"/>
              <a:gd name="connsiteY34" fmla="*/ 269636 h 563710"/>
              <a:gd name="connsiteX35" fmla="*/ 353924 w 542587"/>
              <a:gd name="connsiteY35" fmla="*/ 340542 h 563710"/>
              <a:gd name="connsiteX36" fmla="*/ 281624 w 542587"/>
              <a:gd name="connsiteY36" fmla="*/ 412738 h 563710"/>
              <a:gd name="connsiteX37" fmla="*/ 210615 w 542587"/>
              <a:gd name="connsiteY37" fmla="*/ 340542 h 563710"/>
              <a:gd name="connsiteX38" fmla="*/ 281624 w 542587"/>
              <a:gd name="connsiteY38" fmla="*/ 269636 h 563710"/>
              <a:gd name="connsiteX39" fmla="*/ 25837 w 542587"/>
              <a:gd name="connsiteY39" fmla="*/ 154794 h 563710"/>
              <a:gd name="connsiteX40" fmla="*/ 25837 w 542587"/>
              <a:gd name="connsiteY40" fmla="*/ 515982 h 563710"/>
              <a:gd name="connsiteX41" fmla="*/ 47799 w 542587"/>
              <a:gd name="connsiteY41" fmla="*/ 537911 h 563710"/>
              <a:gd name="connsiteX42" fmla="*/ 431486 w 542587"/>
              <a:gd name="connsiteY42" fmla="*/ 537911 h 563710"/>
              <a:gd name="connsiteX43" fmla="*/ 436653 w 542587"/>
              <a:gd name="connsiteY43" fmla="*/ 532751 h 563710"/>
              <a:gd name="connsiteX44" fmla="*/ 436653 w 542587"/>
              <a:gd name="connsiteY44" fmla="*/ 491473 h 563710"/>
              <a:gd name="connsiteX45" fmla="*/ 471534 w 542587"/>
              <a:gd name="connsiteY45" fmla="*/ 456644 h 563710"/>
              <a:gd name="connsiteX46" fmla="*/ 511582 w 542587"/>
              <a:gd name="connsiteY46" fmla="*/ 456644 h 563710"/>
              <a:gd name="connsiteX47" fmla="*/ 516750 w 542587"/>
              <a:gd name="connsiteY47" fmla="*/ 451484 h 563710"/>
              <a:gd name="connsiteX48" fmla="*/ 516750 w 542587"/>
              <a:gd name="connsiteY48" fmla="*/ 154794 h 563710"/>
              <a:gd name="connsiteX49" fmla="*/ 82680 w 542587"/>
              <a:gd name="connsiteY49" fmla="*/ 0 h 563710"/>
              <a:gd name="connsiteX50" fmla="*/ 99474 w 542587"/>
              <a:gd name="connsiteY50" fmla="*/ 16769 h 563710"/>
              <a:gd name="connsiteX51" fmla="*/ 98182 w 542587"/>
              <a:gd name="connsiteY51" fmla="*/ 21929 h 563710"/>
              <a:gd name="connsiteX52" fmla="*/ 161484 w 542587"/>
              <a:gd name="connsiteY52" fmla="*/ 21929 h 563710"/>
              <a:gd name="connsiteX53" fmla="*/ 160192 w 542587"/>
              <a:gd name="connsiteY53" fmla="*/ 16769 h 563710"/>
              <a:gd name="connsiteX54" fmla="*/ 176987 w 542587"/>
              <a:gd name="connsiteY54" fmla="*/ 0 h 563710"/>
              <a:gd name="connsiteX55" fmla="*/ 193781 w 542587"/>
              <a:gd name="connsiteY55" fmla="*/ 16769 h 563710"/>
              <a:gd name="connsiteX56" fmla="*/ 192489 w 542587"/>
              <a:gd name="connsiteY56" fmla="*/ 21929 h 563710"/>
              <a:gd name="connsiteX57" fmla="*/ 255791 w 542587"/>
              <a:gd name="connsiteY57" fmla="*/ 21929 h 563710"/>
              <a:gd name="connsiteX58" fmla="*/ 255791 w 542587"/>
              <a:gd name="connsiteY58" fmla="*/ 16769 h 563710"/>
              <a:gd name="connsiteX59" fmla="*/ 271293 w 542587"/>
              <a:gd name="connsiteY59" fmla="*/ 0 h 563710"/>
              <a:gd name="connsiteX60" fmla="*/ 288088 w 542587"/>
              <a:gd name="connsiteY60" fmla="*/ 16769 h 563710"/>
              <a:gd name="connsiteX61" fmla="*/ 286796 w 542587"/>
              <a:gd name="connsiteY61" fmla="*/ 21929 h 563710"/>
              <a:gd name="connsiteX62" fmla="*/ 350098 w 542587"/>
              <a:gd name="connsiteY62" fmla="*/ 21929 h 563710"/>
              <a:gd name="connsiteX63" fmla="*/ 350098 w 542587"/>
              <a:gd name="connsiteY63" fmla="*/ 16769 h 563710"/>
              <a:gd name="connsiteX64" fmla="*/ 365600 w 542587"/>
              <a:gd name="connsiteY64" fmla="*/ 0 h 563710"/>
              <a:gd name="connsiteX65" fmla="*/ 382395 w 542587"/>
              <a:gd name="connsiteY65" fmla="*/ 16769 h 563710"/>
              <a:gd name="connsiteX66" fmla="*/ 382395 w 542587"/>
              <a:gd name="connsiteY66" fmla="*/ 21929 h 563710"/>
              <a:gd name="connsiteX67" fmla="*/ 445696 w 542587"/>
              <a:gd name="connsiteY67" fmla="*/ 21929 h 563710"/>
              <a:gd name="connsiteX68" fmla="*/ 444405 w 542587"/>
              <a:gd name="connsiteY68" fmla="*/ 16769 h 563710"/>
              <a:gd name="connsiteX69" fmla="*/ 461199 w 542587"/>
              <a:gd name="connsiteY69" fmla="*/ 0 h 563710"/>
              <a:gd name="connsiteX70" fmla="*/ 476701 w 542587"/>
              <a:gd name="connsiteY70" fmla="*/ 16769 h 563710"/>
              <a:gd name="connsiteX71" fmla="*/ 476701 w 542587"/>
              <a:gd name="connsiteY71" fmla="*/ 21929 h 563710"/>
              <a:gd name="connsiteX72" fmla="*/ 496080 w 542587"/>
              <a:gd name="connsiteY72" fmla="*/ 21929 h 563710"/>
              <a:gd name="connsiteX73" fmla="*/ 542587 w 542587"/>
              <a:gd name="connsiteY73" fmla="*/ 68368 h 563710"/>
              <a:gd name="connsiteX74" fmla="*/ 542587 w 542587"/>
              <a:gd name="connsiteY74" fmla="*/ 463094 h 563710"/>
              <a:gd name="connsiteX75" fmla="*/ 441821 w 542587"/>
              <a:gd name="connsiteY75" fmla="*/ 563710 h 563710"/>
              <a:gd name="connsiteX76" fmla="*/ 47799 w 542587"/>
              <a:gd name="connsiteY76" fmla="*/ 563710 h 563710"/>
              <a:gd name="connsiteX77" fmla="*/ 0 w 542587"/>
              <a:gd name="connsiteY77" fmla="*/ 515982 h 563710"/>
              <a:gd name="connsiteX78" fmla="*/ 0 w 542587"/>
              <a:gd name="connsiteY78" fmla="*/ 68368 h 563710"/>
              <a:gd name="connsiteX79" fmla="*/ 47799 w 542587"/>
              <a:gd name="connsiteY79" fmla="*/ 21929 h 563710"/>
              <a:gd name="connsiteX80" fmla="*/ 67177 w 542587"/>
              <a:gd name="connsiteY80" fmla="*/ 21929 h 563710"/>
              <a:gd name="connsiteX81" fmla="*/ 65886 w 542587"/>
              <a:gd name="connsiteY81" fmla="*/ 16769 h 563710"/>
              <a:gd name="connsiteX82" fmla="*/ 82680 w 542587"/>
              <a:gd name="connsiteY82" fmla="*/ 0 h 56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42587" h="563710">
                <a:moveTo>
                  <a:pt x="281624" y="303155"/>
                </a:moveTo>
                <a:cubicBezTo>
                  <a:pt x="260967" y="303155"/>
                  <a:pt x="255803" y="323783"/>
                  <a:pt x="255803" y="340542"/>
                </a:cubicBezTo>
                <a:cubicBezTo>
                  <a:pt x="255803" y="358591"/>
                  <a:pt x="260967" y="379219"/>
                  <a:pt x="281624" y="379219"/>
                </a:cubicBezTo>
                <a:cubicBezTo>
                  <a:pt x="300990" y="379219"/>
                  <a:pt x="308736" y="363748"/>
                  <a:pt x="308736" y="340542"/>
                </a:cubicBezTo>
                <a:cubicBezTo>
                  <a:pt x="308736" y="322494"/>
                  <a:pt x="300990" y="301866"/>
                  <a:pt x="281624" y="303155"/>
                </a:cubicBezTo>
                <a:close/>
                <a:moveTo>
                  <a:pt x="364279" y="273571"/>
                </a:moveTo>
                <a:lnTo>
                  <a:pt x="406892" y="273571"/>
                </a:lnTo>
                <a:lnTo>
                  <a:pt x="454670" y="348386"/>
                </a:lnTo>
                <a:lnTo>
                  <a:pt x="453378" y="316138"/>
                </a:lnTo>
                <a:lnTo>
                  <a:pt x="453378" y="273571"/>
                </a:lnTo>
                <a:lnTo>
                  <a:pt x="495991" y="273571"/>
                </a:lnTo>
                <a:lnTo>
                  <a:pt x="495991" y="409011"/>
                </a:lnTo>
                <a:lnTo>
                  <a:pt x="454670" y="409011"/>
                </a:lnTo>
                <a:lnTo>
                  <a:pt x="405600" y="335486"/>
                </a:lnTo>
                <a:lnTo>
                  <a:pt x="408183" y="366444"/>
                </a:lnTo>
                <a:lnTo>
                  <a:pt x="408183" y="409011"/>
                </a:lnTo>
                <a:lnTo>
                  <a:pt x="364279" y="409011"/>
                </a:lnTo>
                <a:close/>
                <a:moveTo>
                  <a:pt x="45147" y="273571"/>
                </a:moveTo>
                <a:lnTo>
                  <a:pt x="99419" y="273571"/>
                </a:lnTo>
                <a:lnTo>
                  <a:pt x="123971" y="358705"/>
                </a:lnTo>
                <a:lnTo>
                  <a:pt x="147231" y="273571"/>
                </a:lnTo>
                <a:lnTo>
                  <a:pt x="201503" y="273571"/>
                </a:lnTo>
                <a:lnTo>
                  <a:pt x="201503" y="409011"/>
                </a:lnTo>
                <a:lnTo>
                  <a:pt x="161445" y="409011"/>
                </a:lnTo>
                <a:lnTo>
                  <a:pt x="161445" y="367734"/>
                </a:lnTo>
                <a:lnTo>
                  <a:pt x="161445" y="347096"/>
                </a:lnTo>
                <a:lnTo>
                  <a:pt x="164029" y="322587"/>
                </a:lnTo>
                <a:lnTo>
                  <a:pt x="139477" y="409011"/>
                </a:lnTo>
                <a:lnTo>
                  <a:pt x="107173" y="409011"/>
                </a:lnTo>
                <a:lnTo>
                  <a:pt x="82621" y="322587"/>
                </a:lnTo>
                <a:lnTo>
                  <a:pt x="83913" y="341936"/>
                </a:lnTo>
                <a:lnTo>
                  <a:pt x="85205" y="363864"/>
                </a:lnTo>
                <a:lnTo>
                  <a:pt x="85205" y="409011"/>
                </a:lnTo>
                <a:lnTo>
                  <a:pt x="45147" y="409011"/>
                </a:lnTo>
                <a:close/>
                <a:moveTo>
                  <a:pt x="281624" y="269636"/>
                </a:moveTo>
                <a:cubicBezTo>
                  <a:pt x="330685" y="269636"/>
                  <a:pt x="353924" y="304445"/>
                  <a:pt x="353924" y="340542"/>
                </a:cubicBezTo>
                <a:cubicBezTo>
                  <a:pt x="353924" y="386954"/>
                  <a:pt x="322938" y="412738"/>
                  <a:pt x="281624" y="412738"/>
                </a:cubicBezTo>
                <a:cubicBezTo>
                  <a:pt x="239019" y="412738"/>
                  <a:pt x="210615" y="386954"/>
                  <a:pt x="210615" y="340542"/>
                </a:cubicBezTo>
                <a:cubicBezTo>
                  <a:pt x="210615" y="297999"/>
                  <a:pt x="240310" y="269636"/>
                  <a:pt x="281624" y="269636"/>
                </a:cubicBezTo>
                <a:close/>
                <a:moveTo>
                  <a:pt x="25837" y="154794"/>
                </a:moveTo>
                <a:lnTo>
                  <a:pt x="25837" y="515982"/>
                </a:lnTo>
                <a:cubicBezTo>
                  <a:pt x="25837" y="527591"/>
                  <a:pt x="36172" y="537911"/>
                  <a:pt x="47799" y="537911"/>
                </a:cubicBezTo>
                <a:lnTo>
                  <a:pt x="431486" y="537911"/>
                </a:lnTo>
                <a:lnTo>
                  <a:pt x="436653" y="532751"/>
                </a:lnTo>
                <a:lnTo>
                  <a:pt x="436653" y="491473"/>
                </a:lnTo>
                <a:cubicBezTo>
                  <a:pt x="436653" y="472123"/>
                  <a:pt x="452156" y="456644"/>
                  <a:pt x="471534" y="456644"/>
                </a:cubicBezTo>
                <a:lnTo>
                  <a:pt x="511582" y="456644"/>
                </a:lnTo>
                <a:lnTo>
                  <a:pt x="516750" y="451484"/>
                </a:lnTo>
                <a:lnTo>
                  <a:pt x="516750" y="154794"/>
                </a:lnTo>
                <a:close/>
                <a:moveTo>
                  <a:pt x="82680" y="0"/>
                </a:moveTo>
                <a:cubicBezTo>
                  <a:pt x="91723" y="0"/>
                  <a:pt x="99474" y="7740"/>
                  <a:pt x="99474" y="16769"/>
                </a:cubicBezTo>
                <a:cubicBezTo>
                  <a:pt x="99474" y="18059"/>
                  <a:pt x="98182" y="19349"/>
                  <a:pt x="98182" y="21929"/>
                </a:cubicBezTo>
                <a:lnTo>
                  <a:pt x="161484" y="21929"/>
                </a:lnTo>
                <a:cubicBezTo>
                  <a:pt x="161484" y="19349"/>
                  <a:pt x="160192" y="18059"/>
                  <a:pt x="160192" y="16769"/>
                </a:cubicBezTo>
                <a:cubicBezTo>
                  <a:pt x="160192" y="7740"/>
                  <a:pt x="167944" y="0"/>
                  <a:pt x="176987" y="0"/>
                </a:cubicBezTo>
                <a:cubicBezTo>
                  <a:pt x="186030" y="0"/>
                  <a:pt x="193781" y="7740"/>
                  <a:pt x="193781" y="16769"/>
                </a:cubicBezTo>
                <a:cubicBezTo>
                  <a:pt x="193781" y="18059"/>
                  <a:pt x="193781" y="19349"/>
                  <a:pt x="192489" y="21929"/>
                </a:cubicBezTo>
                <a:lnTo>
                  <a:pt x="255791" y="21929"/>
                </a:lnTo>
                <a:cubicBezTo>
                  <a:pt x="255791" y="19349"/>
                  <a:pt x="255791" y="18059"/>
                  <a:pt x="255791" y="16769"/>
                </a:cubicBezTo>
                <a:cubicBezTo>
                  <a:pt x="255791" y="7740"/>
                  <a:pt x="262250" y="0"/>
                  <a:pt x="271293" y="0"/>
                </a:cubicBezTo>
                <a:cubicBezTo>
                  <a:pt x="280337" y="0"/>
                  <a:pt x="288088" y="7740"/>
                  <a:pt x="288088" y="16769"/>
                </a:cubicBezTo>
                <a:cubicBezTo>
                  <a:pt x="288088" y="18059"/>
                  <a:pt x="288088" y="19349"/>
                  <a:pt x="286796" y="21929"/>
                </a:cubicBezTo>
                <a:lnTo>
                  <a:pt x="350098" y="21929"/>
                </a:lnTo>
                <a:cubicBezTo>
                  <a:pt x="350098" y="19349"/>
                  <a:pt x="350098" y="18059"/>
                  <a:pt x="350098" y="16769"/>
                </a:cubicBezTo>
                <a:cubicBezTo>
                  <a:pt x="350098" y="7740"/>
                  <a:pt x="356557" y="0"/>
                  <a:pt x="365600" y="0"/>
                </a:cubicBezTo>
                <a:cubicBezTo>
                  <a:pt x="375935" y="0"/>
                  <a:pt x="382395" y="7740"/>
                  <a:pt x="382395" y="16769"/>
                </a:cubicBezTo>
                <a:cubicBezTo>
                  <a:pt x="382395" y="18059"/>
                  <a:pt x="382395" y="19349"/>
                  <a:pt x="382395" y="21929"/>
                </a:cubicBezTo>
                <a:lnTo>
                  <a:pt x="445696" y="21929"/>
                </a:lnTo>
                <a:cubicBezTo>
                  <a:pt x="444405" y="19349"/>
                  <a:pt x="444405" y="18059"/>
                  <a:pt x="444405" y="16769"/>
                </a:cubicBezTo>
                <a:cubicBezTo>
                  <a:pt x="444405" y="7740"/>
                  <a:pt x="452156" y="0"/>
                  <a:pt x="461199" y="0"/>
                </a:cubicBezTo>
                <a:cubicBezTo>
                  <a:pt x="470242" y="0"/>
                  <a:pt x="476701" y="7740"/>
                  <a:pt x="476701" y="16769"/>
                </a:cubicBezTo>
                <a:cubicBezTo>
                  <a:pt x="476701" y="18059"/>
                  <a:pt x="476701" y="19349"/>
                  <a:pt x="476701" y="21929"/>
                </a:cubicBezTo>
                <a:lnTo>
                  <a:pt x="496080" y="21929"/>
                </a:lnTo>
                <a:cubicBezTo>
                  <a:pt x="521917" y="21929"/>
                  <a:pt x="542587" y="42568"/>
                  <a:pt x="542587" y="68368"/>
                </a:cubicBezTo>
                <a:lnTo>
                  <a:pt x="542587" y="463094"/>
                </a:lnTo>
                <a:lnTo>
                  <a:pt x="441821" y="563710"/>
                </a:lnTo>
                <a:lnTo>
                  <a:pt x="47799" y="563710"/>
                </a:lnTo>
                <a:cubicBezTo>
                  <a:pt x="21962" y="563710"/>
                  <a:pt x="0" y="541781"/>
                  <a:pt x="0" y="515982"/>
                </a:cubicBezTo>
                <a:lnTo>
                  <a:pt x="0" y="68368"/>
                </a:lnTo>
                <a:cubicBezTo>
                  <a:pt x="0" y="42568"/>
                  <a:pt x="21962" y="21929"/>
                  <a:pt x="47799" y="21929"/>
                </a:cubicBezTo>
                <a:lnTo>
                  <a:pt x="67177" y="21929"/>
                </a:lnTo>
                <a:cubicBezTo>
                  <a:pt x="67177" y="19349"/>
                  <a:pt x="65886" y="18059"/>
                  <a:pt x="65886" y="16769"/>
                </a:cubicBezTo>
                <a:cubicBezTo>
                  <a:pt x="65886" y="7740"/>
                  <a:pt x="73637" y="0"/>
                  <a:pt x="826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38552" y="3683546"/>
            <a:ext cx="311478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Date：</a:t>
            </a:r>
            <a:r>
              <a:rPr lang="en-US" altLang="zh-CN" sz="16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Enter title</a:t>
            </a:r>
            <a:endParaRPr lang="zh-CN" altLang="en-US" sz="1600" dirty="0">
              <a:solidFill>
                <a:schemeClr val="bg1"/>
              </a:solidFill>
              <a:latin typeface="+mj-lt"/>
              <a:ea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941060" y="2806415"/>
            <a:ext cx="309880" cy="11372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 sz="3200" b="1" kern="100" dirty="0"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zh-CN" sz="3600" b="1" kern="100" dirty="0">
              <a:effectLst/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15085" y="1664970"/>
            <a:ext cx="5036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u="sng">
                <a:latin typeface="+mn-ea"/>
                <a:cs typeface="+mn-ea"/>
              </a:rPr>
              <a:t>EVENT MANAGEMENT </a:t>
            </a:r>
            <a:endParaRPr lang="en-US" altLang="en-US" sz="2000" u="sng">
              <a:latin typeface="+mn-ea"/>
              <a:cs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70305" y="2199005"/>
            <a:ext cx="39300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Allows organizers to manage events by creating, updating, or deleting event details.</a:t>
            </a:r>
            <a:endParaRPr lang="en-US" altLang="en-US" sz="2000"/>
          </a:p>
        </p:txBody>
      </p:sp>
      <p:sp>
        <p:nvSpPr>
          <p:cNvPr id="4" name="Text Box 3"/>
          <p:cNvSpPr txBox="1"/>
          <p:nvPr/>
        </p:nvSpPr>
        <p:spPr>
          <a:xfrm>
            <a:off x="1107440" y="3804285"/>
            <a:ext cx="4323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u="sng">
                <a:latin typeface="+mn-ea"/>
                <a:cs typeface="+mn-ea"/>
              </a:rPr>
              <a:t>TICKET MANAGEMENT</a:t>
            </a:r>
            <a:endParaRPr lang="en-US" altLang="en-US" sz="2000" u="sng">
              <a:latin typeface="+mn-ea"/>
              <a:cs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07440" y="4491990"/>
            <a:ext cx="46215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Enables organizers to set up and control various ticket categories for events, including their prices and stock levels.</a:t>
            </a:r>
            <a:endParaRPr lang="en-US" altLang="en-US" sz="2000"/>
          </a:p>
        </p:txBody>
      </p:sp>
      <p:sp>
        <p:nvSpPr>
          <p:cNvPr id="6" name="Text Box 5"/>
          <p:cNvSpPr txBox="1"/>
          <p:nvPr/>
        </p:nvSpPr>
        <p:spPr>
          <a:xfrm>
            <a:off x="6555105" y="1680845"/>
            <a:ext cx="5058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u="sng">
                <a:latin typeface="+mn-ea"/>
                <a:cs typeface="+mn-ea"/>
              </a:rPr>
              <a:t>BOOKING</a:t>
            </a:r>
            <a:endParaRPr lang="en-US" altLang="en-US" sz="2000" u="sng">
              <a:latin typeface="+mn-ea"/>
              <a:cs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696710" y="2199005"/>
            <a:ext cx="4252595" cy="1094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imulates ticket purchases and manages order details, including availability checks and inventory updates.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6622415" y="3943985"/>
            <a:ext cx="4156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u="sng">
                <a:latin typeface="+mn-ea"/>
                <a:cs typeface="+mn-ea"/>
              </a:rPr>
              <a:t>ATTENDEE MANAGEMENT </a:t>
            </a:r>
            <a:endParaRPr lang="en-US" altLang="en-US" sz="2000" u="sng">
              <a:latin typeface="+mn-ea"/>
              <a:cs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696710" y="4491990"/>
            <a:ext cx="42722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Track and manage attendee information for each event, including storing details and exporting attendee lists for check-in.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14291" y="849948"/>
            <a:ext cx="11363417" cy="5158105"/>
          </a:xfrm>
          <a:prstGeom prst="rect">
            <a:avLst/>
          </a:prstGeom>
          <a:noFill/>
          <a:ln w="38100">
            <a:solidFill>
              <a:srgbClr val="6AAB9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0" t="-64" r="37160" b="48026"/>
          <a:stretch>
            <a:fillRect/>
          </a:stretch>
        </p:blipFill>
        <p:spPr>
          <a:xfrm>
            <a:off x="-106532" y="-1"/>
            <a:ext cx="4294484" cy="4889667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0" t="-64" r="37160" b="48026"/>
          <a:stretch>
            <a:fillRect/>
          </a:stretch>
        </p:blipFill>
        <p:spPr>
          <a:xfrm rot="10800000">
            <a:off x="8004048" y="1968332"/>
            <a:ext cx="4294485" cy="4889667"/>
          </a:xfrm>
          <a:prstGeom prst="rect">
            <a:avLst/>
          </a:prstGeom>
        </p:spPr>
      </p:pic>
      <p:sp>
        <p:nvSpPr>
          <p:cNvPr id="39" name="KSO_Shape"/>
          <p:cNvSpPr/>
          <p:nvPr/>
        </p:nvSpPr>
        <p:spPr bwMode="auto">
          <a:xfrm>
            <a:off x="4020661" y="3779208"/>
            <a:ext cx="224836" cy="213219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0" name="KSO_Shape"/>
          <p:cNvSpPr/>
          <p:nvPr/>
        </p:nvSpPr>
        <p:spPr bwMode="auto">
          <a:xfrm>
            <a:off x="6135571" y="3754557"/>
            <a:ext cx="216411" cy="224836"/>
          </a:xfrm>
          <a:custGeom>
            <a:avLst/>
            <a:gdLst>
              <a:gd name="connsiteX0" fmla="*/ 281624 w 542587"/>
              <a:gd name="connsiteY0" fmla="*/ 303155 h 563710"/>
              <a:gd name="connsiteX1" fmla="*/ 255803 w 542587"/>
              <a:gd name="connsiteY1" fmla="*/ 340542 h 563710"/>
              <a:gd name="connsiteX2" fmla="*/ 281624 w 542587"/>
              <a:gd name="connsiteY2" fmla="*/ 379219 h 563710"/>
              <a:gd name="connsiteX3" fmla="*/ 308736 w 542587"/>
              <a:gd name="connsiteY3" fmla="*/ 340542 h 563710"/>
              <a:gd name="connsiteX4" fmla="*/ 281624 w 542587"/>
              <a:gd name="connsiteY4" fmla="*/ 303155 h 563710"/>
              <a:gd name="connsiteX5" fmla="*/ 364279 w 542587"/>
              <a:gd name="connsiteY5" fmla="*/ 273571 h 563710"/>
              <a:gd name="connsiteX6" fmla="*/ 406892 w 542587"/>
              <a:gd name="connsiteY6" fmla="*/ 273571 h 563710"/>
              <a:gd name="connsiteX7" fmla="*/ 454670 w 542587"/>
              <a:gd name="connsiteY7" fmla="*/ 348386 h 563710"/>
              <a:gd name="connsiteX8" fmla="*/ 453378 w 542587"/>
              <a:gd name="connsiteY8" fmla="*/ 316138 h 563710"/>
              <a:gd name="connsiteX9" fmla="*/ 453378 w 542587"/>
              <a:gd name="connsiteY9" fmla="*/ 273571 h 563710"/>
              <a:gd name="connsiteX10" fmla="*/ 495991 w 542587"/>
              <a:gd name="connsiteY10" fmla="*/ 273571 h 563710"/>
              <a:gd name="connsiteX11" fmla="*/ 495991 w 542587"/>
              <a:gd name="connsiteY11" fmla="*/ 409011 h 563710"/>
              <a:gd name="connsiteX12" fmla="*/ 454670 w 542587"/>
              <a:gd name="connsiteY12" fmla="*/ 409011 h 563710"/>
              <a:gd name="connsiteX13" fmla="*/ 405600 w 542587"/>
              <a:gd name="connsiteY13" fmla="*/ 335486 h 563710"/>
              <a:gd name="connsiteX14" fmla="*/ 408183 w 542587"/>
              <a:gd name="connsiteY14" fmla="*/ 366444 h 563710"/>
              <a:gd name="connsiteX15" fmla="*/ 408183 w 542587"/>
              <a:gd name="connsiteY15" fmla="*/ 409011 h 563710"/>
              <a:gd name="connsiteX16" fmla="*/ 364279 w 542587"/>
              <a:gd name="connsiteY16" fmla="*/ 409011 h 563710"/>
              <a:gd name="connsiteX17" fmla="*/ 45147 w 542587"/>
              <a:gd name="connsiteY17" fmla="*/ 273571 h 563710"/>
              <a:gd name="connsiteX18" fmla="*/ 99419 w 542587"/>
              <a:gd name="connsiteY18" fmla="*/ 273571 h 563710"/>
              <a:gd name="connsiteX19" fmla="*/ 123971 w 542587"/>
              <a:gd name="connsiteY19" fmla="*/ 358705 h 563710"/>
              <a:gd name="connsiteX20" fmla="*/ 147231 w 542587"/>
              <a:gd name="connsiteY20" fmla="*/ 273571 h 563710"/>
              <a:gd name="connsiteX21" fmla="*/ 201503 w 542587"/>
              <a:gd name="connsiteY21" fmla="*/ 273571 h 563710"/>
              <a:gd name="connsiteX22" fmla="*/ 201503 w 542587"/>
              <a:gd name="connsiteY22" fmla="*/ 409011 h 563710"/>
              <a:gd name="connsiteX23" fmla="*/ 161445 w 542587"/>
              <a:gd name="connsiteY23" fmla="*/ 409011 h 563710"/>
              <a:gd name="connsiteX24" fmla="*/ 161445 w 542587"/>
              <a:gd name="connsiteY24" fmla="*/ 367734 h 563710"/>
              <a:gd name="connsiteX25" fmla="*/ 161445 w 542587"/>
              <a:gd name="connsiteY25" fmla="*/ 347096 h 563710"/>
              <a:gd name="connsiteX26" fmla="*/ 164029 w 542587"/>
              <a:gd name="connsiteY26" fmla="*/ 322587 h 563710"/>
              <a:gd name="connsiteX27" fmla="*/ 139477 w 542587"/>
              <a:gd name="connsiteY27" fmla="*/ 409011 h 563710"/>
              <a:gd name="connsiteX28" fmla="*/ 107173 w 542587"/>
              <a:gd name="connsiteY28" fmla="*/ 409011 h 563710"/>
              <a:gd name="connsiteX29" fmla="*/ 82621 w 542587"/>
              <a:gd name="connsiteY29" fmla="*/ 322587 h 563710"/>
              <a:gd name="connsiteX30" fmla="*/ 83913 w 542587"/>
              <a:gd name="connsiteY30" fmla="*/ 341936 h 563710"/>
              <a:gd name="connsiteX31" fmla="*/ 85205 w 542587"/>
              <a:gd name="connsiteY31" fmla="*/ 363864 h 563710"/>
              <a:gd name="connsiteX32" fmla="*/ 85205 w 542587"/>
              <a:gd name="connsiteY32" fmla="*/ 409011 h 563710"/>
              <a:gd name="connsiteX33" fmla="*/ 45147 w 542587"/>
              <a:gd name="connsiteY33" fmla="*/ 409011 h 563710"/>
              <a:gd name="connsiteX34" fmla="*/ 281624 w 542587"/>
              <a:gd name="connsiteY34" fmla="*/ 269636 h 563710"/>
              <a:gd name="connsiteX35" fmla="*/ 353924 w 542587"/>
              <a:gd name="connsiteY35" fmla="*/ 340542 h 563710"/>
              <a:gd name="connsiteX36" fmla="*/ 281624 w 542587"/>
              <a:gd name="connsiteY36" fmla="*/ 412738 h 563710"/>
              <a:gd name="connsiteX37" fmla="*/ 210615 w 542587"/>
              <a:gd name="connsiteY37" fmla="*/ 340542 h 563710"/>
              <a:gd name="connsiteX38" fmla="*/ 281624 w 542587"/>
              <a:gd name="connsiteY38" fmla="*/ 269636 h 563710"/>
              <a:gd name="connsiteX39" fmla="*/ 25837 w 542587"/>
              <a:gd name="connsiteY39" fmla="*/ 154794 h 563710"/>
              <a:gd name="connsiteX40" fmla="*/ 25837 w 542587"/>
              <a:gd name="connsiteY40" fmla="*/ 515982 h 563710"/>
              <a:gd name="connsiteX41" fmla="*/ 47799 w 542587"/>
              <a:gd name="connsiteY41" fmla="*/ 537911 h 563710"/>
              <a:gd name="connsiteX42" fmla="*/ 431486 w 542587"/>
              <a:gd name="connsiteY42" fmla="*/ 537911 h 563710"/>
              <a:gd name="connsiteX43" fmla="*/ 436653 w 542587"/>
              <a:gd name="connsiteY43" fmla="*/ 532751 h 563710"/>
              <a:gd name="connsiteX44" fmla="*/ 436653 w 542587"/>
              <a:gd name="connsiteY44" fmla="*/ 491473 h 563710"/>
              <a:gd name="connsiteX45" fmla="*/ 471534 w 542587"/>
              <a:gd name="connsiteY45" fmla="*/ 456644 h 563710"/>
              <a:gd name="connsiteX46" fmla="*/ 511582 w 542587"/>
              <a:gd name="connsiteY46" fmla="*/ 456644 h 563710"/>
              <a:gd name="connsiteX47" fmla="*/ 516750 w 542587"/>
              <a:gd name="connsiteY47" fmla="*/ 451484 h 563710"/>
              <a:gd name="connsiteX48" fmla="*/ 516750 w 542587"/>
              <a:gd name="connsiteY48" fmla="*/ 154794 h 563710"/>
              <a:gd name="connsiteX49" fmla="*/ 82680 w 542587"/>
              <a:gd name="connsiteY49" fmla="*/ 0 h 563710"/>
              <a:gd name="connsiteX50" fmla="*/ 99474 w 542587"/>
              <a:gd name="connsiteY50" fmla="*/ 16769 h 563710"/>
              <a:gd name="connsiteX51" fmla="*/ 98182 w 542587"/>
              <a:gd name="connsiteY51" fmla="*/ 21929 h 563710"/>
              <a:gd name="connsiteX52" fmla="*/ 161484 w 542587"/>
              <a:gd name="connsiteY52" fmla="*/ 21929 h 563710"/>
              <a:gd name="connsiteX53" fmla="*/ 160192 w 542587"/>
              <a:gd name="connsiteY53" fmla="*/ 16769 h 563710"/>
              <a:gd name="connsiteX54" fmla="*/ 176987 w 542587"/>
              <a:gd name="connsiteY54" fmla="*/ 0 h 563710"/>
              <a:gd name="connsiteX55" fmla="*/ 193781 w 542587"/>
              <a:gd name="connsiteY55" fmla="*/ 16769 h 563710"/>
              <a:gd name="connsiteX56" fmla="*/ 192489 w 542587"/>
              <a:gd name="connsiteY56" fmla="*/ 21929 h 563710"/>
              <a:gd name="connsiteX57" fmla="*/ 255791 w 542587"/>
              <a:gd name="connsiteY57" fmla="*/ 21929 h 563710"/>
              <a:gd name="connsiteX58" fmla="*/ 255791 w 542587"/>
              <a:gd name="connsiteY58" fmla="*/ 16769 h 563710"/>
              <a:gd name="connsiteX59" fmla="*/ 271293 w 542587"/>
              <a:gd name="connsiteY59" fmla="*/ 0 h 563710"/>
              <a:gd name="connsiteX60" fmla="*/ 288088 w 542587"/>
              <a:gd name="connsiteY60" fmla="*/ 16769 h 563710"/>
              <a:gd name="connsiteX61" fmla="*/ 286796 w 542587"/>
              <a:gd name="connsiteY61" fmla="*/ 21929 h 563710"/>
              <a:gd name="connsiteX62" fmla="*/ 350098 w 542587"/>
              <a:gd name="connsiteY62" fmla="*/ 21929 h 563710"/>
              <a:gd name="connsiteX63" fmla="*/ 350098 w 542587"/>
              <a:gd name="connsiteY63" fmla="*/ 16769 h 563710"/>
              <a:gd name="connsiteX64" fmla="*/ 365600 w 542587"/>
              <a:gd name="connsiteY64" fmla="*/ 0 h 563710"/>
              <a:gd name="connsiteX65" fmla="*/ 382395 w 542587"/>
              <a:gd name="connsiteY65" fmla="*/ 16769 h 563710"/>
              <a:gd name="connsiteX66" fmla="*/ 382395 w 542587"/>
              <a:gd name="connsiteY66" fmla="*/ 21929 h 563710"/>
              <a:gd name="connsiteX67" fmla="*/ 445696 w 542587"/>
              <a:gd name="connsiteY67" fmla="*/ 21929 h 563710"/>
              <a:gd name="connsiteX68" fmla="*/ 444405 w 542587"/>
              <a:gd name="connsiteY68" fmla="*/ 16769 h 563710"/>
              <a:gd name="connsiteX69" fmla="*/ 461199 w 542587"/>
              <a:gd name="connsiteY69" fmla="*/ 0 h 563710"/>
              <a:gd name="connsiteX70" fmla="*/ 476701 w 542587"/>
              <a:gd name="connsiteY70" fmla="*/ 16769 h 563710"/>
              <a:gd name="connsiteX71" fmla="*/ 476701 w 542587"/>
              <a:gd name="connsiteY71" fmla="*/ 21929 h 563710"/>
              <a:gd name="connsiteX72" fmla="*/ 496080 w 542587"/>
              <a:gd name="connsiteY72" fmla="*/ 21929 h 563710"/>
              <a:gd name="connsiteX73" fmla="*/ 542587 w 542587"/>
              <a:gd name="connsiteY73" fmla="*/ 68368 h 563710"/>
              <a:gd name="connsiteX74" fmla="*/ 542587 w 542587"/>
              <a:gd name="connsiteY74" fmla="*/ 463094 h 563710"/>
              <a:gd name="connsiteX75" fmla="*/ 441821 w 542587"/>
              <a:gd name="connsiteY75" fmla="*/ 563710 h 563710"/>
              <a:gd name="connsiteX76" fmla="*/ 47799 w 542587"/>
              <a:gd name="connsiteY76" fmla="*/ 563710 h 563710"/>
              <a:gd name="connsiteX77" fmla="*/ 0 w 542587"/>
              <a:gd name="connsiteY77" fmla="*/ 515982 h 563710"/>
              <a:gd name="connsiteX78" fmla="*/ 0 w 542587"/>
              <a:gd name="connsiteY78" fmla="*/ 68368 h 563710"/>
              <a:gd name="connsiteX79" fmla="*/ 47799 w 542587"/>
              <a:gd name="connsiteY79" fmla="*/ 21929 h 563710"/>
              <a:gd name="connsiteX80" fmla="*/ 67177 w 542587"/>
              <a:gd name="connsiteY80" fmla="*/ 21929 h 563710"/>
              <a:gd name="connsiteX81" fmla="*/ 65886 w 542587"/>
              <a:gd name="connsiteY81" fmla="*/ 16769 h 563710"/>
              <a:gd name="connsiteX82" fmla="*/ 82680 w 542587"/>
              <a:gd name="connsiteY82" fmla="*/ 0 h 56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42587" h="563710">
                <a:moveTo>
                  <a:pt x="281624" y="303155"/>
                </a:moveTo>
                <a:cubicBezTo>
                  <a:pt x="260967" y="303155"/>
                  <a:pt x="255803" y="323783"/>
                  <a:pt x="255803" y="340542"/>
                </a:cubicBezTo>
                <a:cubicBezTo>
                  <a:pt x="255803" y="358591"/>
                  <a:pt x="260967" y="379219"/>
                  <a:pt x="281624" y="379219"/>
                </a:cubicBezTo>
                <a:cubicBezTo>
                  <a:pt x="300990" y="379219"/>
                  <a:pt x="308736" y="363748"/>
                  <a:pt x="308736" y="340542"/>
                </a:cubicBezTo>
                <a:cubicBezTo>
                  <a:pt x="308736" y="322494"/>
                  <a:pt x="300990" y="301866"/>
                  <a:pt x="281624" y="303155"/>
                </a:cubicBezTo>
                <a:close/>
                <a:moveTo>
                  <a:pt x="364279" y="273571"/>
                </a:moveTo>
                <a:lnTo>
                  <a:pt x="406892" y="273571"/>
                </a:lnTo>
                <a:lnTo>
                  <a:pt x="454670" y="348386"/>
                </a:lnTo>
                <a:lnTo>
                  <a:pt x="453378" y="316138"/>
                </a:lnTo>
                <a:lnTo>
                  <a:pt x="453378" y="273571"/>
                </a:lnTo>
                <a:lnTo>
                  <a:pt x="495991" y="273571"/>
                </a:lnTo>
                <a:lnTo>
                  <a:pt x="495991" y="409011"/>
                </a:lnTo>
                <a:lnTo>
                  <a:pt x="454670" y="409011"/>
                </a:lnTo>
                <a:lnTo>
                  <a:pt x="405600" y="335486"/>
                </a:lnTo>
                <a:lnTo>
                  <a:pt x="408183" y="366444"/>
                </a:lnTo>
                <a:lnTo>
                  <a:pt x="408183" y="409011"/>
                </a:lnTo>
                <a:lnTo>
                  <a:pt x="364279" y="409011"/>
                </a:lnTo>
                <a:close/>
                <a:moveTo>
                  <a:pt x="45147" y="273571"/>
                </a:moveTo>
                <a:lnTo>
                  <a:pt x="99419" y="273571"/>
                </a:lnTo>
                <a:lnTo>
                  <a:pt x="123971" y="358705"/>
                </a:lnTo>
                <a:lnTo>
                  <a:pt x="147231" y="273571"/>
                </a:lnTo>
                <a:lnTo>
                  <a:pt x="201503" y="273571"/>
                </a:lnTo>
                <a:lnTo>
                  <a:pt x="201503" y="409011"/>
                </a:lnTo>
                <a:lnTo>
                  <a:pt x="161445" y="409011"/>
                </a:lnTo>
                <a:lnTo>
                  <a:pt x="161445" y="367734"/>
                </a:lnTo>
                <a:lnTo>
                  <a:pt x="161445" y="347096"/>
                </a:lnTo>
                <a:lnTo>
                  <a:pt x="164029" y="322587"/>
                </a:lnTo>
                <a:lnTo>
                  <a:pt x="139477" y="409011"/>
                </a:lnTo>
                <a:lnTo>
                  <a:pt x="107173" y="409011"/>
                </a:lnTo>
                <a:lnTo>
                  <a:pt x="82621" y="322587"/>
                </a:lnTo>
                <a:lnTo>
                  <a:pt x="83913" y="341936"/>
                </a:lnTo>
                <a:lnTo>
                  <a:pt x="85205" y="363864"/>
                </a:lnTo>
                <a:lnTo>
                  <a:pt x="85205" y="409011"/>
                </a:lnTo>
                <a:lnTo>
                  <a:pt x="45147" y="409011"/>
                </a:lnTo>
                <a:close/>
                <a:moveTo>
                  <a:pt x="281624" y="269636"/>
                </a:moveTo>
                <a:cubicBezTo>
                  <a:pt x="330685" y="269636"/>
                  <a:pt x="353924" y="304445"/>
                  <a:pt x="353924" y="340542"/>
                </a:cubicBezTo>
                <a:cubicBezTo>
                  <a:pt x="353924" y="386954"/>
                  <a:pt x="322938" y="412738"/>
                  <a:pt x="281624" y="412738"/>
                </a:cubicBezTo>
                <a:cubicBezTo>
                  <a:pt x="239019" y="412738"/>
                  <a:pt x="210615" y="386954"/>
                  <a:pt x="210615" y="340542"/>
                </a:cubicBezTo>
                <a:cubicBezTo>
                  <a:pt x="210615" y="297999"/>
                  <a:pt x="240310" y="269636"/>
                  <a:pt x="281624" y="269636"/>
                </a:cubicBezTo>
                <a:close/>
                <a:moveTo>
                  <a:pt x="25837" y="154794"/>
                </a:moveTo>
                <a:lnTo>
                  <a:pt x="25837" y="515982"/>
                </a:lnTo>
                <a:cubicBezTo>
                  <a:pt x="25837" y="527591"/>
                  <a:pt x="36172" y="537911"/>
                  <a:pt x="47799" y="537911"/>
                </a:cubicBezTo>
                <a:lnTo>
                  <a:pt x="431486" y="537911"/>
                </a:lnTo>
                <a:lnTo>
                  <a:pt x="436653" y="532751"/>
                </a:lnTo>
                <a:lnTo>
                  <a:pt x="436653" y="491473"/>
                </a:lnTo>
                <a:cubicBezTo>
                  <a:pt x="436653" y="472123"/>
                  <a:pt x="452156" y="456644"/>
                  <a:pt x="471534" y="456644"/>
                </a:cubicBezTo>
                <a:lnTo>
                  <a:pt x="511582" y="456644"/>
                </a:lnTo>
                <a:lnTo>
                  <a:pt x="516750" y="451484"/>
                </a:lnTo>
                <a:lnTo>
                  <a:pt x="516750" y="154794"/>
                </a:lnTo>
                <a:close/>
                <a:moveTo>
                  <a:pt x="82680" y="0"/>
                </a:moveTo>
                <a:cubicBezTo>
                  <a:pt x="91723" y="0"/>
                  <a:pt x="99474" y="7740"/>
                  <a:pt x="99474" y="16769"/>
                </a:cubicBezTo>
                <a:cubicBezTo>
                  <a:pt x="99474" y="18059"/>
                  <a:pt x="98182" y="19349"/>
                  <a:pt x="98182" y="21929"/>
                </a:cubicBezTo>
                <a:lnTo>
                  <a:pt x="161484" y="21929"/>
                </a:lnTo>
                <a:cubicBezTo>
                  <a:pt x="161484" y="19349"/>
                  <a:pt x="160192" y="18059"/>
                  <a:pt x="160192" y="16769"/>
                </a:cubicBezTo>
                <a:cubicBezTo>
                  <a:pt x="160192" y="7740"/>
                  <a:pt x="167944" y="0"/>
                  <a:pt x="176987" y="0"/>
                </a:cubicBezTo>
                <a:cubicBezTo>
                  <a:pt x="186030" y="0"/>
                  <a:pt x="193781" y="7740"/>
                  <a:pt x="193781" y="16769"/>
                </a:cubicBezTo>
                <a:cubicBezTo>
                  <a:pt x="193781" y="18059"/>
                  <a:pt x="193781" y="19349"/>
                  <a:pt x="192489" y="21929"/>
                </a:cubicBezTo>
                <a:lnTo>
                  <a:pt x="255791" y="21929"/>
                </a:lnTo>
                <a:cubicBezTo>
                  <a:pt x="255791" y="19349"/>
                  <a:pt x="255791" y="18059"/>
                  <a:pt x="255791" y="16769"/>
                </a:cubicBezTo>
                <a:cubicBezTo>
                  <a:pt x="255791" y="7740"/>
                  <a:pt x="262250" y="0"/>
                  <a:pt x="271293" y="0"/>
                </a:cubicBezTo>
                <a:cubicBezTo>
                  <a:pt x="280337" y="0"/>
                  <a:pt x="288088" y="7740"/>
                  <a:pt x="288088" y="16769"/>
                </a:cubicBezTo>
                <a:cubicBezTo>
                  <a:pt x="288088" y="18059"/>
                  <a:pt x="288088" y="19349"/>
                  <a:pt x="286796" y="21929"/>
                </a:cubicBezTo>
                <a:lnTo>
                  <a:pt x="350098" y="21929"/>
                </a:lnTo>
                <a:cubicBezTo>
                  <a:pt x="350098" y="19349"/>
                  <a:pt x="350098" y="18059"/>
                  <a:pt x="350098" y="16769"/>
                </a:cubicBezTo>
                <a:cubicBezTo>
                  <a:pt x="350098" y="7740"/>
                  <a:pt x="356557" y="0"/>
                  <a:pt x="365600" y="0"/>
                </a:cubicBezTo>
                <a:cubicBezTo>
                  <a:pt x="375935" y="0"/>
                  <a:pt x="382395" y="7740"/>
                  <a:pt x="382395" y="16769"/>
                </a:cubicBezTo>
                <a:cubicBezTo>
                  <a:pt x="382395" y="18059"/>
                  <a:pt x="382395" y="19349"/>
                  <a:pt x="382395" y="21929"/>
                </a:cubicBezTo>
                <a:lnTo>
                  <a:pt x="445696" y="21929"/>
                </a:lnTo>
                <a:cubicBezTo>
                  <a:pt x="444405" y="19349"/>
                  <a:pt x="444405" y="18059"/>
                  <a:pt x="444405" y="16769"/>
                </a:cubicBezTo>
                <a:cubicBezTo>
                  <a:pt x="444405" y="7740"/>
                  <a:pt x="452156" y="0"/>
                  <a:pt x="461199" y="0"/>
                </a:cubicBezTo>
                <a:cubicBezTo>
                  <a:pt x="470242" y="0"/>
                  <a:pt x="476701" y="7740"/>
                  <a:pt x="476701" y="16769"/>
                </a:cubicBezTo>
                <a:cubicBezTo>
                  <a:pt x="476701" y="18059"/>
                  <a:pt x="476701" y="19349"/>
                  <a:pt x="476701" y="21929"/>
                </a:cubicBezTo>
                <a:lnTo>
                  <a:pt x="496080" y="21929"/>
                </a:lnTo>
                <a:cubicBezTo>
                  <a:pt x="521917" y="21929"/>
                  <a:pt x="542587" y="42568"/>
                  <a:pt x="542587" y="68368"/>
                </a:cubicBezTo>
                <a:lnTo>
                  <a:pt x="542587" y="463094"/>
                </a:lnTo>
                <a:lnTo>
                  <a:pt x="441821" y="563710"/>
                </a:lnTo>
                <a:lnTo>
                  <a:pt x="47799" y="563710"/>
                </a:lnTo>
                <a:cubicBezTo>
                  <a:pt x="21962" y="563710"/>
                  <a:pt x="0" y="541781"/>
                  <a:pt x="0" y="515982"/>
                </a:cubicBezTo>
                <a:lnTo>
                  <a:pt x="0" y="68368"/>
                </a:lnTo>
                <a:cubicBezTo>
                  <a:pt x="0" y="42568"/>
                  <a:pt x="21962" y="21929"/>
                  <a:pt x="47799" y="21929"/>
                </a:cubicBezTo>
                <a:lnTo>
                  <a:pt x="67177" y="21929"/>
                </a:lnTo>
                <a:cubicBezTo>
                  <a:pt x="67177" y="19349"/>
                  <a:pt x="65886" y="18059"/>
                  <a:pt x="65886" y="16769"/>
                </a:cubicBezTo>
                <a:cubicBezTo>
                  <a:pt x="65886" y="7740"/>
                  <a:pt x="73637" y="0"/>
                  <a:pt x="826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38552" y="3683546"/>
            <a:ext cx="311478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Date：</a:t>
            </a:r>
            <a:r>
              <a:rPr lang="en-US" altLang="zh-CN" sz="16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Enter title</a:t>
            </a:r>
            <a:endParaRPr lang="zh-CN" altLang="en-US" sz="1600" dirty="0">
              <a:solidFill>
                <a:schemeClr val="bg1"/>
              </a:solidFill>
              <a:latin typeface="+mj-lt"/>
              <a:ea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941060" y="2806415"/>
            <a:ext cx="309880" cy="11372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 sz="3200" b="1" kern="100" dirty="0"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zh-CN" sz="3600" b="1" kern="100" dirty="0">
              <a:effectLst/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253740" y="1079500"/>
            <a:ext cx="5435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n>
                  <a:solidFill>
                    <a:schemeClr val="tx1"/>
                  </a:solidFill>
                </a:ln>
              </a:rPr>
              <a:t> EVENT  TABLE</a:t>
            </a:r>
            <a:endParaRPr lang="en-US" sz="280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048000" y="1859915"/>
            <a:ext cx="60960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/>
              <a:t>event_id – INT(11) PRIMARY KEY AUTO_INCREMENT</a:t>
            </a:r>
            <a:endParaRPr lang="en-US" altLang="en-GB"/>
          </a:p>
          <a:p>
            <a:r>
              <a:rPr lang="en-US" altLang="en-GB"/>
              <a:t>name – VARCHAR(255) NOT NULL</a:t>
            </a:r>
            <a:endParaRPr lang="en-US" altLang="en-GB"/>
          </a:p>
          <a:p>
            <a:r>
              <a:rPr lang="en-US" altLang="en-GB"/>
              <a:t>description – TEXT NOT NULL</a:t>
            </a:r>
            <a:endParaRPr lang="en-US" altLang="en-GB"/>
          </a:p>
          <a:p>
            <a:r>
              <a:rPr lang="en-US" altLang="en-GB"/>
              <a:t>event_date – DATE NOT NULL</a:t>
            </a:r>
            <a:endParaRPr lang="en-US" altLang="en-GB"/>
          </a:p>
          <a:p>
            <a:r>
              <a:rPr lang="en-US" altLang="en-GB"/>
              <a:t>event_time – TIME NOT NULL</a:t>
            </a:r>
            <a:endParaRPr lang="en-US" altLang="en-GB"/>
          </a:p>
          <a:p>
            <a:r>
              <a:rPr lang="en-US" altLang="en-GB"/>
              <a:t>location – VARCHAR(255) NOT NULL</a:t>
            </a:r>
            <a:endParaRPr lang="en-US" altLang="en-GB"/>
          </a:p>
          <a:p>
            <a:r>
              <a:rPr lang="en-US" altLang="en-GB"/>
              <a:t>category – ENUM('Concert', 'Conference', 'Workshop', 'Seminar') NOT NULL</a:t>
            </a:r>
            <a:endParaRPr lang="en-US" altLang="en-GB"/>
          </a:p>
          <a:p>
            <a:r>
              <a:rPr lang="en-US" altLang="en-GB"/>
              <a:t>front_price – DECIMAL(10,2) NOT NULL</a:t>
            </a:r>
            <a:endParaRPr lang="en-US" altLang="en-GB"/>
          </a:p>
          <a:p>
            <a:r>
              <a:rPr lang="en-US" altLang="en-GB"/>
              <a:t>middle_price – DECIMAL(10,2) NOT NULL</a:t>
            </a:r>
            <a:endParaRPr lang="en-US" altLang="en-GB"/>
          </a:p>
          <a:p>
            <a:r>
              <a:rPr lang="en-US" altLang="en-GB"/>
              <a:t>back_price – DECIMAL(10,2) NOT NULL</a:t>
            </a:r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14291" y="849948"/>
            <a:ext cx="11363417" cy="5158105"/>
          </a:xfrm>
          <a:prstGeom prst="rect">
            <a:avLst/>
          </a:prstGeom>
          <a:noFill/>
          <a:ln w="38100">
            <a:solidFill>
              <a:srgbClr val="6AAB9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0" t="-64" r="37160" b="48026"/>
          <a:stretch>
            <a:fillRect/>
          </a:stretch>
        </p:blipFill>
        <p:spPr>
          <a:xfrm>
            <a:off x="-106532" y="-1"/>
            <a:ext cx="4294484" cy="4889667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0" t="-64" r="37160" b="48026"/>
          <a:stretch>
            <a:fillRect/>
          </a:stretch>
        </p:blipFill>
        <p:spPr>
          <a:xfrm rot="10800000">
            <a:off x="8004048" y="1968332"/>
            <a:ext cx="4294485" cy="4889667"/>
          </a:xfrm>
          <a:prstGeom prst="rect">
            <a:avLst/>
          </a:prstGeom>
        </p:spPr>
      </p:pic>
      <p:sp>
        <p:nvSpPr>
          <p:cNvPr id="39" name="KSO_Shape"/>
          <p:cNvSpPr/>
          <p:nvPr/>
        </p:nvSpPr>
        <p:spPr bwMode="auto">
          <a:xfrm>
            <a:off x="4020661" y="3779208"/>
            <a:ext cx="224836" cy="213219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0" name="KSO_Shape"/>
          <p:cNvSpPr/>
          <p:nvPr/>
        </p:nvSpPr>
        <p:spPr bwMode="auto">
          <a:xfrm>
            <a:off x="6135571" y="3754557"/>
            <a:ext cx="216411" cy="224836"/>
          </a:xfrm>
          <a:custGeom>
            <a:avLst/>
            <a:gdLst>
              <a:gd name="connsiteX0" fmla="*/ 281624 w 542587"/>
              <a:gd name="connsiteY0" fmla="*/ 303155 h 563710"/>
              <a:gd name="connsiteX1" fmla="*/ 255803 w 542587"/>
              <a:gd name="connsiteY1" fmla="*/ 340542 h 563710"/>
              <a:gd name="connsiteX2" fmla="*/ 281624 w 542587"/>
              <a:gd name="connsiteY2" fmla="*/ 379219 h 563710"/>
              <a:gd name="connsiteX3" fmla="*/ 308736 w 542587"/>
              <a:gd name="connsiteY3" fmla="*/ 340542 h 563710"/>
              <a:gd name="connsiteX4" fmla="*/ 281624 w 542587"/>
              <a:gd name="connsiteY4" fmla="*/ 303155 h 563710"/>
              <a:gd name="connsiteX5" fmla="*/ 364279 w 542587"/>
              <a:gd name="connsiteY5" fmla="*/ 273571 h 563710"/>
              <a:gd name="connsiteX6" fmla="*/ 406892 w 542587"/>
              <a:gd name="connsiteY6" fmla="*/ 273571 h 563710"/>
              <a:gd name="connsiteX7" fmla="*/ 454670 w 542587"/>
              <a:gd name="connsiteY7" fmla="*/ 348386 h 563710"/>
              <a:gd name="connsiteX8" fmla="*/ 453378 w 542587"/>
              <a:gd name="connsiteY8" fmla="*/ 316138 h 563710"/>
              <a:gd name="connsiteX9" fmla="*/ 453378 w 542587"/>
              <a:gd name="connsiteY9" fmla="*/ 273571 h 563710"/>
              <a:gd name="connsiteX10" fmla="*/ 495991 w 542587"/>
              <a:gd name="connsiteY10" fmla="*/ 273571 h 563710"/>
              <a:gd name="connsiteX11" fmla="*/ 495991 w 542587"/>
              <a:gd name="connsiteY11" fmla="*/ 409011 h 563710"/>
              <a:gd name="connsiteX12" fmla="*/ 454670 w 542587"/>
              <a:gd name="connsiteY12" fmla="*/ 409011 h 563710"/>
              <a:gd name="connsiteX13" fmla="*/ 405600 w 542587"/>
              <a:gd name="connsiteY13" fmla="*/ 335486 h 563710"/>
              <a:gd name="connsiteX14" fmla="*/ 408183 w 542587"/>
              <a:gd name="connsiteY14" fmla="*/ 366444 h 563710"/>
              <a:gd name="connsiteX15" fmla="*/ 408183 w 542587"/>
              <a:gd name="connsiteY15" fmla="*/ 409011 h 563710"/>
              <a:gd name="connsiteX16" fmla="*/ 364279 w 542587"/>
              <a:gd name="connsiteY16" fmla="*/ 409011 h 563710"/>
              <a:gd name="connsiteX17" fmla="*/ 45147 w 542587"/>
              <a:gd name="connsiteY17" fmla="*/ 273571 h 563710"/>
              <a:gd name="connsiteX18" fmla="*/ 99419 w 542587"/>
              <a:gd name="connsiteY18" fmla="*/ 273571 h 563710"/>
              <a:gd name="connsiteX19" fmla="*/ 123971 w 542587"/>
              <a:gd name="connsiteY19" fmla="*/ 358705 h 563710"/>
              <a:gd name="connsiteX20" fmla="*/ 147231 w 542587"/>
              <a:gd name="connsiteY20" fmla="*/ 273571 h 563710"/>
              <a:gd name="connsiteX21" fmla="*/ 201503 w 542587"/>
              <a:gd name="connsiteY21" fmla="*/ 273571 h 563710"/>
              <a:gd name="connsiteX22" fmla="*/ 201503 w 542587"/>
              <a:gd name="connsiteY22" fmla="*/ 409011 h 563710"/>
              <a:gd name="connsiteX23" fmla="*/ 161445 w 542587"/>
              <a:gd name="connsiteY23" fmla="*/ 409011 h 563710"/>
              <a:gd name="connsiteX24" fmla="*/ 161445 w 542587"/>
              <a:gd name="connsiteY24" fmla="*/ 367734 h 563710"/>
              <a:gd name="connsiteX25" fmla="*/ 161445 w 542587"/>
              <a:gd name="connsiteY25" fmla="*/ 347096 h 563710"/>
              <a:gd name="connsiteX26" fmla="*/ 164029 w 542587"/>
              <a:gd name="connsiteY26" fmla="*/ 322587 h 563710"/>
              <a:gd name="connsiteX27" fmla="*/ 139477 w 542587"/>
              <a:gd name="connsiteY27" fmla="*/ 409011 h 563710"/>
              <a:gd name="connsiteX28" fmla="*/ 107173 w 542587"/>
              <a:gd name="connsiteY28" fmla="*/ 409011 h 563710"/>
              <a:gd name="connsiteX29" fmla="*/ 82621 w 542587"/>
              <a:gd name="connsiteY29" fmla="*/ 322587 h 563710"/>
              <a:gd name="connsiteX30" fmla="*/ 83913 w 542587"/>
              <a:gd name="connsiteY30" fmla="*/ 341936 h 563710"/>
              <a:gd name="connsiteX31" fmla="*/ 85205 w 542587"/>
              <a:gd name="connsiteY31" fmla="*/ 363864 h 563710"/>
              <a:gd name="connsiteX32" fmla="*/ 85205 w 542587"/>
              <a:gd name="connsiteY32" fmla="*/ 409011 h 563710"/>
              <a:gd name="connsiteX33" fmla="*/ 45147 w 542587"/>
              <a:gd name="connsiteY33" fmla="*/ 409011 h 563710"/>
              <a:gd name="connsiteX34" fmla="*/ 281624 w 542587"/>
              <a:gd name="connsiteY34" fmla="*/ 269636 h 563710"/>
              <a:gd name="connsiteX35" fmla="*/ 353924 w 542587"/>
              <a:gd name="connsiteY35" fmla="*/ 340542 h 563710"/>
              <a:gd name="connsiteX36" fmla="*/ 281624 w 542587"/>
              <a:gd name="connsiteY36" fmla="*/ 412738 h 563710"/>
              <a:gd name="connsiteX37" fmla="*/ 210615 w 542587"/>
              <a:gd name="connsiteY37" fmla="*/ 340542 h 563710"/>
              <a:gd name="connsiteX38" fmla="*/ 281624 w 542587"/>
              <a:gd name="connsiteY38" fmla="*/ 269636 h 563710"/>
              <a:gd name="connsiteX39" fmla="*/ 25837 w 542587"/>
              <a:gd name="connsiteY39" fmla="*/ 154794 h 563710"/>
              <a:gd name="connsiteX40" fmla="*/ 25837 w 542587"/>
              <a:gd name="connsiteY40" fmla="*/ 515982 h 563710"/>
              <a:gd name="connsiteX41" fmla="*/ 47799 w 542587"/>
              <a:gd name="connsiteY41" fmla="*/ 537911 h 563710"/>
              <a:gd name="connsiteX42" fmla="*/ 431486 w 542587"/>
              <a:gd name="connsiteY42" fmla="*/ 537911 h 563710"/>
              <a:gd name="connsiteX43" fmla="*/ 436653 w 542587"/>
              <a:gd name="connsiteY43" fmla="*/ 532751 h 563710"/>
              <a:gd name="connsiteX44" fmla="*/ 436653 w 542587"/>
              <a:gd name="connsiteY44" fmla="*/ 491473 h 563710"/>
              <a:gd name="connsiteX45" fmla="*/ 471534 w 542587"/>
              <a:gd name="connsiteY45" fmla="*/ 456644 h 563710"/>
              <a:gd name="connsiteX46" fmla="*/ 511582 w 542587"/>
              <a:gd name="connsiteY46" fmla="*/ 456644 h 563710"/>
              <a:gd name="connsiteX47" fmla="*/ 516750 w 542587"/>
              <a:gd name="connsiteY47" fmla="*/ 451484 h 563710"/>
              <a:gd name="connsiteX48" fmla="*/ 516750 w 542587"/>
              <a:gd name="connsiteY48" fmla="*/ 154794 h 563710"/>
              <a:gd name="connsiteX49" fmla="*/ 82680 w 542587"/>
              <a:gd name="connsiteY49" fmla="*/ 0 h 563710"/>
              <a:gd name="connsiteX50" fmla="*/ 99474 w 542587"/>
              <a:gd name="connsiteY50" fmla="*/ 16769 h 563710"/>
              <a:gd name="connsiteX51" fmla="*/ 98182 w 542587"/>
              <a:gd name="connsiteY51" fmla="*/ 21929 h 563710"/>
              <a:gd name="connsiteX52" fmla="*/ 161484 w 542587"/>
              <a:gd name="connsiteY52" fmla="*/ 21929 h 563710"/>
              <a:gd name="connsiteX53" fmla="*/ 160192 w 542587"/>
              <a:gd name="connsiteY53" fmla="*/ 16769 h 563710"/>
              <a:gd name="connsiteX54" fmla="*/ 176987 w 542587"/>
              <a:gd name="connsiteY54" fmla="*/ 0 h 563710"/>
              <a:gd name="connsiteX55" fmla="*/ 193781 w 542587"/>
              <a:gd name="connsiteY55" fmla="*/ 16769 h 563710"/>
              <a:gd name="connsiteX56" fmla="*/ 192489 w 542587"/>
              <a:gd name="connsiteY56" fmla="*/ 21929 h 563710"/>
              <a:gd name="connsiteX57" fmla="*/ 255791 w 542587"/>
              <a:gd name="connsiteY57" fmla="*/ 21929 h 563710"/>
              <a:gd name="connsiteX58" fmla="*/ 255791 w 542587"/>
              <a:gd name="connsiteY58" fmla="*/ 16769 h 563710"/>
              <a:gd name="connsiteX59" fmla="*/ 271293 w 542587"/>
              <a:gd name="connsiteY59" fmla="*/ 0 h 563710"/>
              <a:gd name="connsiteX60" fmla="*/ 288088 w 542587"/>
              <a:gd name="connsiteY60" fmla="*/ 16769 h 563710"/>
              <a:gd name="connsiteX61" fmla="*/ 286796 w 542587"/>
              <a:gd name="connsiteY61" fmla="*/ 21929 h 563710"/>
              <a:gd name="connsiteX62" fmla="*/ 350098 w 542587"/>
              <a:gd name="connsiteY62" fmla="*/ 21929 h 563710"/>
              <a:gd name="connsiteX63" fmla="*/ 350098 w 542587"/>
              <a:gd name="connsiteY63" fmla="*/ 16769 h 563710"/>
              <a:gd name="connsiteX64" fmla="*/ 365600 w 542587"/>
              <a:gd name="connsiteY64" fmla="*/ 0 h 563710"/>
              <a:gd name="connsiteX65" fmla="*/ 382395 w 542587"/>
              <a:gd name="connsiteY65" fmla="*/ 16769 h 563710"/>
              <a:gd name="connsiteX66" fmla="*/ 382395 w 542587"/>
              <a:gd name="connsiteY66" fmla="*/ 21929 h 563710"/>
              <a:gd name="connsiteX67" fmla="*/ 445696 w 542587"/>
              <a:gd name="connsiteY67" fmla="*/ 21929 h 563710"/>
              <a:gd name="connsiteX68" fmla="*/ 444405 w 542587"/>
              <a:gd name="connsiteY68" fmla="*/ 16769 h 563710"/>
              <a:gd name="connsiteX69" fmla="*/ 461199 w 542587"/>
              <a:gd name="connsiteY69" fmla="*/ 0 h 563710"/>
              <a:gd name="connsiteX70" fmla="*/ 476701 w 542587"/>
              <a:gd name="connsiteY70" fmla="*/ 16769 h 563710"/>
              <a:gd name="connsiteX71" fmla="*/ 476701 w 542587"/>
              <a:gd name="connsiteY71" fmla="*/ 21929 h 563710"/>
              <a:gd name="connsiteX72" fmla="*/ 496080 w 542587"/>
              <a:gd name="connsiteY72" fmla="*/ 21929 h 563710"/>
              <a:gd name="connsiteX73" fmla="*/ 542587 w 542587"/>
              <a:gd name="connsiteY73" fmla="*/ 68368 h 563710"/>
              <a:gd name="connsiteX74" fmla="*/ 542587 w 542587"/>
              <a:gd name="connsiteY74" fmla="*/ 463094 h 563710"/>
              <a:gd name="connsiteX75" fmla="*/ 441821 w 542587"/>
              <a:gd name="connsiteY75" fmla="*/ 563710 h 563710"/>
              <a:gd name="connsiteX76" fmla="*/ 47799 w 542587"/>
              <a:gd name="connsiteY76" fmla="*/ 563710 h 563710"/>
              <a:gd name="connsiteX77" fmla="*/ 0 w 542587"/>
              <a:gd name="connsiteY77" fmla="*/ 515982 h 563710"/>
              <a:gd name="connsiteX78" fmla="*/ 0 w 542587"/>
              <a:gd name="connsiteY78" fmla="*/ 68368 h 563710"/>
              <a:gd name="connsiteX79" fmla="*/ 47799 w 542587"/>
              <a:gd name="connsiteY79" fmla="*/ 21929 h 563710"/>
              <a:gd name="connsiteX80" fmla="*/ 67177 w 542587"/>
              <a:gd name="connsiteY80" fmla="*/ 21929 h 563710"/>
              <a:gd name="connsiteX81" fmla="*/ 65886 w 542587"/>
              <a:gd name="connsiteY81" fmla="*/ 16769 h 563710"/>
              <a:gd name="connsiteX82" fmla="*/ 82680 w 542587"/>
              <a:gd name="connsiteY82" fmla="*/ 0 h 56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42587" h="563710">
                <a:moveTo>
                  <a:pt x="281624" y="303155"/>
                </a:moveTo>
                <a:cubicBezTo>
                  <a:pt x="260967" y="303155"/>
                  <a:pt x="255803" y="323783"/>
                  <a:pt x="255803" y="340542"/>
                </a:cubicBezTo>
                <a:cubicBezTo>
                  <a:pt x="255803" y="358591"/>
                  <a:pt x="260967" y="379219"/>
                  <a:pt x="281624" y="379219"/>
                </a:cubicBezTo>
                <a:cubicBezTo>
                  <a:pt x="300990" y="379219"/>
                  <a:pt x="308736" y="363748"/>
                  <a:pt x="308736" y="340542"/>
                </a:cubicBezTo>
                <a:cubicBezTo>
                  <a:pt x="308736" y="322494"/>
                  <a:pt x="300990" y="301866"/>
                  <a:pt x="281624" y="303155"/>
                </a:cubicBezTo>
                <a:close/>
                <a:moveTo>
                  <a:pt x="364279" y="273571"/>
                </a:moveTo>
                <a:lnTo>
                  <a:pt x="406892" y="273571"/>
                </a:lnTo>
                <a:lnTo>
                  <a:pt x="454670" y="348386"/>
                </a:lnTo>
                <a:lnTo>
                  <a:pt x="453378" y="316138"/>
                </a:lnTo>
                <a:lnTo>
                  <a:pt x="453378" y="273571"/>
                </a:lnTo>
                <a:lnTo>
                  <a:pt x="495991" y="273571"/>
                </a:lnTo>
                <a:lnTo>
                  <a:pt x="495991" y="409011"/>
                </a:lnTo>
                <a:lnTo>
                  <a:pt x="454670" y="409011"/>
                </a:lnTo>
                <a:lnTo>
                  <a:pt x="405600" y="335486"/>
                </a:lnTo>
                <a:lnTo>
                  <a:pt x="408183" y="366444"/>
                </a:lnTo>
                <a:lnTo>
                  <a:pt x="408183" y="409011"/>
                </a:lnTo>
                <a:lnTo>
                  <a:pt x="364279" y="409011"/>
                </a:lnTo>
                <a:close/>
                <a:moveTo>
                  <a:pt x="45147" y="273571"/>
                </a:moveTo>
                <a:lnTo>
                  <a:pt x="99419" y="273571"/>
                </a:lnTo>
                <a:lnTo>
                  <a:pt x="123971" y="358705"/>
                </a:lnTo>
                <a:lnTo>
                  <a:pt x="147231" y="273571"/>
                </a:lnTo>
                <a:lnTo>
                  <a:pt x="201503" y="273571"/>
                </a:lnTo>
                <a:lnTo>
                  <a:pt x="201503" y="409011"/>
                </a:lnTo>
                <a:lnTo>
                  <a:pt x="161445" y="409011"/>
                </a:lnTo>
                <a:lnTo>
                  <a:pt x="161445" y="367734"/>
                </a:lnTo>
                <a:lnTo>
                  <a:pt x="161445" y="347096"/>
                </a:lnTo>
                <a:lnTo>
                  <a:pt x="164029" y="322587"/>
                </a:lnTo>
                <a:lnTo>
                  <a:pt x="139477" y="409011"/>
                </a:lnTo>
                <a:lnTo>
                  <a:pt x="107173" y="409011"/>
                </a:lnTo>
                <a:lnTo>
                  <a:pt x="82621" y="322587"/>
                </a:lnTo>
                <a:lnTo>
                  <a:pt x="83913" y="341936"/>
                </a:lnTo>
                <a:lnTo>
                  <a:pt x="85205" y="363864"/>
                </a:lnTo>
                <a:lnTo>
                  <a:pt x="85205" y="409011"/>
                </a:lnTo>
                <a:lnTo>
                  <a:pt x="45147" y="409011"/>
                </a:lnTo>
                <a:close/>
                <a:moveTo>
                  <a:pt x="281624" y="269636"/>
                </a:moveTo>
                <a:cubicBezTo>
                  <a:pt x="330685" y="269636"/>
                  <a:pt x="353924" y="304445"/>
                  <a:pt x="353924" y="340542"/>
                </a:cubicBezTo>
                <a:cubicBezTo>
                  <a:pt x="353924" y="386954"/>
                  <a:pt x="322938" y="412738"/>
                  <a:pt x="281624" y="412738"/>
                </a:cubicBezTo>
                <a:cubicBezTo>
                  <a:pt x="239019" y="412738"/>
                  <a:pt x="210615" y="386954"/>
                  <a:pt x="210615" y="340542"/>
                </a:cubicBezTo>
                <a:cubicBezTo>
                  <a:pt x="210615" y="297999"/>
                  <a:pt x="240310" y="269636"/>
                  <a:pt x="281624" y="269636"/>
                </a:cubicBezTo>
                <a:close/>
                <a:moveTo>
                  <a:pt x="25837" y="154794"/>
                </a:moveTo>
                <a:lnTo>
                  <a:pt x="25837" y="515982"/>
                </a:lnTo>
                <a:cubicBezTo>
                  <a:pt x="25837" y="527591"/>
                  <a:pt x="36172" y="537911"/>
                  <a:pt x="47799" y="537911"/>
                </a:cubicBezTo>
                <a:lnTo>
                  <a:pt x="431486" y="537911"/>
                </a:lnTo>
                <a:lnTo>
                  <a:pt x="436653" y="532751"/>
                </a:lnTo>
                <a:lnTo>
                  <a:pt x="436653" y="491473"/>
                </a:lnTo>
                <a:cubicBezTo>
                  <a:pt x="436653" y="472123"/>
                  <a:pt x="452156" y="456644"/>
                  <a:pt x="471534" y="456644"/>
                </a:cubicBezTo>
                <a:lnTo>
                  <a:pt x="511582" y="456644"/>
                </a:lnTo>
                <a:lnTo>
                  <a:pt x="516750" y="451484"/>
                </a:lnTo>
                <a:lnTo>
                  <a:pt x="516750" y="154794"/>
                </a:lnTo>
                <a:close/>
                <a:moveTo>
                  <a:pt x="82680" y="0"/>
                </a:moveTo>
                <a:cubicBezTo>
                  <a:pt x="91723" y="0"/>
                  <a:pt x="99474" y="7740"/>
                  <a:pt x="99474" y="16769"/>
                </a:cubicBezTo>
                <a:cubicBezTo>
                  <a:pt x="99474" y="18059"/>
                  <a:pt x="98182" y="19349"/>
                  <a:pt x="98182" y="21929"/>
                </a:cubicBezTo>
                <a:lnTo>
                  <a:pt x="161484" y="21929"/>
                </a:lnTo>
                <a:cubicBezTo>
                  <a:pt x="161484" y="19349"/>
                  <a:pt x="160192" y="18059"/>
                  <a:pt x="160192" y="16769"/>
                </a:cubicBezTo>
                <a:cubicBezTo>
                  <a:pt x="160192" y="7740"/>
                  <a:pt x="167944" y="0"/>
                  <a:pt x="176987" y="0"/>
                </a:cubicBezTo>
                <a:cubicBezTo>
                  <a:pt x="186030" y="0"/>
                  <a:pt x="193781" y="7740"/>
                  <a:pt x="193781" y="16769"/>
                </a:cubicBezTo>
                <a:cubicBezTo>
                  <a:pt x="193781" y="18059"/>
                  <a:pt x="193781" y="19349"/>
                  <a:pt x="192489" y="21929"/>
                </a:cubicBezTo>
                <a:lnTo>
                  <a:pt x="255791" y="21929"/>
                </a:lnTo>
                <a:cubicBezTo>
                  <a:pt x="255791" y="19349"/>
                  <a:pt x="255791" y="18059"/>
                  <a:pt x="255791" y="16769"/>
                </a:cubicBezTo>
                <a:cubicBezTo>
                  <a:pt x="255791" y="7740"/>
                  <a:pt x="262250" y="0"/>
                  <a:pt x="271293" y="0"/>
                </a:cubicBezTo>
                <a:cubicBezTo>
                  <a:pt x="280337" y="0"/>
                  <a:pt x="288088" y="7740"/>
                  <a:pt x="288088" y="16769"/>
                </a:cubicBezTo>
                <a:cubicBezTo>
                  <a:pt x="288088" y="18059"/>
                  <a:pt x="288088" y="19349"/>
                  <a:pt x="286796" y="21929"/>
                </a:cubicBezTo>
                <a:lnTo>
                  <a:pt x="350098" y="21929"/>
                </a:lnTo>
                <a:cubicBezTo>
                  <a:pt x="350098" y="19349"/>
                  <a:pt x="350098" y="18059"/>
                  <a:pt x="350098" y="16769"/>
                </a:cubicBezTo>
                <a:cubicBezTo>
                  <a:pt x="350098" y="7740"/>
                  <a:pt x="356557" y="0"/>
                  <a:pt x="365600" y="0"/>
                </a:cubicBezTo>
                <a:cubicBezTo>
                  <a:pt x="375935" y="0"/>
                  <a:pt x="382395" y="7740"/>
                  <a:pt x="382395" y="16769"/>
                </a:cubicBezTo>
                <a:cubicBezTo>
                  <a:pt x="382395" y="18059"/>
                  <a:pt x="382395" y="19349"/>
                  <a:pt x="382395" y="21929"/>
                </a:cubicBezTo>
                <a:lnTo>
                  <a:pt x="445696" y="21929"/>
                </a:lnTo>
                <a:cubicBezTo>
                  <a:pt x="444405" y="19349"/>
                  <a:pt x="444405" y="18059"/>
                  <a:pt x="444405" y="16769"/>
                </a:cubicBezTo>
                <a:cubicBezTo>
                  <a:pt x="444405" y="7740"/>
                  <a:pt x="452156" y="0"/>
                  <a:pt x="461199" y="0"/>
                </a:cubicBezTo>
                <a:cubicBezTo>
                  <a:pt x="470242" y="0"/>
                  <a:pt x="476701" y="7740"/>
                  <a:pt x="476701" y="16769"/>
                </a:cubicBezTo>
                <a:cubicBezTo>
                  <a:pt x="476701" y="18059"/>
                  <a:pt x="476701" y="19349"/>
                  <a:pt x="476701" y="21929"/>
                </a:cubicBezTo>
                <a:lnTo>
                  <a:pt x="496080" y="21929"/>
                </a:lnTo>
                <a:cubicBezTo>
                  <a:pt x="521917" y="21929"/>
                  <a:pt x="542587" y="42568"/>
                  <a:pt x="542587" y="68368"/>
                </a:cubicBezTo>
                <a:lnTo>
                  <a:pt x="542587" y="463094"/>
                </a:lnTo>
                <a:lnTo>
                  <a:pt x="441821" y="563710"/>
                </a:lnTo>
                <a:lnTo>
                  <a:pt x="47799" y="563710"/>
                </a:lnTo>
                <a:cubicBezTo>
                  <a:pt x="21962" y="563710"/>
                  <a:pt x="0" y="541781"/>
                  <a:pt x="0" y="515982"/>
                </a:cubicBezTo>
                <a:lnTo>
                  <a:pt x="0" y="68368"/>
                </a:lnTo>
                <a:cubicBezTo>
                  <a:pt x="0" y="42568"/>
                  <a:pt x="21962" y="21929"/>
                  <a:pt x="47799" y="21929"/>
                </a:cubicBezTo>
                <a:lnTo>
                  <a:pt x="67177" y="21929"/>
                </a:lnTo>
                <a:cubicBezTo>
                  <a:pt x="67177" y="19349"/>
                  <a:pt x="65886" y="18059"/>
                  <a:pt x="65886" y="16769"/>
                </a:cubicBezTo>
                <a:cubicBezTo>
                  <a:pt x="65886" y="7740"/>
                  <a:pt x="73637" y="0"/>
                  <a:pt x="826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38552" y="3683546"/>
            <a:ext cx="311478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Date：</a:t>
            </a:r>
            <a:r>
              <a:rPr lang="en-US" altLang="zh-CN" sz="16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Enter title</a:t>
            </a:r>
            <a:endParaRPr lang="zh-CN" altLang="en-US" sz="1600" dirty="0">
              <a:solidFill>
                <a:schemeClr val="bg1"/>
              </a:solidFill>
              <a:latin typeface="+mj-lt"/>
              <a:ea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941060" y="2806415"/>
            <a:ext cx="309880" cy="11372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 sz="3200" b="1" kern="100" dirty="0"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zh-CN" sz="3600" b="1" kern="100" dirty="0">
              <a:effectLst/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279140" y="1474470"/>
            <a:ext cx="66160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ln>
                  <a:solidFill>
                    <a:schemeClr val="tx1"/>
                  </a:solidFill>
                </a:ln>
              </a:rPr>
              <a:t> BOOKING TABLE</a:t>
            </a:r>
            <a:endParaRPr lang="en-US" altLang="en-US" sz="2800">
              <a:ln>
                <a:solidFill>
                  <a:schemeClr val="tx1"/>
                </a:solidFill>
              </a:ln>
            </a:endParaRP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3048000" y="2275840"/>
            <a:ext cx="6428105" cy="31546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GB"/>
              <a:t>booking_id – INT AUTO_INCREMENT PRIMARY KEY</a:t>
            </a:r>
            <a:endParaRPr lang="en-US" altLang="en-GB"/>
          </a:p>
          <a:p>
            <a:r>
              <a:rPr lang="en-US" altLang="en-GB"/>
              <a:t>username – VARCHAR(255) NOT NULL</a:t>
            </a:r>
            <a:endParaRPr lang="en-US" altLang="en-GB"/>
          </a:p>
          <a:p>
            <a:r>
              <a:rPr lang="en-US" altLang="en-GB"/>
              <a:t>email – VARCHAR(255) NOT NULL</a:t>
            </a:r>
            <a:endParaRPr lang="en-US" altLang="en-GB"/>
          </a:p>
          <a:p>
            <a:r>
              <a:rPr lang="en-US" altLang="en-GB"/>
              <a:t>phone – VARCHAR(15) NOT NULL</a:t>
            </a:r>
            <a:endParaRPr lang="en-US" altLang="en-GB"/>
          </a:p>
          <a:p>
            <a:r>
              <a:rPr lang="en-US" altLang="en-GB"/>
              <a:t>event_id – INT NOT NULL</a:t>
            </a:r>
            <a:endParaRPr lang="en-US" altLang="en-GB"/>
          </a:p>
          <a:p>
            <a:r>
              <a:rPr lang="en-US" altLang="en-GB"/>
              <a:t>seating – ENUM('Front', 'Middle', 'Back') NOT NULL</a:t>
            </a:r>
            <a:endParaRPr lang="en-US" altLang="en-GB"/>
          </a:p>
          <a:p>
            <a:r>
              <a:rPr lang="en-US" altLang="en-GB"/>
              <a:t>tickets – INT NOT NULL</a:t>
            </a:r>
            <a:endParaRPr lang="en-US" altLang="en-GB"/>
          </a:p>
          <a:p>
            <a:r>
              <a:rPr lang="en-US" altLang="en-GB"/>
              <a:t>requests – TEXT</a:t>
            </a:r>
            <a:endParaRPr lang="en-US" altLang="en-GB"/>
          </a:p>
          <a:p>
            <a:r>
              <a:rPr lang="en-US" altLang="en-GB"/>
              <a:t>total_price – DECIMAL(10, 2) NOT NULL</a:t>
            </a:r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14291" y="849948"/>
            <a:ext cx="11363417" cy="5158105"/>
          </a:xfrm>
          <a:prstGeom prst="rect">
            <a:avLst/>
          </a:prstGeom>
          <a:noFill/>
          <a:ln w="38100">
            <a:solidFill>
              <a:srgbClr val="6AAB9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0" t="-64" r="37160" b="48026"/>
          <a:stretch>
            <a:fillRect/>
          </a:stretch>
        </p:blipFill>
        <p:spPr>
          <a:xfrm>
            <a:off x="-106532" y="-1"/>
            <a:ext cx="4294484" cy="4889667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0" t="-64" r="37160" b="48026"/>
          <a:stretch>
            <a:fillRect/>
          </a:stretch>
        </p:blipFill>
        <p:spPr>
          <a:xfrm rot="10800000">
            <a:off x="8004048" y="1968332"/>
            <a:ext cx="4294485" cy="4889667"/>
          </a:xfrm>
          <a:prstGeom prst="rect">
            <a:avLst/>
          </a:prstGeom>
        </p:spPr>
      </p:pic>
      <p:sp>
        <p:nvSpPr>
          <p:cNvPr id="39" name="KSO_Shape"/>
          <p:cNvSpPr/>
          <p:nvPr/>
        </p:nvSpPr>
        <p:spPr bwMode="auto">
          <a:xfrm>
            <a:off x="4020661" y="3779208"/>
            <a:ext cx="224836" cy="213219"/>
          </a:xfrm>
          <a:custGeom>
            <a:avLst/>
            <a:gdLst/>
            <a:ahLst/>
            <a:cxnLst/>
            <a:rect l="0" t="0" r="r" b="b"/>
            <a:pathLst>
              <a:path w="1917701" h="1819275">
                <a:moveTo>
                  <a:pt x="711992" y="795933"/>
                </a:moveTo>
                <a:lnTo>
                  <a:pt x="722042" y="796197"/>
                </a:lnTo>
                <a:lnTo>
                  <a:pt x="731828" y="796462"/>
                </a:lnTo>
                <a:lnTo>
                  <a:pt x="742143" y="796991"/>
                </a:lnTo>
                <a:lnTo>
                  <a:pt x="751929" y="797784"/>
                </a:lnTo>
                <a:lnTo>
                  <a:pt x="761979" y="798577"/>
                </a:lnTo>
                <a:lnTo>
                  <a:pt x="771765" y="799635"/>
                </a:lnTo>
                <a:lnTo>
                  <a:pt x="781551" y="800957"/>
                </a:lnTo>
                <a:lnTo>
                  <a:pt x="791337" y="802544"/>
                </a:lnTo>
                <a:lnTo>
                  <a:pt x="800858" y="804130"/>
                </a:lnTo>
                <a:lnTo>
                  <a:pt x="810644" y="805981"/>
                </a:lnTo>
                <a:lnTo>
                  <a:pt x="820166" y="807832"/>
                </a:lnTo>
                <a:lnTo>
                  <a:pt x="829687" y="810212"/>
                </a:lnTo>
                <a:lnTo>
                  <a:pt x="839473" y="812592"/>
                </a:lnTo>
                <a:lnTo>
                  <a:pt x="848994" y="814972"/>
                </a:lnTo>
                <a:lnTo>
                  <a:pt x="858252" y="817616"/>
                </a:lnTo>
                <a:lnTo>
                  <a:pt x="867773" y="820525"/>
                </a:lnTo>
                <a:lnTo>
                  <a:pt x="886551" y="826871"/>
                </a:lnTo>
                <a:lnTo>
                  <a:pt x="905065" y="833746"/>
                </a:lnTo>
                <a:lnTo>
                  <a:pt x="923315" y="841415"/>
                </a:lnTo>
                <a:lnTo>
                  <a:pt x="941300" y="849612"/>
                </a:lnTo>
                <a:lnTo>
                  <a:pt x="959284" y="858603"/>
                </a:lnTo>
                <a:lnTo>
                  <a:pt x="976740" y="868122"/>
                </a:lnTo>
                <a:lnTo>
                  <a:pt x="993932" y="878170"/>
                </a:lnTo>
                <a:lnTo>
                  <a:pt x="1011123" y="889012"/>
                </a:lnTo>
                <a:lnTo>
                  <a:pt x="1003189" y="891392"/>
                </a:lnTo>
                <a:lnTo>
                  <a:pt x="995254" y="893772"/>
                </a:lnTo>
                <a:lnTo>
                  <a:pt x="987055" y="896416"/>
                </a:lnTo>
                <a:lnTo>
                  <a:pt x="979121" y="899325"/>
                </a:lnTo>
                <a:lnTo>
                  <a:pt x="971186" y="902762"/>
                </a:lnTo>
                <a:lnTo>
                  <a:pt x="962987" y="905936"/>
                </a:lnTo>
                <a:lnTo>
                  <a:pt x="955053" y="909638"/>
                </a:lnTo>
                <a:lnTo>
                  <a:pt x="947383" y="913604"/>
                </a:lnTo>
                <a:lnTo>
                  <a:pt x="939448" y="917835"/>
                </a:lnTo>
                <a:lnTo>
                  <a:pt x="932043" y="922066"/>
                </a:lnTo>
                <a:lnTo>
                  <a:pt x="924637" y="926826"/>
                </a:lnTo>
                <a:lnTo>
                  <a:pt x="917231" y="931850"/>
                </a:lnTo>
                <a:lnTo>
                  <a:pt x="910090" y="936874"/>
                </a:lnTo>
                <a:lnTo>
                  <a:pt x="902949" y="942427"/>
                </a:lnTo>
                <a:lnTo>
                  <a:pt x="896073" y="948509"/>
                </a:lnTo>
                <a:lnTo>
                  <a:pt x="889461" y="954326"/>
                </a:lnTo>
                <a:lnTo>
                  <a:pt x="883113" y="960937"/>
                </a:lnTo>
                <a:lnTo>
                  <a:pt x="877030" y="967812"/>
                </a:lnTo>
                <a:lnTo>
                  <a:pt x="871211" y="974952"/>
                </a:lnTo>
                <a:lnTo>
                  <a:pt x="865393" y="982356"/>
                </a:lnTo>
                <a:lnTo>
                  <a:pt x="859838" y="990024"/>
                </a:lnTo>
                <a:lnTo>
                  <a:pt x="854813" y="998486"/>
                </a:lnTo>
                <a:lnTo>
                  <a:pt x="850052" y="1006683"/>
                </a:lnTo>
                <a:lnTo>
                  <a:pt x="845556" y="1015674"/>
                </a:lnTo>
                <a:lnTo>
                  <a:pt x="841324" y="1025193"/>
                </a:lnTo>
                <a:lnTo>
                  <a:pt x="837886" y="1034713"/>
                </a:lnTo>
                <a:lnTo>
                  <a:pt x="834183" y="1044761"/>
                </a:lnTo>
                <a:lnTo>
                  <a:pt x="831274" y="1055074"/>
                </a:lnTo>
                <a:lnTo>
                  <a:pt x="828629" y="1066180"/>
                </a:lnTo>
                <a:lnTo>
                  <a:pt x="826249" y="1077550"/>
                </a:lnTo>
                <a:lnTo>
                  <a:pt x="824398" y="1089185"/>
                </a:lnTo>
                <a:lnTo>
                  <a:pt x="823340" y="1101349"/>
                </a:lnTo>
                <a:lnTo>
                  <a:pt x="822017" y="1115893"/>
                </a:lnTo>
                <a:lnTo>
                  <a:pt x="821488" y="1129907"/>
                </a:lnTo>
                <a:lnTo>
                  <a:pt x="821488" y="1143129"/>
                </a:lnTo>
                <a:lnTo>
                  <a:pt x="821753" y="1156086"/>
                </a:lnTo>
                <a:lnTo>
                  <a:pt x="822546" y="1168514"/>
                </a:lnTo>
                <a:lnTo>
                  <a:pt x="824133" y="1180413"/>
                </a:lnTo>
                <a:lnTo>
                  <a:pt x="825984" y="1192048"/>
                </a:lnTo>
                <a:lnTo>
                  <a:pt x="828100" y="1203154"/>
                </a:lnTo>
                <a:lnTo>
                  <a:pt x="830745" y="1213731"/>
                </a:lnTo>
                <a:lnTo>
                  <a:pt x="833654" y="1224044"/>
                </a:lnTo>
                <a:lnTo>
                  <a:pt x="836828" y="1233828"/>
                </a:lnTo>
                <a:lnTo>
                  <a:pt x="840531" y="1243348"/>
                </a:lnTo>
                <a:lnTo>
                  <a:pt x="844763" y="1252338"/>
                </a:lnTo>
                <a:lnTo>
                  <a:pt x="848994" y="1260800"/>
                </a:lnTo>
                <a:lnTo>
                  <a:pt x="853491" y="1269262"/>
                </a:lnTo>
                <a:lnTo>
                  <a:pt x="858516" y="1276930"/>
                </a:lnTo>
                <a:lnTo>
                  <a:pt x="863806" y="1284334"/>
                </a:lnTo>
                <a:lnTo>
                  <a:pt x="869360" y="1291474"/>
                </a:lnTo>
                <a:lnTo>
                  <a:pt x="874914" y="1298349"/>
                </a:lnTo>
                <a:lnTo>
                  <a:pt x="880997" y="1304960"/>
                </a:lnTo>
                <a:lnTo>
                  <a:pt x="887080" y="1311042"/>
                </a:lnTo>
                <a:lnTo>
                  <a:pt x="893428" y="1316859"/>
                </a:lnTo>
                <a:lnTo>
                  <a:pt x="900040" y="1322412"/>
                </a:lnTo>
                <a:lnTo>
                  <a:pt x="906652" y="1327436"/>
                </a:lnTo>
                <a:lnTo>
                  <a:pt x="913264" y="1332196"/>
                </a:lnTo>
                <a:lnTo>
                  <a:pt x="920405" y="1336956"/>
                </a:lnTo>
                <a:lnTo>
                  <a:pt x="927546" y="1341187"/>
                </a:lnTo>
                <a:lnTo>
                  <a:pt x="934687" y="1345417"/>
                </a:lnTo>
                <a:lnTo>
                  <a:pt x="941828" y="1349119"/>
                </a:lnTo>
                <a:lnTo>
                  <a:pt x="949234" y="1352821"/>
                </a:lnTo>
                <a:lnTo>
                  <a:pt x="956904" y="1355995"/>
                </a:lnTo>
                <a:lnTo>
                  <a:pt x="964310" y="1358903"/>
                </a:lnTo>
                <a:lnTo>
                  <a:pt x="971715" y="1361812"/>
                </a:lnTo>
                <a:lnTo>
                  <a:pt x="979121" y="1364456"/>
                </a:lnTo>
                <a:lnTo>
                  <a:pt x="986526" y="1366836"/>
                </a:lnTo>
                <a:lnTo>
                  <a:pt x="993932" y="1368952"/>
                </a:lnTo>
                <a:lnTo>
                  <a:pt x="1008479" y="1372654"/>
                </a:lnTo>
                <a:lnTo>
                  <a:pt x="1023025" y="1375562"/>
                </a:lnTo>
                <a:lnTo>
                  <a:pt x="1037043" y="1378471"/>
                </a:lnTo>
                <a:lnTo>
                  <a:pt x="1050532" y="1380058"/>
                </a:lnTo>
                <a:lnTo>
                  <a:pt x="1063227" y="1381380"/>
                </a:lnTo>
                <a:lnTo>
                  <a:pt x="1075129" y="1382438"/>
                </a:lnTo>
                <a:lnTo>
                  <a:pt x="1086237" y="1382702"/>
                </a:lnTo>
                <a:lnTo>
                  <a:pt x="1096287" y="1383231"/>
                </a:lnTo>
                <a:lnTo>
                  <a:pt x="1105015" y="1383495"/>
                </a:lnTo>
                <a:lnTo>
                  <a:pt x="1112421" y="1383231"/>
                </a:lnTo>
                <a:lnTo>
                  <a:pt x="1122736" y="1382702"/>
                </a:lnTo>
                <a:lnTo>
                  <a:pt x="1126703" y="1382438"/>
                </a:lnTo>
                <a:lnTo>
                  <a:pt x="1126703" y="1394337"/>
                </a:lnTo>
                <a:lnTo>
                  <a:pt x="1126968" y="1406236"/>
                </a:lnTo>
                <a:lnTo>
                  <a:pt x="1127232" y="1417607"/>
                </a:lnTo>
                <a:lnTo>
                  <a:pt x="1128025" y="1428977"/>
                </a:lnTo>
                <a:lnTo>
                  <a:pt x="1129083" y="1439554"/>
                </a:lnTo>
                <a:lnTo>
                  <a:pt x="1130141" y="1450131"/>
                </a:lnTo>
                <a:lnTo>
                  <a:pt x="1131728" y="1460444"/>
                </a:lnTo>
                <a:lnTo>
                  <a:pt x="1133580" y="1470228"/>
                </a:lnTo>
                <a:lnTo>
                  <a:pt x="1135431" y="1480012"/>
                </a:lnTo>
                <a:lnTo>
                  <a:pt x="1137547" y="1489267"/>
                </a:lnTo>
                <a:lnTo>
                  <a:pt x="1139927" y="1498522"/>
                </a:lnTo>
                <a:lnTo>
                  <a:pt x="1142572" y="1507513"/>
                </a:lnTo>
                <a:lnTo>
                  <a:pt x="1145481" y="1515710"/>
                </a:lnTo>
                <a:lnTo>
                  <a:pt x="1148391" y="1524172"/>
                </a:lnTo>
                <a:lnTo>
                  <a:pt x="1151564" y="1532105"/>
                </a:lnTo>
                <a:lnTo>
                  <a:pt x="1155003" y="1539773"/>
                </a:lnTo>
                <a:lnTo>
                  <a:pt x="1158441" y="1547442"/>
                </a:lnTo>
                <a:lnTo>
                  <a:pt x="1162408" y="1554581"/>
                </a:lnTo>
                <a:lnTo>
                  <a:pt x="1166111" y="1561721"/>
                </a:lnTo>
                <a:lnTo>
                  <a:pt x="1170078" y="1568596"/>
                </a:lnTo>
                <a:lnTo>
                  <a:pt x="1174575" y="1575207"/>
                </a:lnTo>
                <a:lnTo>
                  <a:pt x="1178806" y="1581553"/>
                </a:lnTo>
                <a:lnTo>
                  <a:pt x="1183038" y="1587370"/>
                </a:lnTo>
                <a:lnTo>
                  <a:pt x="1187799" y="1593452"/>
                </a:lnTo>
                <a:lnTo>
                  <a:pt x="1192560" y="1599005"/>
                </a:lnTo>
                <a:lnTo>
                  <a:pt x="1197320" y="1604558"/>
                </a:lnTo>
                <a:lnTo>
                  <a:pt x="1202346" y="1609582"/>
                </a:lnTo>
                <a:lnTo>
                  <a:pt x="1207635" y="1614607"/>
                </a:lnTo>
                <a:lnTo>
                  <a:pt x="1212660" y="1619366"/>
                </a:lnTo>
                <a:lnTo>
                  <a:pt x="1217950" y="1624126"/>
                </a:lnTo>
                <a:lnTo>
                  <a:pt x="1223240" y="1628357"/>
                </a:lnTo>
                <a:lnTo>
                  <a:pt x="1229058" y="1632852"/>
                </a:lnTo>
                <a:lnTo>
                  <a:pt x="1234348" y="1636819"/>
                </a:lnTo>
                <a:lnTo>
                  <a:pt x="1239902" y="1640521"/>
                </a:lnTo>
                <a:lnTo>
                  <a:pt x="1245721" y="1644487"/>
                </a:lnTo>
                <a:lnTo>
                  <a:pt x="1251540" y="1647660"/>
                </a:lnTo>
                <a:lnTo>
                  <a:pt x="1263177" y="1654271"/>
                </a:lnTo>
                <a:lnTo>
                  <a:pt x="1274814" y="1660353"/>
                </a:lnTo>
                <a:lnTo>
                  <a:pt x="1286716" y="1665377"/>
                </a:lnTo>
                <a:lnTo>
                  <a:pt x="1298882" y="1670137"/>
                </a:lnTo>
                <a:lnTo>
                  <a:pt x="1310784" y="1673839"/>
                </a:lnTo>
                <a:lnTo>
                  <a:pt x="1322686" y="1677541"/>
                </a:lnTo>
                <a:lnTo>
                  <a:pt x="1334588" y="1680714"/>
                </a:lnTo>
                <a:lnTo>
                  <a:pt x="1346225" y="1683094"/>
                </a:lnTo>
                <a:lnTo>
                  <a:pt x="1357862" y="1685474"/>
                </a:lnTo>
                <a:lnTo>
                  <a:pt x="1368971" y="1687325"/>
                </a:lnTo>
                <a:lnTo>
                  <a:pt x="1380079" y="1688382"/>
                </a:lnTo>
                <a:lnTo>
                  <a:pt x="1390658" y="1689705"/>
                </a:lnTo>
                <a:lnTo>
                  <a:pt x="1401238" y="1690498"/>
                </a:lnTo>
                <a:lnTo>
                  <a:pt x="1411024" y="1690762"/>
                </a:lnTo>
                <a:lnTo>
                  <a:pt x="1411817" y="1709537"/>
                </a:lnTo>
                <a:lnTo>
                  <a:pt x="1412346" y="1728311"/>
                </a:lnTo>
                <a:lnTo>
                  <a:pt x="1412875" y="1747086"/>
                </a:lnTo>
                <a:lnTo>
                  <a:pt x="1412875" y="1766125"/>
                </a:lnTo>
                <a:lnTo>
                  <a:pt x="1412346" y="1792832"/>
                </a:lnTo>
                <a:lnTo>
                  <a:pt x="1411553" y="1819275"/>
                </a:lnTo>
                <a:lnTo>
                  <a:pt x="793" y="1811078"/>
                </a:lnTo>
                <a:lnTo>
                  <a:pt x="264" y="1784635"/>
                </a:lnTo>
                <a:lnTo>
                  <a:pt x="0" y="1757928"/>
                </a:lnTo>
                <a:lnTo>
                  <a:pt x="529" y="1733071"/>
                </a:lnTo>
                <a:lnTo>
                  <a:pt x="1058" y="1708215"/>
                </a:lnTo>
                <a:lnTo>
                  <a:pt x="2645" y="1683623"/>
                </a:lnTo>
                <a:lnTo>
                  <a:pt x="4232" y="1659031"/>
                </a:lnTo>
                <a:lnTo>
                  <a:pt x="6612" y="1634968"/>
                </a:lnTo>
                <a:lnTo>
                  <a:pt x="8992" y="1610905"/>
                </a:lnTo>
                <a:lnTo>
                  <a:pt x="12166" y="1587106"/>
                </a:lnTo>
                <a:lnTo>
                  <a:pt x="15340" y="1563307"/>
                </a:lnTo>
                <a:lnTo>
                  <a:pt x="19307" y="1539773"/>
                </a:lnTo>
                <a:lnTo>
                  <a:pt x="23804" y="1516503"/>
                </a:lnTo>
                <a:lnTo>
                  <a:pt x="28300" y="1493762"/>
                </a:lnTo>
                <a:lnTo>
                  <a:pt x="33590" y="1470757"/>
                </a:lnTo>
                <a:lnTo>
                  <a:pt x="38879" y="1448280"/>
                </a:lnTo>
                <a:lnTo>
                  <a:pt x="44962" y="1425804"/>
                </a:lnTo>
                <a:lnTo>
                  <a:pt x="51045" y="1403856"/>
                </a:lnTo>
                <a:lnTo>
                  <a:pt x="57658" y="1382173"/>
                </a:lnTo>
                <a:lnTo>
                  <a:pt x="64799" y="1360754"/>
                </a:lnTo>
                <a:lnTo>
                  <a:pt x="72204" y="1339336"/>
                </a:lnTo>
                <a:lnTo>
                  <a:pt x="79874" y="1318710"/>
                </a:lnTo>
                <a:lnTo>
                  <a:pt x="88073" y="1298085"/>
                </a:lnTo>
                <a:lnTo>
                  <a:pt x="96272" y="1277459"/>
                </a:lnTo>
                <a:lnTo>
                  <a:pt x="105265" y="1257627"/>
                </a:lnTo>
                <a:lnTo>
                  <a:pt x="114522" y="1238059"/>
                </a:lnTo>
                <a:lnTo>
                  <a:pt x="123779" y="1218491"/>
                </a:lnTo>
                <a:lnTo>
                  <a:pt x="133565" y="1199452"/>
                </a:lnTo>
                <a:lnTo>
                  <a:pt x="143615" y="1180678"/>
                </a:lnTo>
                <a:lnTo>
                  <a:pt x="153930" y="1162432"/>
                </a:lnTo>
                <a:lnTo>
                  <a:pt x="165038" y="1144451"/>
                </a:lnTo>
                <a:lnTo>
                  <a:pt x="176147" y="1126734"/>
                </a:lnTo>
                <a:lnTo>
                  <a:pt x="187255" y="1109546"/>
                </a:lnTo>
                <a:lnTo>
                  <a:pt x="198892" y="1092623"/>
                </a:lnTo>
                <a:lnTo>
                  <a:pt x="210794" y="1075964"/>
                </a:lnTo>
                <a:lnTo>
                  <a:pt x="222960" y="1059834"/>
                </a:lnTo>
                <a:lnTo>
                  <a:pt x="235391" y="1044232"/>
                </a:lnTo>
                <a:lnTo>
                  <a:pt x="248351" y="1028895"/>
                </a:lnTo>
                <a:lnTo>
                  <a:pt x="261310" y="1013823"/>
                </a:lnTo>
                <a:lnTo>
                  <a:pt x="274799" y="999544"/>
                </a:lnTo>
                <a:lnTo>
                  <a:pt x="288288" y="985529"/>
                </a:lnTo>
                <a:lnTo>
                  <a:pt x="302041" y="971779"/>
                </a:lnTo>
                <a:lnTo>
                  <a:pt x="316059" y="958557"/>
                </a:lnTo>
                <a:lnTo>
                  <a:pt x="330341" y="946129"/>
                </a:lnTo>
                <a:lnTo>
                  <a:pt x="344888" y="933965"/>
                </a:lnTo>
                <a:lnTo>
                  <a:pt x="359963" y="922066"/>
                </a:lnTo>
                <a:lnTo>
                  <a:pt x="374774" y="910695"/>
                </a:lnTo>
                <a:lnTo>
                  <a:pt x="389850" y="899589"/>
                </a:lnTo>
                <a:lnTo>
                  <a:pt x="405454" y="889541"/>
                </a:lnTo>
                <a:lnTo>
                  <a:pt x="420794" y="879757"/>
                </a:lnTo>
                <a:lnTo>
                  <a:pt x="436664" y="870238"/>
                </a:lnTo>
                <a:lnTo>
                  <a:pt x="452533" y="861511"/>
                </a:lnTo>
                <a:lnTo>
                  <a:pt x="468666" y="853314"/>
                </a:lnTo>
                <a:lnTo>
                  <a:pt x="485064" y="845646"/>
                </a:lnTo>
                <a:lnTo>
                  <a:pt x="501727" y="838242"/>
                </a:lnTo>
                <a:lnTo>
                  <a:pt x="518389" y="831631"/>
                </a:lnTo>
                <a:lnTo>
                  <a:pt x="535316" y="825285"/>
                </a:lnTo>
                <a:lnTo>
                  <a:pt x="552243" y="819732"/>
                </a:lnTo>
                <a:lnTo>
                  <a:pt x="569435" y="814972"/>
                </a:lnTo>
                <a:lnTo>
                  <a:pt x="586891" y="810477"/>
                </a:lnTo>
                <a:lnTo>
                  <a:pt x="604347" y="806510"/>
                </a:lnTo>
                <a:lnTo>
                  <a:pt x="622067" y="803337"/>
                </a:lnTo>
                <a:lnTo>
                  <a:pt x="639787" y="800693"/>
                </a:lnTo>
                <a:lnTo>
                  <a:pt x="657508" y="798577"/>
                </a:lnTo>
                <a:lnTo>
                  <a:pt x="675757" y="796991"/>
                </a:lnTo>
                <a:lnTo>
                  <a:pt x="693742" y="796197"/>
                </a:lnTo>
                <a:lnTo>
                  <a:pt x="711992" y="795933"/>
                </a:lnTo>
                <a:close/>
                <a:moveTo>
                  <a:pt x="1463280" y="660400"/>
                </a:moveTo>
                <a:lnTo>
                  <a:pt x="1469893" y="660400"/>
                </a:lnTo>
                <a:lnTo>
                  <a:pt x="1477034" y="660665"/>
                </a:lnTo>
                <a:lnTo>
                  <a:pt x="1483912" y="660929"/>
                </a:lnTo>
                <a:lnTo>
                  <a:pt x="1490789" y="661988"/>
                </a:lnTo>
                <a:lnTo>
                  <a:pt x="1497666" y="663046"/>
                </a:lnTo>
                <a:lnTo>
                  <a:pt x="1504279" y="664898"/>
                </a:lnTo>
                <a:lnTo>
                  <a:pt x="1510891" y="666750"/>
                </a:lnTo>
                <a:lnTo>
                  <a:pt x="1516975" y="668867"/>
                </a:lnTo>
                <a:lnTo>
                  <a:pt x="1523323" y="671248"/>
                </a:lnTo>
                <a:lnTo>
                  <a:pt x="1529142" y="673894"/>
                </a:lnTo>
                <a:lnTo>
                  <a:pt x="1535226" y="676804"/>
                </a:lnTo>
                <a:lnTo>
                  <a:pt x="1540780" y="679979"/>
                </a:lnTo>
                <a:lnTo>
                  <a:pt x="1546599" y="683683"/>
                </a:lnTo>
                <a:lnTo>
                  <a:pt x="1551625" y="687123"/>
                </a:lnTo>
                <a:lnTo>
                  <a:pt x="1556915" y="691356"/>
                </a:lnTo>
                <a:lnTo>
                  <a:pt x="1561676" y="695590"/>
                </a:lnTo>
                <a:lnTo>
                  <a:pt x="1566437" y="700088"/>
                </a:lnTo>
                <a:lnTo>
                  <a:pt x="1570934" y="704850"/>
                </a:lnTo>
                <a:lnTo>
                  <a:pt x="1575431" y="709613"/>
                </a:lnTo>
                <a:lnTo>
                  <a:pt x="1579134" y="714640"/>
                </a:lnTo>
                <a:lnTo>
                  <a:pt x="1583101" y="719931"/>
                </a:lnTo>
                <a:lnTo>
                  <a:pt x="1586540" y="725223"/>
                </a:lnTo>
                <a:lnTo>
                  <a:pt x="1589978" y="731044"/>
                </a:lnTo>
                <a:lnTo>
                  <a:pt x="1592888" y="736600"/>
                </a:lnTo>
                <a:lnTo>
                  <a:pt x="1595533" y="742685"/>
                </a:lnTo>
                <a:lnTo>
                  <a:pt x="1597914" y="748771"/>
                </a:lnTo>
                <a:lnTo>
                  <a:pt x="1600030" y="754856"/>
                </a:lnTo>
                <a:lnTo>
                  <a:pt x="1601881" y="761206"/>
                </a:lnTo>
                <a:lnTo>
                  <a:pt x="1603204" y="767556"/>
                </a:lnTo>
                <a:lnTo>
                  <a:pt x="1604526" y="774435"/>
                </a:lnTo>
                <a:lnTo>
                  <a:pt x="1605320" y="781050"/>
                </a:lnTo>
                <a:lnTo>
                  <a:pt x="1605584" y="787665"/>
                </a:lnTo>
                <a:lnTo>
                  <a:pt x="1605849" y="794544"/>
                </a:lnTo>
                <a:lnTo>
                  <a:pt x="1604791" y="967581"/>
                </a:lnTo>
                <a:lnTo>
                  <a:pt x="1781745" y="968375"/>
                </a:lnTo>
                <a:lnTo>
                  <a:pt x="1788887" y="968640"/>
                </a:lnTo>
                <a:lnTo>
                  <a:pt x="1795764" y="969169"/>
                </a:lnTo>
                <a:lnTo>
                  <a:pt x="1802641" y="970227"/>
                </a:lnTo>
                <a:lnTo>
                  <a:pt x="1809518" y="971285"/>
                </a:lnTo>
                <a:lnTo>
                  <a:pt x="1815866" y="972873"/>
                </a:lnTo>
                <a:lnTo>
                  <a:pt x="1822479" y="974725"/>
                </a:lnTo>
                <a:lnTo>
                  <a:pt x="1828827" y="977106"/>
                </a:lnTo>
                <a:lnTo>
                  <a:pt x="1834911" y="979488"/>
                </a:lnTo>
                <a:lnTo>
                  <a:pt x="1840994" y="982133"/>
                </a:lnTo>
                <a:lnTo>
                  <a:pt x="1846813" y="985044"/>
                </a:lnTo>
                <a:lnTo>
                  <a:pt x="1852633" y="988219"/>
                </a:lnTo>
                <a:lnTo>
                  <a:pt x="1857923" y="991923"/>
                </a:lnTo>
                <a:lnTo>
                  <a:pt x="1863213" y="995363"/>
                </a:lnTo>
                <a:lnTo>
                  <a:pt x="1868503" y="999596"/>
                </a:lnTo>
                <a:lnTo>
                  <a:pt x="1873264" y="1003829"/>
                </a:lnTo>
                <a:lnTo>
                  <a:pt x="1878025" y="1008327"/>
                </a:lnTo>
                <a:lnTo>
                  <a:pt x="1882522" y="1012825"/>
                </a:lnTo>
                <a:lnTo>
                  <a:pt x="1886754" y="1017852"/>
                </a:lnTo>
                <a:lnTo>
                  <a:pt x="1890986" y="1022879"/>
                </a:lnTo>
                <a:lnTo>
                  <a:pt x="1894689" y="1027906"/>
                </a:lnTo>
                <a:lnTo>
                  <a:pt x="1898128" y="1033463"/>
                </a:lnTo>
                <a:lnTo>
                  <a:pt x="1901302" y="1039283"/>
                </a:lnTo>
                <a:lnTo>
                  <a:pt x="1904211" y="1044840"/>
                </a:lnTo>
                <a:lnTo>
                  <a:pt x="1907385" y="1050660"/>
                </a:lnTo>
                <a:lnTo>
                  <a:pt x="1909766" y="1056746"/>
                </a:lnTo>
                <a:lnTo>
                  <a:pt x="1911882" y="1063096"/>
                </a:lnTo>
                <a:lnTo>
                  <a:pt x="1913469" y="1069181"/>
                </a:lnTo>
                <a:lnTo>
                  <a:pt x="1915056" y="1075796"/>
                </a:lnTo>
                <a:lnTo>
                  <a:pt x="1916114" y="1082410"/>
                </a:lnTo>
                <a:lnTo>
                  <a:pt x="1916908" y="1089290"/>
                </a:lnTo>
                <a:lnTo>
                  <a:pt x="1917436" y="1095640"/>
                </a:lnTo>
                <a:lnTo>
                  <a:pt x="1917701" y="1102783"/>
                </a:lnTo>
                <a:lnTo>
                  <a:pt x="1917436" y="1109663"/>
                </a:lnTo>
                <a:lnTo>
                  <a:pt x="1916908" y="1116277"/>
                </a:lnTo>
                <a:lnTo>
                  <a:pt x="1915849" y="1123156"/>
                </a:lnTo>
                <a:lnTo>
                  <a:pt x="1914791" y="1129506"/>
                </a:lnTo>
                <a:lnTo>
                  <a:pt x="1913204" y="1136121"/>
                </a:lnTo>
                <a:lnTo>
                  <a:pt x="1911088" y="1142471"/>
                </a:lnTo>
                <a:lnTo>
                  <a:pt x="1908972" y="1148556"/>
                </a:lnTo>
                <a:lnTo>
                  <a:pt x="1906592" y="1154642"/>
                </a:lnTo>
                <a:lnTo>
                  <a:pt x="1903682" y="1160463"/>
                </a:lnTo>
                <a:lnTo>
                  <a:pt x="1900773" y="1166283"/>
                </a:lnTo>
                <a:lnTo>
                  <a:pt x="1897599" y="1171840"/>
                </a:lnTo>
                <a:lnTo>
                  <a:pt x="1893896" y="1177131"/>
                </a:lnTo>
                <a:lnTo>
                  <a:pt x="1889928" y="1182158"/>
                </a:lnTo>
                <a:lnTo>
                  <a:pt x="1885960" y="1187450"/>
                </a:lnTo>
                <a:lnTo>
                  <a:pt x="1881728" y="1192213"/>
                </a:lnTo>
                <a:lnTo>
                  <a:pt x="1876967" y="1196975"/>
                </a:lnTo>
                <a:lnTo>
                  <a:pt x="1872206" y="1201208"/>
                </a:lnTo>
                <a:lnTo>
                  <a:pt x="1867445" y="1205442"/>
                </a:lnTo>
                <a:lnTo>
                  <a:pt x="1862155" y="1209411"/>
                </a:lnTo>
                <a:lnTo>
                  <a:pt x="1856600" y="1212850"/>
                </a:lnTo>
                <a:lnTo>
                  <a:pt x="1851046" y="1216554"/>
                </a:lnTo>
                <a:lnTo>
                  <a:pt x="1845491" y="1219465"/>
                </a:lnTo>
                <a:lnTo>
                  <a:pt x="1839407" y="1222375"/>
                </a:lnTo>
                <a:lnTo>
                  <a:pt x="1833588" y="1225021"/>
                </a:lnTo>
                <a:lnTo>
                  <a:pt x="1827240" y="1227402"/>
                </a:lnTo>
                <a:lnTo>
                  <a:pt x="1821156" y="1229519"/>
                </a:lnTo>
                <a:lnTo>
                  <a:pt x="1814544" y="1231371"/>
                </a:lnTo>
                <a:lnTo>
                  <a:pt x="1807931" y="1232958"/>
                </a:lnTo>
                <a:lnTo>
                  <a:pt x="1801054" y="1234017"/>
                </a:lnTo>
                <a:lnTo>
                  <a:pt x="1794177" y="1234546"/>
                </a:lnTo>
                <a:lnTo>
                  <a:pt x="1787300" y="1235340"/>
                </a:lnTo>
                <a:lnTo>
                  <a:pt x="1780158" y="1235340"/>
                </a:lnTo>
                <a:lnTo>
                  <a:pt x="1603204" y="1234281"/>
                </a:lnTo>
                <a:lnTo>
                  <a:pt x="1602410" y="1407319"/>
                </a:lnTo>
                <a:lnTo>
                  <a:pt x="1602146" y="1413933"/>
                </a:lnTo>
                <a:lnTo>
                  <a:pt x="1601617" y="1420813"/>
                </a:lnTo>
                <a:lnTo>
                  <a:pt x="1600559" y="1427692"/>
                </a:lnTo>
                <a:lnTo>
                  <a:pt x="1599501" y="1434306"/>
                </a:lnTo>
                <a:lnTo>
                  <a:pt x="1597914" y="1440392"/>
                </a:lnTo>
                <a:lnTo>
                  <a:pt x="1595798" y="1446742"/>
                </a:lnTo>
                <a:lnTo>
                  <a:pt x="1593682" y="1453092"/>
                </a:lnTo>
                <a:lnTo>
                  <a:pt x="1591301" y="1459177"/>
                </a:lnTo>
                <a:lnTo>
                  <a:pt x="1588656" y="1464998"/>
                </a:lnTo>
                <a:lnTo>
                  <a:pt x="1585482" y="1470819"/>
                </a:lnTo>
                <a:lnTo>
                  <a:pt x="1582043" y="1476111"/>
                </a:lnTo>
                <a:lnTo>
                  <a:pt x="1578605" y="1481931"/>
                </a:lnTo>
                <a:lnTo>
                  <a:pt x="1574637" y="1486958"/>
                </a:lnTo>
                <a:lnTo>
                  <a:pt x="1570670" y="1491986"/>
                </a:lnTo>
                <a:lnTo>
                  <a:pt x="1566437" y="1496748"/>
                </a:lnTo>
                <a:lnTo>
                  <a:pt x="1561941" y="1501511"/>
                </a:lnTo>
                <a:lnTo>
                  <a:pt x="1557180" y="1505744"/>
                </a:lnTo>
                <a:lnTo>
                  <a:pt x="1552154" y="1509713"/>
                </a:lnTo>
                <a:lnTo>
                  <a:pt x="1546864" y="1513946"/>
                </a:lnTo>
                <a:lnTo>
                  <a:pt x="1541309" y="1517650"/>
                </a:lnTo>
                <a:lnTo>
                  <a:pt x="1536019" y="1521090"/>
                </a:lnTo>
                <a:lnTo>
                  <a:pt x="1530200" y="1524000"/>
                </a:lnTo>
                <a:lnTo>
                  <a:pt x="1524381" y="1527175"/>
                </a:lnTo>
                <a:lnTo>
                  <a:pt x="1518297" y="1529821"/>
                </a:lnTo>
                <a:lnTo>
                  <a:pt x="1511949" y="1532202"/>
                </a:lnTo>
                <a:lnTo>
                  <a:pt x="1505601" y="1534319"/>
                </a:lnTo>
                <a:lnTo>
                  <a:pt x="1499253" y="1535906"/>
                </a:lnTo>
                <a:lnTo>
                  <a:pt x="1492640" y="1537494"/>
                </a:lnTo>
                <a:lnTo>
                  <a:pt x="1485763" y="1538288"/>
                </a:lnTo>
                <a:lnTo>
                  <a:pt x="1478886" y="1539346"/>
                </a:lnTo>
                <a:lnTo>
                  <a:pt x="1472009" y="1539875"/>
                </a:lnTo>
                <a:lnTo>
                  <a:pt x="1464867" y="1539875"/>
                </a:lnTo>
                <a:lnTo>
                  <a:pt x="1458255" y="1539611"/>
                </a:lnTo>
                <a:lnTo>
                  <a:pt x="1451113" y="1539346"/>
                </a:lnTo>
                <a:lnTo>
                  <a:pt x="1444236" y="1538288"/>
                </a:lnTo>
                <a:lnTo>
                  <a:pt x="1437623" y="1536965"/>
                </a:lnTo>
                <a:lnTo>
                  <a:pt x="1431010" y="1535377"/>
                </a:lnTo>
                <a:lnTo>
                  <a:pt x="1424398" y="1533525"/>
                </a:lnTo>
                <a:lnTo>
                  <a:pt x="1418314" y="1531673"/>
                </a:lnTo>
                <a:lnTo>
                  <a:pt x="1411966" y="1529292"/>
                </a:lnTo>
                <a:lnTo>
                  <a:pt x="1406147" y="1526381"/>
                </a:lnTo>
                <a:lnTo>
                  <a:pt x="1400063" y="1523471"/>
                </a:lnTo>
                <a:lnTo>
                  <a:pt x="1394509" y="1520296"/>
                </a:lnTo>
                <a:lnTo>
                  <a:pt x="1388690" y="1516592"/>
                </a:lnTo>
                <a:lnTo>
                  <a:pt x="1383399" y="1512888"/>
                </a:lnTo>
                <a:lnTo>
                  <a:pt x="1378374" y="1508919"/>
                </a:lnTo>
                <a:lnTo>
                  <a:pt x="1373348" y="1504686"/>
                </a:lnTo>
                <a:lnTo>
                  <a:pt x="1368852" y="1500188"/>
                </a:lnTo>
                <a:lnTo>
                  <a:pt x="1364355" y="1495425"/>
                </a:lnTo>
                <a:lnTo>
                  <a:pt x="1359858" y="1490663"/>
                </a:lnTo>
                <a:lnTo>
                  <a:pt x="1356155" y="1485636"/>
                </a:lnTo>
                <a:lnTo>
                  <a:pt x="1352188" y="1480344"/>
                </a:lnTo>
                <a:lnTo>
                  <a:pt x="1348749" y="1475052"/>
                </a:lnTo>
                <a:lnTo>
                  <a:pt x="1345311" y="1469496"/>
                </a:lnTo>
                <a:lnTo>
                  <a:pt x="1342401" y="1463675"/>
                </a:lnTo>
                <a:lnTo>
                  <a:pt x="1339756" y="1457854"/>
                </a:lnTo>
                <a:lnTo>
                  <a:pt x="1337375" y="1451504"/>
                </a:lnTo>
                <a:lnTo>
                  <a:pt x="1335259" y="1445154"/>
                </a:lnTo>
                <a:lnTo>
                  <a:pt x="1333408" y="1439069"/>
                </a:lnTo>
                <a:lnTo>
                  <a:pt x="1332085" y="1432454"/>
                </a:lnTo>
                <a:lnTo>
                  <a:pt x="1330763" y="1425840"/>
                </a:lnTo>
                <a:lnTo>
                  <a:pt x="1329969" y="1419490"/>
                </a:lnTo>
                <a:lnTo>
                  <a:pt x="1329440" y="1412611"/>
                </a:lnTo>
                <a:lnTo>
                  <a:pt x="1329440" y="1405731"/>
                </a:lnTo>
                <a:lnTo>
                  <a:pt x="1330234" y="1232958"/>
                </a:lnTo>
                <a:lnTo>
                  <a:pt x="1153279" y="1231636"/>
                </a:lnTo>
                <a:lnTo>
                  <a:pt x="1146402" y="1231371"/>
                </a:lnTo>
                <a:lnTo>
                  <a:pt x="1139525" y="1231106"/>
                </a:lnTo>
                <a:lnTo>
                  <a:pt x="1132648" y="1230048"/>
                </a:lnTo>
                <a:lnTo>
                  <a:pt x="1125771" y="1228990"/>
                </a:lnTo>
                <a:lnTo>
                  <a:pt x="1119423" y="1227138"/>
                </a:lnTo>
                <a:lnTo>
                  <a:pt x="1112810" y="1225286"/>
                </a:lnTo>
                <a:lnTo>
                  <a:pt x="1106462" y="1223433"/>
                </a:lnTo>
                <a:lnTo>
                  <a:pt x="1100378" y="1221052"/>
                </a:lnTo>
                <a:lnTo>
                  <a:pt x="1094295" y="1218406"/>
                </a:lnTo>
                <a:lnTo>
                  <a:pt x="1088476" y="1215231"/>
                </a:lnTo>
                <a:lnTo>
                  <a:pt x="1082656" y="1212056"/>
                </a:lnTo>
                <a:lnTo>
                  <a:pt x="1077102" y="1208352"/>
                </a:lnTo>
                <a:lnTo>
                  <a:pt x="1071812" y="1204648"/>
                </a:lnTo>
                <a:lnTo>
                  <a:pt x="1066786" y="1200679"/>
                </a:lnTo>
                <a:lnTo>
                  <a:pt x="1062025" y="1196446"/>
                </a:lnTo>
                <a:lnTo>
                  <a:pt x="1057264" y="1192213"/>
                </a:lnTo>
                <a:lnTo>
                  <a:pt x="1052767" y="1187450"/>
                </a:lnTo>
                <a:lnTo>
                  <a:pt x="1048271" y="1182688"/>
                </a:lnTo>
                <a:lnTo>
                  <a:pt x="1044303" y="1177396"/>
                </a:lnTo>
                <a:lnTo>
                  <a:pt x="1040600" y="1172104"/>
                </a:lnTo>
                <a:lnTo>
                  <a:pt x="1036897" y="1166813"/>
                </a:lnTo>
                <a:lnTo>
                  <a:pt x="1033723" y="1161256"/>
                </a:lnTo>
                <a:lnTo>
                  <a:pt x="1030549" y="1155435"/>
                </a:lnTo>
                <a:lnTo>
                  <a:pt x="1027904" y="1149615"/>
                </a:lnTo>
                <a:lnTo>
                  <a:pt x="1025523" y="1143265"/>
                </a:lnTo>
                <a:lnTo>
                  <a:pt x="1023407" y="1137444"/>
                </a:lnTo>
                <a:lnTo>
                  <a:pt x="1021820" y="1130829"/>
                </a:lnTo>
                <a:lnTo>
                  <a:pt x="1020233" y="1124215"/>
                </a:lnTo>
                <a:lnTo>
                  <a:pt x="1019175" y="1117600"/>
                </a:lnTo>
                <a:lnTo>
                  <a:pt x="1018117" y="1111250"/>
                </a:lnTo>
                <a:lnTo>
                  <a:pt x="1017853" y="1104371"/>
                </a:lnTo>
                <a:lnTo>
                  <a:pt x="1017588" y="1097492"/>
                </a:lnTo>
                <a:lnTo>
                  <a:pt x="1017853" y="1090613"/>
                </a:lnTo>
                <a:lnTo>
                  <a:pt x="1018382" y="1083733"/>
                </a:lnTo>
                <a:lnTo>
                  <a:pt x="1019440" y="1077383"/>
                </a:lnTo>
                <a:lnTo>
                  <a:pt x="1020498" y="1070769"/>
                </a:lnTo>
                <a:lnTo>
                  <a:pt x="1022085" y="1064154"/>
                </a:lnTo>
                <a:lnTo>
                  <a:pt x="1024201" y="1057804"/>
                </a:lnTo>
                <a:lnTo>
                  <a:pt x="1026317" y="1051719"/>
                </a:lnTo>
                <a:lnTo>
                  <a:pt x="1028697" y="1045633"/>
                </a:lnTo>
                <a:lnTo>
                  <a:pt x="1031607" y="1039813"/>
                </a:lnTo>
                <a:lnTo>
                  <a:pt x="1034516" y="1033992"/>
                </a:lnTo>
                <a:lnTo>
                  <a:pt x="1037690" y="1028435"/>
                </a:lnTo>
                <a:lnTo>
                  <a:pt x="1041394" y="1023144"/>
                </a:lnTo>
                <a:lnTo>
                  <a:pt x="1045361" y="1017852"/>
                </a:lnTo>
                <a:lnTo>
                  <a:pt x="1049329" y="1012825"/>
                </a:lnTo>
                <a:lnTo>
                  <a:pt x="1053561" y="1008063"/>
                </a:lnTo>
                <a:lnTo>
                  <a:pt x="1058057" y="1003565"/>
                </a:lnTo>
                <a:lnTo>
                  <a:pt x="1062818" y="999067"/>
                </a:lnTo>
                <a:lnTo>
                  <a:pt x="1067844" y="994833"/>
                </a:lnTo>
                <a:lnTo>
                  <a:pt x="1073134" y="990865"/>
                </a:lnTo>
                <a:lnTo>
                  <a:pt x="1078689" y="987160"/>
                </a:lnTo>
                <a:lnTo>
                  <a:pt x="1083979" y="983721"/>
                </a:lnTo>
                <a:lnTo>
                  <a:pt x="1089798" y="980546"/>
                </a:lnTo>
                <a:lnTo>
                  <a:pt x="1095617" y="977635"/>
                </a:lnTo>
                <a:lnTo>
                  <a:pt x="1101701" y="975254"/>
                </a:lnTo>
                <a:lnTo>
                  <a:pt x="1108049" y="972873"/>
                </a:lnTo>
                <a:lnTo>
                  <a:pt x="1114133" y="970756"/>
                </a:lnTo>
                <a:lnTo>
                  <a:pt x="1120745" y="968904"/>
                </a:lnTo>
                <a:lnTo>
                  <a:pt x="1127358" y="967581"/>
                </a:lnTo>
                <a:lnTo>
                  <a:pt x="1134235" y="966258"/>
                </a:lnTo>
                <a:lnTo>
                  <a:pt x="1141112" y="965465"/>
                </a:lnTo>
                <a:lnTo>
                  <a:pt x="1147989" y="965200"/>
                </a:lnTo>
                <a:lnTo>
                  <a:pt x="1155131" y="964935"/>
                </a:lnTo>
                <a:lnTo>
                  <a:pt x="1332085" y="965994"/>
                </a:lnTo>
                <a:lnTo>
                  <a:pt x="1332879" y="793221"/>
                </a:lnTo>
                <a:lnTo>
                  <a:pt x="1333143" y="786342"/>
                </a:lnTo>
                <a:lnTo>
                  <a:pt x="1333672" y="779463"/>
                </a:lnTo>
                <a:lnTo>
                  <a:pt x="1334730" y="772583"/>
                </a:lnTo>
                <a:lnTo>
                  <a:pt x="1335788" y="765969"/>
                </a:lnTo>
                <a:lnTo>
                  <a:pt x="1337375" y="759883"/>
                </a:lnTo>
                <a:lnTo>
                  <a:pt x="1339227" y="753269"/>
                </a:lnTo>
                <a:lnTo>
                  <a:pt x="1341608" y="747448"/>
                </a:lnTo>
                <a:lnTo>
                  <a:pt x="1343988" y="741098"/>
                </a:lnTo>
                <a:lnTo>
                  <a:pt x="1346633" y="735013"/>
                </a:lnTo>
                <a:lnTo>
                  <a:pt x="1349807" y="729456"/>
                </a:lnTo>
                <a:lnTo>
                  <a:pt x="1353246" y="723900"/>
                </a:lnTo>
                <a:lnTo>
                  <a:pt x="1356684" y="718344"/>
                </a:lnTo>
                <a:lnTo>
                  <a:pt x="1360652" y="713317"/>
                </a:lnTo>
                <a:lnTo>
                  <a:pt x="1364355" y="708290"/>
                </a:lnTo>
                <a:lnTo>
                  <a:pt x="1368852" y="703527"/>
                </a:lnTo>
                <a:lnTo>
                  <a:pt x="1373348" y="698765"/>
                </a:lnTo>
                <a:lnTo>
                  <a:pt x="1378109" y="694267"/>
                </a:lnTo>
                <a:lnTo>
                  <a:pt x="1383135" y="690298"/>
                </a:lnTo>
                <a:lnTo>
                  <a:pt x="1388161" y="686329"/>
                </a:lnTo>
                <a:lnTo>
                  <a:pt x="1393451" y="682890"/>
                </a:lnTo>
                <a:lnTo>
                  <a:pt x="1399270" y="679186"/>
                </a:lnTo>
                <a:lnTo>
                  <a:pt x="1404824" y="676275"/>
                </a:lnTo>
                <a:lnTo>
                  <a:pt x="1410908" y="673365"/>
                </a:lnTo>
                <a:lnTo>
                  <a:pt x="1416992" y="670454"/>
                </a:lnTo>
                <a:lnTo>
                  <a:pt x="1423075" y="668073"/>
                </a:lnTo>
                <a:lnTo>
                  <a:pt x="1429688" y="666221"/>
                </a:lnTo>
                <a:lnTo>
                  <a:pt x="1436036" y="664369"/>
                </a:lnTo>
                <a:lnTo>
                  <a:pt x="1442649" y="662781"/>
                </a:lnTo>
                <a:lnTo>
                  <a:pt x="1449261" y="661988"/>
                </a:lnTo>
                <a:lnTo>
                  <a:pt x="1456138" y="660929"/>
                </a:lnTo>
                <a:lnTo>
                  <a:pt x="1463280" y="660400"/>
                </a:lnTo>
                <a:close/>
                <a:moveTo>
                  <a:pt x="714108" y="0"/>
                </a:moveTo>
                <a:lnTo>
                  <a:pt x="723364" y="0"/>
                </a:lnTo>
                <a:lnTo>
                  <a:pt x="732621" y="264"/>
                </a:lnTo>
                <a:lnTo>
                  <a:pt x="741349" y="529"/>
                </a:lnTo>
                <a:lnTo>
                  <a:pt x="750606" y="1058"/>
                </a:lnTo>
                <a:lnTo>
                  <a:pt x="759599" y="2115"/>
                </a:lnTo>
                <a:lnTo>
                  <a:pt x="768591" y="3173"/>
                </a:lnTo>
                <a:lnTo>
                  <a:pt x="777319" y="4495"/>
                </a:lnTo>
                <a:lnTo>
                  <a:pt x="786312" y="5817"/>
                </a:lnTo>
                <a:lnTo>
                  <a:pt x="795040" y="7404"/>
                </a:lnTo>
                <a:lnTo>
                  <a:pt x="803503" y="9520"/>
                </a:lnTo>
                <a:lnTo>
                  <a:pt x="812231" y="11635"/>
                </a:lnTo>
                <a:lnTo>
                  <a:pt x="820959" y="14015"/>
                </a:lnTo>
                <a:lnTo>
                  <a:pt x="829158" y="16395"/>
                </a:lnTo>
                <a:lnTo>
                  <a:pt x="837622" y="19039"/>
                </a:lnTo>
                <a:lnTo>
                  <a:pt x="845821" y="21948"/>
                </a:lnTo>
                <a:lnTo>
                  <a:pt x="853755" y="24856"/>
                </a:lnTo>
                <a:lnTo>
                  <a:pt x="861954" y="28294"/>
                </a:lnTo>
                <a:lnTo>
                  <a:pt x="869889" y="31732"/>
                </a:lnTo>
                <a:lnTo>
                  <a:pt x="877559" y="35434"/>
                </a:lnTo>
                <a:lnTo>
                  <a:pt x="885493" y="39136"/>
                </a:lnTo>
                <a:lnTo>
                  <a:pt x="892899" y="43102"/>
                </a:lnTo>
                <a:lnTo>
                  <a:pt x="900569" y="47333"/>
                </a:lnTo>
                <a:lnTo>
                  <a:pt x="907710" y="51299"/>
                </a:lnTo>
                <a:lnTo>
                  <a:pt x="915116" y="56059"/>
                </a:lnTo>
                <a:lnTo>
                  <a:pt x="922257" y="60554"/>
                </a:lnTo>
                <a:lnTo>
                  <a:pt x="929398" y="65314"/>
                </a:lnTo>
                <a:lnTo>
                  <a:pt x="936274" y="70338"/>
                </a:lnTo>
                <a:lnTo>
                  <a:pt x="943151" y="75362"/>
                </a:lnTo>
                <a:lnTo>
                  <a:pt x="949763" y="80915"/>
                </a:lnTo>
                <a:lnTo>
                  <a:pt x="956111" y="86204"/>
                </a:lnTo>
                <a:lnTo>
                  <a:pt x="962458" y="91757"/>
                </a:lnTo>
                <a:lnTo>
                  <a:pt x="968806" y="97575"/>
                </a:lnTo>
                <a:lnTo>
                  <a:pt x="974889" y="103392"/>
                </a:lnTo>
                <a:lnTo>
                  <a:pt x="980972" y="109474"/>
                </a:lnTo>
                <a:lnTo>
                  <a:pt x="986526" y="115556"/>
                </a:lnTo>
                <a:lnTo>
                  <a:pt x="992080" y="121902"/>
                </a:lnTo>
                <a:lnTo>
                  <a:pt x="997635" y="128513"/>
                </a:lnTo>
                <a:lnTo>
                  <a:pt x="1002924" y="134859"/>
                </a:lnTo>
                <a:lnTo>
                  <a:pt x="1008214" y="141470"/>
                </a:lnTo>
                <a:lnTo>
                  <a:pt x="1013239" y="148345"/>
                </a:lnTo>
                <a:lnTo>
                  <a:pt x="1018000" y="155220"/>
                </a:lnTo>
                <a:lnTo>
                  <a:pt x="1022761" y="162360"/>
                </a:lnTo>
                <a:lnTo>
                  <a:pt x="1027257" y="169499"/>
                </a:lnTo>
                <a:lnTo>
                  <a:pt x="1031489" y="176903"/>
                </a:lnTo>
                <a:lnTo>
                  <a:pt x="1035720" y="184043"/>
                </a:lnTo>
                <a:lnTo>
                  <a:pt x="1039688" y="191711"/>
                </a:lnTo>
                <a:lnTo>
                  <a:pt x="1043655" y="199115"/>
                </a:lnTo>
                <a:lnTo>
                  <a:pt x="1047093" y="206784"/>
                </a:lnTo>
                <a:lnTo>
                  <a:pt x="1050532" y="214717"/>
                </a:lnTo>
                <a:lnTo>
                  <a:pt x="1053705" y="222650"/>
                </a:lnTo>
                <a:lnTo>
                  <a:pt x="1057144" y="230318"/>
                </a:lnTo>
                <a:lnTo>
                  <a:pt x="1059788" y="238780"/>
                </a:lnTo>
                <a:lnTo>
                  <a:pt x="1062433" y="246713"/>
                </a:lnTo>
                <a:lnTo>
                  <a:pt x="1064814" y="255175"/>
                </a:lnTo>
                <a:lnTo>
                  <a:pt x="1067194" y="263372"/>
                </a:lnTo>
                <a:lnTo>
                  <a:pt x="1069310" y="271834"/>
                </a:lnTo>
                <a:lnTo>
                  <a:pt x="1070897" y="280031"/>
                </a:lnTo>
                <a:lnTo>
                  <a:pt x="1072484" y="288757"/>
                </a:lnTo>
                <a:lnTo>
                  <a:pt x="1074071" y="297219"/>
                </a:lnTo>
                <a:lnTo>
                  <a:pt x="1075129" y="305945"/>
                </a:lnTo>
                <a:lnTo>
                  <a:pt x="1076186" y="314936"/>
                </a:lnTo>
                <a:lnTo>
                  <a:pt x="1076980" y="323397"/>
                </a:lnTo>
                <a:lnTo>
                  <a:pt x="1077509" y="332388"/>
                </a:lnTo>
                <a:lnTo>
                  <a:pt x="1077773" y="341379"/>
                </a:lnTo>
                <a:lnTo>
                  <a:pt x="1077773" y="350369"/>
                </a:lnTo>
                <a:lnTo>
                  <a:pt x="1077509" y="359360"/>
                </a:lnTo>
                <a:lnTo>
                  <a:pt x="1077244" y="368350"/>
                </a:lnTo>
                <a:lnTo>
                  <a:pt x="1076716" y="377341"/>
                </a:lnTo>
                <a:lnTo>
                  <a:pt x="1075658" y="385803"/>
                </a:lnTo>
                <a:lnTo>
                  <a:pt x="1074600" y="394793"/>
                </a:lnTo>
                <a:lnTo>
                  <a:pt x="1073277" y="403519"/>
                </a:lnTo>
                <a:lnTo>
                  <a:pt x="1071955" y="411981"/>
                </a:lnTo>
                <a:lnTo>
                  <a:pt x="1070103" y="420707"/>
                </a:lnTo>
                <a:lnTo>
                  <a:pt x="1068252" y="428905"/>
                </a:lnTo>
                <a:lnTo>
                  <a:pt x="1065872" y="437366"/>
                </a:lnTo>
                <a:lnTo>
                  <a:pt x="1063756" y="445564"/>
                </a:lnTo>
                <a:lnTo>
                  <a:pt x="1061111" y="454026"/>
                </a:lnTo>
                <a:lnTo>
                  <a:pt x="1058466" y="461958"/>
                </a:lnTo>
                <a:lnTo>
                  <a:pt x="1055557" y="469891"/>
                </a:lnTo>
                <a:lnTo>
                  <a:pt x="1052383" y="478089"/>
                </a:lnTo>
                <a:lnTo>
                  <a:pt x="1048945" y="485757"/>
                </a:lnTo>
                <a:lnTo>
                  <a:pt x="1045506" y="493426"/>
                </a:lnTo>
                <a:lnTo>
                  <a:pt x="1041804" y="501358"/>
                </a:lnTo>
                <a:lnTo>
                  <a:pt x="1038101" y="508762"/>
                </a:lnTo>
                <a:lnTo>
                  <a:pt x="1033869" y="516166"/>
                </a:lnTo>
                <a:lnTo>
                  <a:pt x="1029637" y="523570"/>
                </a:lnTo>
                <a:lnTo>
                  <a:pt x="1025141" y="530710"/>
                </a:lnTo>
                <a:lnTo>
                  <a:pt x="1020380" y="537850"/>
                </a:lnTo>
                <a:lnTo>
                  <a:pt x="1015620" y="544725"/>
                </a:lnTo>
                <a:lnTo>
                  <a:pt x="1010859" y="551864"/>
                </a:lnTo>
                <a:lnTo>
                  <a:pt x="1005834" y="558211"/>
                </a:lnTo>
                <a:lnTo>
                  <a:pt x="1000544" y="564821"/>
                </a:lnTo>
                <a:lnTo>
                  <a:pt x="995254" y="571432"/>
                </a:lnTo>
                <a:lnTo>
                  <a:pt x="989436" y="578043"/>
                </a:lnTo>
                <a:lnTo>
                  <a:pt x="983882" y="584125"/>
                </a:lnTo>
                <a:lnTo>
                  <a:pt x="977798" y="590207"/>
                </a:lnTo>
                <a:lnTo>
                  <a:pt x="971980" y="596024"/>
                </a:lnTo>
                <a:lnTo>
                  <a:pt x="965632" y="601842"/>
                </a:lnTo>
                <a:lnTo>
                  <a:pt x="959549" y="607659"/>
                </a:lnTo>
                <a:lnTo>
                  <a:pt x="953201" y="612948"/>
                </a:lnTo>
                <a:lnTo>
                  <a:pt x="946325" y="618501"/>
                </a:lnTo>
                <a:lnTo>
                  <a:pt x="939713" y="623789"/>
                </a:lnTo>
                <a:lnTo>
                  <a:pt x="933100" y="628813"/>
                </a:lnTo>
                <a:lnTo>
                  <a:pt x="926224" y="633573"/>
                </a:lnTo>
                <a:lnTo>
                  <a:pt x="919083" y="638333"/>
                </a:lnTo>
                <a:lnTo>
                  <a:pt x="911942" y="642828"/>
                </a:lnTo>
                <a:lnTo>
                  <a:pt x="904536" y="647323"/>
                </a:lnTo>
                <a:lnTo>
                  <a:pt x="897131" y="651290"/>
                </a:lnTo>
                <a:lnTo>
                  <a:pt x="889461" y="655521"/>
                </a:lnTo>
                <a:lnTo>
                  <a:pt x="881791" y="659487"/>
                </a:lnTo>
                <a:lnTo>
                  <a:pt x="874120" y="663189"/>
                </a:lnTo>
                <a:lnTo>
                  <a:pt x="866186" y="666627"/>
                </a:lnTo>
                <a:lnTo>
                  <a:pt x="857987" y="670064"/>
                </a:lnTo>
                <a:lnTo>
                  <a:pt x="850052" y="672973"/>
                </a:lnTo>
                <a:lnTo>
                  <a:pt x="841853" y="676146"/>
                </a:lnTo>
                <a:lnTo>
                  <a:pt x="833654" y="679055"/>
                </a:lnTo>
                <a:lnTo>
                  <a:pt x="825455" y="681699"/>
                </a:lnTo>
                <a:lnTo>
                  <a:pt x="816992" y="684079"/>
                </a:lnTo>
                <a:lnTo>
                  <a:pt x="808264" y="686195"/>
                </a:lnTo>
                <a:lnTo>
                  <a:pt x="799800" y="688310"/>
                </a:lnTo>
                <a:lnTo>
                  <a:pt x="791072" y="690161"/>
                </a:lnTo>
                <a:lnTo>
                  <a:pt x="782609" y="691483"/>
                </a:lnTo>
                <a:lnTo>
                  <a:pt x="773616" y="693070"/>
                </a:lnTo>
                <a:lnTo>
                  <a:pt x="764624" y="694128"/>
                </a:lnTo>
                <a:lnTo>
                  <a:pt x="755632" y="695185"/>
                </a:lnTo>
                <a:lnTo>
                  <a:pt x="746639" y="695714"/>
                </a:lnTo>
                <a:lnTo>
                  <a:pt x="737647" y="696243"/>
                </a:lnTo>
                <a:lnTo>
                  <a:pt x="728390" y="696507"/>
                </a:lnTo>
                <a:lnTo>
                  <a:pt x="719133" y="696507"/>
                </a:lnTo>
                <a:lnTo>
                  <a:pt x="709876" y="696507"/>
                </a:lnTo>
                <a:lnTo>
                  <a:pt x="700883" y="695979"/>
                </a:lnTo>
                <a:lnTo>
                  <a:pt x="691891" y="695450"/>
                </a:lnTo>
                <a:lnTo>
                  <a:pt x="682898" y="694392"/>
                </a:lnTo>
                <a:lnTo>
                  <a:pt x="673906" y="693599"/>
                </a:lnTo>
                <a:lnTo>
                  <a:pt x="664913" y="692541"/>
                </a:lnTo>
                <a:lnTo>
                  <a:pt x="656186" y="690954"/>
                </a:lnTo>
                <a:lnTo>
                  <a:pt x="647458" y="689103"/>
                </a:lnTo>
                <a:lnTo>
                  <a:pt x="638730" y="687252"/>
                </a:lnTo>
                <a:lnTo>
                  <a:pt x="630266" y="684872"/>
                </a:lnTo>
                <a:lnTo>
                  <a:pt x="621538" y="683021"/>
                </a:lnTo>
                <a:lnTo>
                  <a:pt x="613339" y="680113"/>
                </a:lnTo>
                <a:lnTo>
                  <a:pt x="604876" y="677468"/>
                </a:lnTo>
                <a:lnTo>
                  <a:pt x="596676" y="674824"/>
                </a:lnTo>
                <a:lnTo>
                  <a:pt x="588478" y="671651"/>
                </a:lnTo>
                <a:lnTo>
                  <a:pt x="580543" y="668213"/>
                </a:lnTo>
                <a:lnTo>
                  <a:pt x="572873" y="665040"/>
                </a:lnTo>
                <a:lnTo>
                  <a:pt x="564674" y="661603"/>
                </a:lnTo>
                <a:lnTo>
                  <a:pt x="557004" y="657636"/>
                </a:lnTo>
                <a:lnTo>
                  <a:pt x="549598" y="653405"/>
                </a:lnTo>
                <a:lnTo>
                  <a:pt x="541928" y="649439"/>
                </a:lnTo>
                <a:lnTo>
                  <a:pt x="534787" y="645208"/>
                </a:lnTo>
                <a:lnTo>
                  <a:pt x="527382" y="640713"/>
                </a:lnTo>
                <a:lnTo>
                  <a:pt x="520241" y="635953"/>
                </a:lnTo>
                <a:lnTo>
                  <a:pt x="513364" y="631193"/>
                </a:lnTo>
                <a:lnTo>
                  <a:pt x="506223" y="626169"/>
                </a:lnTo>
                <a:lnTo>
                  <a:pt x="499611" y="621145"/>
                </a:lnTo>
                <a:lnTo>
                  <a:pt x="492734" y="615592"/>
                </a:lnTo>
                <a:lnTo>
                  <a:pt x="486122" y="610303"/>
                </a:lnTo>
                <a:lnTo>
                  <a:pt x="480039" y="604750"/>
                </a:lnTo>
                <a:lnTo>
                  <a:pt x="473691" y="598933"/>
                </a:lnTo>
                <a:lnTo>
                  <a:pt x="467873" y="593115"/>
                </a:lnTo>
                <a:lnTo>
                  <a:pt x="461790" y="587298"/>
                </a:lnTo>
                <a:lnTo>
                  <a:pt x="455971" y="580952"/>
                </a:lnTo>
                <a:lnTo>
                  <a:pt x="450152" y="574605"/>
                </a:lnTo>
                <a:lnTo>
                  <a:pt x="444863" y="568523"/>
                </a:lnTo>
                <a:lnTo>
                  <a:pt x="439573" y="561913"/>
                </a:lnTo>
                <a:lnTo>
                  <a:pt x="434283" y="555038"/>
                </a:lnTo>
                <a:lnTo>
                  <a:pt x="429258" y="548162"/>
                </a:lnTo>
                <a:lnTo>
                  <a:pt x="424497" y="541287"/>
                </a:lnTo>
                <a:lnTo>
                  <a:pt x="419737" y="534148"/>
                </a:lnTo>
                <a:lnTo>
                  <a:pt x="415240" y="527008"/>
                </a:lnTo>
                <a:lnTo>
                  <a:pt x="411009" y="519868"/>
                </a:lnTo>
                <a:lnTo>
                  <a:pt x="406777" y="512464"/>
                </a:lnTo>
                <a:lnTo>
                  <a:pt x="402545" y="505060"/>
                </a:lnTo>
                <a:lnTo>
                  <a:pt x="398842" y="497392"/>
                </a:lnTo>
                <a:lnTo>
                  <a:pt x="395140" y="489988"/>
                </a:lnTo>
                <a:lnTo>
                  <a:pt x="391966" y="481791"/>
                </a:lnTo>
                <a:lnTo>
                  <a:pt x="388792" y="474122"/>
                </a:lnTo>
                <a:lnTo>
                  <a:pt x="385618" y="466189"/>
                </a:lnTo>
                <a:lnTo>
                  <a:pt x="382709" y="458256"/>
                </a:lnTo>
                <a:lnTo>
                  <a:pt x="380064" y="449795"/>
                </a:lnTo>
                <a:lnTo>
                  <a:pt x="377684" y="441862"/>
                </a:lnTo>
                <a:lnTo>
                  <a:pt x="375303" y="433400"/>
                </a:lnTo>
                <a:lnTo>
                  <a:pt x="373187" y="425203"/>
                </a:lnTo>
                <a:lnTo>
                  <a:pt x="371336" y="416477"/>
                </a:lnTo>
                <a:lnTo>
                  <a:pt x="370014" y="407750"/>
                </a:lnTo>
                <a:lnTo>
                  <a:pt x="368427" y="399289"/>
                </a:lnTo>
                <a:lnTo>
                  <a:pt x="367369" y="390562"/>
                </a:lnTo>
                <a:lnTo>
                  <a:pt x="366311" y="382101"/>
                </a:lnTo>
                <a:lnTo>
                  <a:pt x="365517" y="373110"/>
                </a:lnTo>
                <a:lnTo>
                  <a:pt x="364988" y="364120"/>
                </a:lnTo>
                <a:lnTo>
                  <a:pt x="364724" y="355129"/>
                </a:lnTo>
                <a:lnTo>
                  <a:pt x="364724" y="346403"/>
                </a:lnTo>
                <a:lnTo>
                  <a:pt x="364988" y="337412"/>
                </a:lnTo>
                <a:lnTo>
                  <a:pt x="365253" y="328422"/>
                </a:lnTo>
                <a:lnTo>
                  <a:pt x="365782" y="319695"/>
                </a:lnTo>
                <a:lnTo>
                  <a:pt x="366575" y="310705"/>
                </a:lnTo>
                <a:lnTo>
                  <a:pt x="367898" y="301979"/>
                </a:lnTo>
                <a:lnTo>
                  <a:pt x="368956" y="292988"/>
                </a:lnTo>
                <a:lnTo>
                  <a:pt x="370542" y="284791"/>
                </a:lnTo>
                <a:lnTo>
                  <a:pt x="372394" y="276064"/>
                </a:lnTo>
                <a:lnTo>
                  <a:pt x="374245" y="267603"/>
                </a:lnTo>
                <a:lnTo>
                  <a:pt x="376626" y="259141"/>
                </a:lnTo>
                <a:lnTo>
                  <a:pt x="378477" y="250944"/>
                </a:lnTo>
                <a:lnTo>
                  <a:pt x="381386" y="242746"/>
                </a:lnTo>
                <a:lnTo>
                  <a:pt x="384031" y="234549"/>
                </a:lnTo>
                <a:lnTo>
                  <a:pt x="386940" y="226616"/>
                </a:lnTo>
                <a:lnTo>
                  <a:pt x="390114" y="218683"/>
                </a:lnTo>
                <a:lnTo>
                  <a:pt x="393553" y="210750"/>
                </a:lnTo>
                <a:lnTo>
                  <a:pt x="396991" y="203082"/>
                </a:lnTo>
                <a:lnTo>
                  <a:pt x="400694" y="195678"/>
                </a:lnTo>
                <a:lnTo>
                  <a:pt x="404396" y="187745"/>
                </a:lnTo>
                <a:lnTo>
                  <a:pt x="408628" y="180341"/>
                </a:lnTo>
                <a:lnTo>
                  <a:pt x="412860" y="173201"/>
                </a:lnTo>
                <a:lnTo>
                  <a:pt x="417356" y="165797"/>
                </a:lnTo>
                <a:lnTo>
                  <a:pt x="422117" y="158658"/>
                </a:lnTo>
                <a:lnTo>
                  <a:pt x="426878" y="151783"/>
                </a:lnTo>
                <a:lnTo>
                  <a:pt x="431638" y="144907"/>
                </a:lnTo>
                <a:lnTo>
                  <a:pt x="436664" y="138297"/>
                </a:lnTo>
                <a:lnTo>
                  <a:pt x="441953" y="131686"/>
                </a:lnTo>
                <a:lnTo>
                  <a:pt x="447243" y="125075"/>
                </a:lnTo>
                <a:lnTo>
                  <a:pt x="453062" y="118993"/>
                </a:lnTo>
                <a:lnTo>
                  <a:pt x="458616" y="112647"/>
                </a:lnTo>
                <a:lnTo>
                  <a:pt x="464434" y="106301"/>
                </a:lnTo>
                <a:lnTo>
                  <a:pt x="470518" y="100483"/>
                </a:lnTo>
                <a:lnTo>
                  <a:pt x="476865" y="94666"/>
                </a:lnTo>
                <a:lnTo>
                  <a:pt x="482948" y="89113"/>
                </a:lnTo>
                <a:lnTo>
                  <a:pt x="489560" y="83560"/>
                </a:lnTo>
                <a:lnTo>
                  <a:pt x="496172" y="78271"/>
                </a:lnTo>
                <a:lnTo>
                  <a:pt x="502520" y="72983"/>
                </a:lnTo>
                <a:lnTo>
                  <a:pt x="509397" y="67958"/>
                </a:lnTo>
                <a:lnTo>
                  <a:pt x="516538" y="62934"/>
                </a:lnTo>
                <a:lnTo>
                  <a:pt x="523414" y="58175"/>
                </a:lnTo>
                <a:lnTo>
                  <a:pt x="530820" y="53679"/>
                </a:lnTo>
                <a:lnTo>
                  <a:pt x="537961" y="49184"/>
                </a:lnTo>
                <a:lnTo>
                  <a:pt x="545367" y="45217"/>
                </a:lnTo>
                <a:lnTo>
                  <a:pt x="553301" y="40987"/>
                </a:lnTo>
                <a:lnTo>
                  <a:pt x="560707" y="37020"/>
                </a:lnTo>
                <a:lnTo>
                  <a:pt x="568377" y="33583"/>
                </a:lnTo>
                <a:lnTo>
                  <a:pt x="576311" y="29881"/>
                </a:lnTo>
                <a:lnTo>
                  <a:pt x="584510" y="26707"/>
                </a:lnTo>
                <a:lnTo>
                  <a:pt x="592445" y="23534"/>
                </a:lnTo>
                <a:lnTo>
                  <a:pt x="600379" y="20361"/>
                </a:lnTo>
                <a:lnTo>
                  <a:pt x="608843" y="17717"/>
                </a:lnTo>
                <a:lnTo>
                  <a:pt x="617042" y="15073"/>
                </a:lnTo>
                <a:lnTo>
                  <a:pt x="625505" y="12693"/>
                </a:lnTo>
                <a:lnTo>
                  <a:pt x="633969" y="10313"/>
                </a:lnTo>
                <a:lnTo>
                  <a:pt x="642697" y="8462"/>
                </a:lnTo>
                <a:lnTo>
                  <a:pt x="651425" y="6875"/>
                </a:lnTo>
                <a:lnTo>
                  <a:pt x="659888" y="5024"/>
                </a:lnTo>
                <a:lnTo>
                  <a:pt x="668881" y="3702"/>
                </a:lnTo>
                <a:lnTo>
                  <a:pt x="677873" y="2644"/>
                </a:lnTo>
                <a:lnTo>
                  <a:pt x="686601" y="1851"/>
                </a:lnTo>
                <a:lnTo>
                  <a:pt x="695858" y="793"/>
                </a:lnTo>
                <a:lnTo>
                  <a:pt x="704851" y="264"/>
                </a:lnTo>
                <a:lnTo>
                  <a:pt x="7141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0" name="KSO_Shape"/>
          <p:cNvSpPr/>
          <p:nvPr/>
        </p:nvSpPr>
        <p:spPr bwMode="auto">
          <a:xfrm>
            <a:off x="6135571" y="3754557"/>
            <a:ext cx="216411" cy="224836"/>
          </a:xfrm>
          <a:custGeom>
            <a:avLst/>
            <a:gdLst>
              <a:gd name="connsiteX0" fmla="*/ 281624 w 542587"/>
              <a:gd name="connsiteY0" fmla="*/ 303155 h 563710"/>
              <a:gd name="connsiteX1" fmla="*/ 255803 w 542587"/>
              <a:gd name="connsiteY1" fmla="*/ 340542 h 563710"/>
              <a:gd name="connsiteX2" fmla="*/ 281624 w 542587"/>
              <a:gd name="connsiteY2" fmla="*/ 379219 h 563710"/>
              <a:gd name="connsiteX3" fmla="*/ 308736 w 542587"/>
              <a:gd name="connsiteY3" fmla="*/ 340542 h 563710"/>
              <a:gd name="connsiteX4" fmla="*/ 281624 w 542587"/>
              <a:gd name="connsiteY4" fmla="*/ 303155 h 563710"/>
              <a:gd name="connsiteX5" fmla="*/ 364279 w 542587"/>
              <a:gd name="connsiteY5" fmla="*/ 273571 h 563710"/>
              <a:gd name="connsiteX6" fmla="*/ 406892 w 542587"/>
              <a:gd name="connsiteY6" fmla="*/ 273571 h 563710"/>
              <a:gd name="connsiteX7" fmla="*/ 454670 w 542587"/>
              <a:gd name="connsiteY7" fmla="*/ 348386 h 563710"/>
              <a:gd name="connsiteX8" fmla="*/ 453378 w 542587"/>
              <a:gd name="connsiteY8" fmla="*/ 316138 h 563710"/>
              <a:gd name="connsiteX9" fmla="*/ 453378 w 542587"/>
              <a:gd name="connsiteY9" fmla="*/ 273571 h 563710"/>
              <a:gd name="connsiteX10" fmla="*/ 495991 w 542587"/>
              <a:gd name="connsiteY10" fmla="*/ 273571 h 563710"/>
              <a:gd name="connsiteX11" fmla="*/ 495991 w 542587"/>
              <a:gd name="connsiteY11" fmla="*/ 409011 h 563710"/>
              <a:gd name="connsiteX12" fmla="*/ 454670 w 542587"/>
              <a:gd name="connsiteY12" fmla="*/ 409011 h 563710"/>
              <a:gd name="connsiteX13" fmla="*/ 405600 w 542587"/>
              <a:gd name="connsiteY13" fmla="*/ 335486 h 563710"/>
              <a:gd name="connsiteX14" fmla="*/ 408183 w 542587"/>
              <a:gd name="connsiteY14" fmla="*/ 366444 h 563710"/>
              <a:gd name="connsiteX15" fmla="*/ 408183 w 542587"/>
              <a:gd name="connsiteY15" fmla="*/ 409011 h 563710"/>
              <a:gd name="connsiteX16" fmla="*/ 364279 w 542587"/>
              <a:gd name="connsiteY16" fmla="*/ 409011 h 563710"/>
              <a:gd name="connsiteX17" fmla="*/ 45147 w 542587"/>
              <a:gd name="connsiteY17" fmla="*/ 273571 h 563710"/>
              <a:gd name="connsiteX18" fmla="*/ 99419 w 542587"/>
              <a:gd name="connsiteY18" fmla="*/ 273571 h 563710"/>
              <a:gd name="connsiteX19" fmla="*/ 123971 w 542587"/>
              <a:gd name="connsiteY19" fmla="*/ 358705 h 563710"/>
              <a:gd name="connsiteX20" fmla="*/ 147231 w 542587"/>
              <a:gd name="connsiteY20" fmla="*/ 273571 h 563710"/>
              <a:gd name="connsiteX21" fmla="*/ 201503 w 542587"/>
              <a:gd name="connsiteY21" fmla="*/ 273571 h 563710"/>
              <a:gd name="connsiteX22" fmla="*/ 201503 w 542587"/>
              <a:gd name="connsiteY22" fmla="*/ 409011 h 563710"/>
              <a:gd name="connsiteX23" fmla="*/ 161445 w 542587"/>
              <a:gd name="connsiteY23" fmla="*/ 409011 h 563710"/>
              <a:gd name="connsiteX24" fmla="*/ 161445 w 542587"/>
              <a:gd name="connsiteY24" fmla="*/ 367734 h 563710"/>
              <a:gd name="connsiteX25" fmla="*/ 161445 w 542587"/>
              <a:gd name="connsiteY25" fmla="*/ 347096 h 563710"/>
              <a:gd name="connsiteX26" fmla="*/ 164029 w 542587"/>
              <a:gd name="connsiteY26" fmla="*/ 322587 h 563710"/>
              <a:gd name="connsiteX27" fmla="*/ 139477 w 542587"/>
              <a:gd name="connsiteY27" fmla="*/ 409011 h 563710"/>
              <a:gd name="connsiteX28" fmla="*/ 107173 w 542587"/>
              <a:gd name="connsiteY28" fmla="*/ 409011 h 563710"/>
              <a:gd name="connsiteX29" fmla="*/ 82621 w 542587"/>
              <a:gd name="connsiteY29" fmla="*/ 322587 h 563710"/>
              <a:gd name="connsiteX30" fmla="*/ 83913 w 542587"/>
              <a:gd name="connsiteY30" fmla="*/ 341936 h 563710"/>
              <a:gd name="connsiteX31" fmla="*/ 85205 w 542587"/>
              <a:gd name="connsiteY31" fmla="*/ 363864 h 563710"/>
              <a:gd name="connsiteX32" fmla="*/ 85205 w 542587"/>
              <a:gd name="connsiteY32" fmla="*/ 409011 h 563710"/>
              <a:gd name="connsiteX33" fmla="*/ 45147 w 542587"/>
              <a:gd name="connsiteY33" fmla="*/ 409011 h 563710"/>
              <a:gd name="connsiteX34" fmla="*/ 281624 w 542587"/>
              <a:gd name="connsiteY34" fmla="*/ 269636 h 563710"/>
              <a:gd name="connsiteX35" fmla="*/ 353924 w 542587"/>
              <a:gd name="connsiteY35" fmla="*/ 340542 h 563710"/>
              <a:gd name="connsiteX36" fmla="*/ 281624 w 542587"/>
              <a:gd name="connsiteY36" fmla="*/ 412738 h 563710"/>
              <a:gd name="connsiteX37" fmla="*/ 210615 w 542587"/>
              <a:gd name="connsiteY37" fmla="*/ 340542 h 563710"/>
              <a:gd name="connsiteX38" fmla="*/ 281624 w 542587"/>
              <a:gd name="connsiteY38" fmla="*/ 269636 h 563710"/>
              <a:gd name="connsiteX39" fmla="*/ 25837 w 542587"/>
              <a:gd name="connsiteY39" fmla="*/ 154794 h 563710"/>
              <a:gd name="connsiteX40" fmla="*/ 25837 w 542587"/>
              <a:gd name="connsiteY40" fmla="*/ 515982 h 563710"/>
              <a:gd name="connsiteX41" fmla="*/ 47799 w 542587"/>
              <a:gd name="connsiteY41" fmla="*/ 537911 h 563710"/>
              <a:gd name="connsiteX42" fmla="*/ 431486 w 542587"/>
              <a:gd name="connsiteY42" fmla="*/ 537911 h 563710"/>
              <a:gd name="connsiteX43" fmla="*/ 436653 w 542587"/>
              <a:gd name="connsiteY43" fmla="*/ 532751 h 563710"/>
              <a:gd name="connsiteX44" fmla="*/ 436653 w 542587"/>
              <a:gd name="connsiteY44" fmla="*/ 491473 h 563710"/>
              <a:gd name="connsiteX45" fmla="*/ 471534 w 542587"/>
              <a:gd name="connsiteY45" fmla="*/ 456644 h 563710"/>
              <a:gd name="connsiteX46" fmla="*/ 511582 w 542587"/>
              <a:gd name="connsiteY46" fmla="*/ 456644 h 563710"/>
              <a:gd name="connsiteX47" fmla="*/ 516750 w 542587"/>
              <a:gd name="connsiteY47" fmla="*/ 451484 h 563710"/>
              <a:gd name="connsiteX48" fmla="*/ 516750 w 542587"/>
              <a:gd name="connsiteY48" fmla="*/ 154794 h 563710"/>
              <a:gd name="connsiteX49" fmla="*/ 82680 w 542587"/>
              <a:gd name="connsiteY49" fmla="*/ 0 h 563710"/>
              <a:gd name="connsiteX50" fmla="*/ 99474 w 542587"/>
              <a:gd name="connsiteY50" fmla="*/ 16769 h 563710"/>
              <a:gd name="connsiteX51" fmla="*/ 98182 w 542587"/>
              <a:gd name="connsiteY51" fmla="*/ 21929 h 563710"/>
              <a:gd name="connsiteX52" fmla="*/ 161484 w 542587"/>
              <a:gd name="connsiteY52" fmla="*/ 21929 h 563710"/>
              <a:gd name="connsiteX53" fmla="*/ 160192 w 542587"/>
              <a:gd name="connsiteY53" fmla="*/ 16769 h 563710"/>
              <a:gd name="connsiteX54" fmla="*/ 176987 w 542587"/>
              <a:gd name="connsiteY54" fmla="*/ 0 h 563710"/>
              <a:gd name="connsiteX55" fmla="*/ 193781 w 542587"/>
              <a:gd name="connsiteY55" fmla="*/ 16769 h 563710"/>
              <a:gd name="connsiteX56" fmla="*/ 192489 w 542587"/>
              <a:gd name="connsiteY56" fmla="*/ 21929 h 563710"/>
              <a:gd name="connsiteX57" fmla="*/ 255791 w 542587"/>
              <a:gd name="connsiteY57" fmla="*/ 21929 h 563710"/>
              <a:gd name="connsiteX58" fmla="*/ 255791 w 542587"/>
              <a:gd name="connsiteY58" fmla="*/ 16769 h 563710"/>
              <a:gd name="connsiteX59" fmla="*/ 271293 w 542587"/>
              <a:gd name="connsiteY59" fmla="*/ 0 h 563710"/>
              <a:gd name="connsiteX60" fmla="*/ 288088 w 542587"/>
              <a:gd name="connsiteY60" fmla="*/ 16769 h 563710"/>
              <a:gd name="connsiteX61" fmla="*/ 286796 w 542587"/>
              <a:gd name="connsiteY61" fmla="*/ 21929 h 563710"/>
              <a:gd name="connsiteX62" fmla="*/ 350098 w 542587"/>
              <a:gd name="connsiteY62" fmla="*/ 21929 h 563710"/>
              <a:gd name="connsiteX63" fmla="*/ 350098 w 542587"/>
              <a:gd name="connsiteY63" fmla="*/ 16769 h 563710"/>
              <a:gd name="connsiteX64" fmla="*/ 365600 w 542587"/>
              <a:gd name="connsiteY64" fmla="*/ 0 h 563710"/>
              <a:gd name="connsiteX65" fmla="*/ 382395 w 542587"/>
              <a:gd name="connsiteY65" fmla="*/ 16769 h 563710"/>
              <a:gd name="connsiteX66" fmla="*/ 382395 w 542587"/>
              <a:gd name="connsiteY66" fmla="*/ 21929 h 563710"/>
              <a:gd name="connsiteX67" fmla="*/ 445696 w 542587"/>
              <a:gd name="connsiteY67" fmla="*/ 21929 h 563710"/>
              <a:gd name="connsiteX68" fmla="*/ 444405 w 542587"/>
              <a:gd name="connsiteY68" fmla="*/ 16769 h 563710"/>
              <a:gd name="connsiteX69" fmla="*/ 461199 w 542587"/>
              <a:gd name="connsiteY69" fmla="*/ 0 h 563710"/>
              <a:gd name="connsiteX70" fmla="*/ 476701 w 542587"/>
              <a:gd name="connsiteY70" fmla="*/ 16769 h 563710"/>
              <a:gd name="connsiteX71" fmla="*/ 476701 w 542587"/>
              <a:gd name="connsiteY71" fmla="*/ 21929 h 563710"/>
              <a:gd name="connsiteX72" fmla="*/ 496080 w 542587"/>
              <a:gd name="connsiteY72" fmla="*/ 21929 h 563710"/>
              <a:gd name="connsiteX73" fmla="*/ 542587 w 542587"/>
              <a:gd name="connsiteY73" fmla="*/ 68368 h 563710"/>
              <a:gd name="connsiteX74" fmla="*/ 542587 w 542587"/>
              <a:gd name="connsiteY74" fmla="*/ 463094 h 563710"/>
              <a:gd name="connsiteX75" fmla="*/ 441821 w 542587"/>
              <a:gd name="connsiteY75" fmla="*/ 563710 h 563710"/>
              <a:gd name="connsiteX76" fmla="*/ 47799 w 542587"/>
              <a:gd name="connsiteY76" fmla="*/ 563710 h 563710"/>
              <a:gd name="connsiteX77" fmla="*/ 0 w 542587"/>
              <a:gd name="connsiteY77" fmla="*/ 515982 h 563710"/>
              <a:gd name="connsiteX78" fmla="*/ 0 w 542587"/>
              <a:gd name="connsiteY78" fmla="*/ 68368 h 563710"/>
              <a:gd name="connsiteX79" fmla="*/ 47799 w 542587"/>
              <a:gd name="connsiteY79" fmla="*/ 21929 h 563710"/>
              <a:gd name="connsiteX80" fmla="*/ 67177 w 542587"/>
              <a:gd name="connsiteY80" fmla="*/ 21929 h 563710"/>
              <a:gd name="connsiteX81" fmla="*/ 65886 w 542587"/>
              <a:gd name="connsiteY81" fmla="*/ 16769 h 563710"/>
              <a:gd name="connsiteX82" fmla="*/ 82680 w 542587"/>
              <a:gd name="connsiteY82" fmla="*/ 0 h 56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42587" h="563710">
                <a:moveTo>
                  <a:pt x="281624" y="303155"/>
                </a:moveTo>
                <a:cubicBezTo>
                  <a:pt x="260967" y="303155"/>
                  <a:pt x="255803" y="323783"/>
                  <a:pt x="255803" y="340542"/>
                </a:cubicBezTo>
                <a:cubicBezTo>
                  <a:pt x="255803" y="358591"/>
                  <a:pt x="260967" y="379219"/>
                  <a:pt x="281624" y="379219"/>
                </a:cubicBezTo>
                <a:cubicBezTo>
                  <a:pt x="300990" y="379219"/>
                  <a:pt x="308736" y="363748"/>
                  <a:pt x="308736" y="340542"/>
                </a:cubicBezTo>
                <a:cubicBezTo>
                  <a:pt x="308736" y="322494"/>
                  <a:pt x="300990" y="301866"/>
                  <a:pt x="281624" y="303155"/>
                </a:cubicBezTo>
                <a:close/>
                <a:moveTo>
                  <a:pt x="364279" y="273571"/>
                </a:moveTo>
                <a:lnTo>
                  <a:pt x="406892" y="273571"/>
                </a:lnTo>
                <a:lnTo>
                  <a:pt x="454670" y="348386"/>
                </a:lnTo>
                <a:lnTo>
                  <a:pt x="453378" y="316138"/>
                </a:lnTo>
                <a:lnTo>
                  <a:pt x="453378" y="273571"/>
                </a:lnTo>
                <a:lnTo>
                  <a:pt x="495991" y="273571"/>
                </a:lnTo>
                <a:lnTo>
                  <a:pt x="495991" y="409011"/>
                </a:lnTo>
                <a:lnTo>
                  <a:pt x="454670" y="409011"/>
                </a:lnTo>
                <a:lnTo>
                  <a:pt x="405600" y="335486"/>
                </a:lnTo>
                <a:lnTo>
                  <a:pt x="408183" y="366444"/>
                </a:lnTo>
                <a:lnTo>
                  <a:pt x="408183" y="409011"/>
                </a:lnTo>
                <a:lnTo>
                  <a:pt x="364279" y="409011"/>
                </a:lnTo>
                <a:close/>
                <a:moveTo>
                  <a:pt x="45147" y="273571"/>
                </a:moveTo>
                <a:lnTo>
                  <a:pt x="99419" y="273571"/>
                </a:lnTo>
                <a:lnTo>
                  <a:pt x="123971" y="358705"/>
                </a:lnTo>
                <a:lnTo>
                  <a:pt x="147231" y="273571"/>
                </a:lnTo>
                <a:lnTo>
                  <a:pt x="201503" y="273571"/>
                </a:lnTo>
                <a:lnTo>
                  <a:pt x="201503" y="409011"/>
                </a:lnTo>
                <a:lnTo>
                  <a:pt x="161445" y="409011"/>
                </a:lnTo>
                <a:lnTo>
                  <a:pt x="161445" y="367734"/>
                </a:lnTo>
                <a:lnTo>
                  <a:pt x="161445" y="347096"/>
                </a:lnTo>
                <a:lnTo>
                  <a:pt x="164029" y="322587"/>
                </a:lnTo>
                <a:lnTo>
                  <a:pt x="139477" y="409011"/>
                </a:lnTo>
                <a:lnTo>
                  <a:pt x="107173" y="409011"/>
                </a:lnTo>
                <a:lnTo>
                  <a:pt x="82621" y="322587"/>
                </a:lnTo>
                <a:lnTo>
                  <a:pt x="83913" y="341936"/>
                </a:lnTo>
                <a:lnTo>
                  <a:pt x="85205" y="363864"/>
                </a:lnTo>
                <a:lnTo>
                  <a:pt x="85205" y="409011"/>
                </a:lnTo>
                <a:lnTo>
                  <a:pt x="45147" y="409011"/>
                </a:lnTo>
                <a:close/>
                <a:moveTo>
                  <a:pt x="281624" y="269636"/>
                </a:moveTo>
                <a:cubicBezTo>
                  <a:pt x="330685" y="269636"/>
                  <a:pt x="353924" y="304445"/>
                  <a:pt x="353924" y="340542"/>
                </a:cubicBezTo>
                <a:cubicBezTo>
                  <a:pt x="353924" y="386954"/>
                  <a:pt x="322938" y="412738"/>
                  <a:pt x="281624" y="412738"/>
                </a:cubicBezTo>
                <a:cubicBezTo>
                  <a:pt x="239019" y="412738"/>
                  <a:pt x="210615" y="386954"/>
                  <a:pt x="210615" y="340542"/>
                </a:cubicBezTo>
                <a:cubicBezTo>
                  <a:pt x="210615" y="297999"/>
                  <a:pt x="240310" y="269636"/>
                  <a:pt x="281624" y="269636"/>
                </a:cubicBezTo>
                <a:close/>
                <a:moveTo>
                  <a:pt x="25837" y="154794"/>
                </a:moveTo>
                <a:lnTo>
                  <a:pt x="25837" y="515982"/>
                </a:lnTo>
                <a:cubicBezTo>
                  <a:pt x="25837" y="527591"/>
                  <a:pt x="36172" y="537911"/>
                  <a:pt x="47799" y="537911"/>
                </a:cubicBezTo>
                <a:lnTo>
                  <a:pt x="431486" y="537911"/>
                </a:lnTo>
                <a:lnTo>
                  <a:pt x="436653" y="532751"/>
                </a:lnTo>
                <a:lnTo>
                  <a:pt x="436653" y="491473"/>
                </a:lnTo>
                <a:cubicBezTo>
                  <a:pt x="436653" y="472123"/>
                  <a:pt x="452156" y="456644"/>
                  <a:pt x="471534" y="456644"/>
                </a:cubicBezTo>
                <a:lnTo>
                  <a:pt x="511582" y="456644"/>
                </a:lnTo>
                <a:lnTo>
                  <a:pt x="516750" y="451484"/>
                </a:lnTo>
                <a:lnTo>
                  <a:pt x="516750" y="154794"/>
                </a:lnTo>
                <a:close/>
                <a:moveTo>
                  <a:pt x="82680" y="0"/>
                </a:moveTo>
                <a:cubicBezTo>
                  <a:pt x="91723" y="0"/>
                  <a:pt x="99474" y="7740"/>
                  <a:pt x="99474" y="16769"/>
                </a:cubicBezTo>
                <a:cubicBezTo>
                  <a:pt x="99474" y="18059"/>
                  <a:pt x="98182" y="19349"/>
                  <a:pt x="98182" y="21929"/>
                </a:cubicBezTo>
                <a:lnTo>
                  <a:pt x="161484" y="21929"/>
                </a:lnTo>
                <a:cubicBezTo>
                  <a:pt x="161484" y="19349"/>
                  <a:pt x="160192" y="18059"/>
                  <a:pt x="160192" y="16769"/>
                </a:cubicBezTo>
                <a:cubicBezTo>
                  <a:pt x="160192" y="7740"/>
                  <a:pt x="167944" y="0"/>
                  <a:pt x="176987" y="0"/>
                </a:cubicBezTo>
                <a:cubicBezTo>
                  <a:pt x="186030" y="0"/>
                  <a:pt x="193781" y="7740"/>
                  <a:pt x="193781" y="16769"/>
                </a:cubicBezTo>
                <a:cubicBezTo>
                  <a:pt x="193781" y="18059"/>
                  <a:pt x="193781" y="19349"/>
                  <a:pt x="192489" y="21929"/>
                </a:cubicBezTo>
                <a:lnTo>
                  <a:pt x="255791" y="21929"/>
                </a:lnTo>
                <a:cubicBezTo>
                  <a:pt x="255791" y="19349"/>
                  <a:pt x="255791" y="18059"/>
                  <a:pt x="255791" y="16769"/>
                </a:cubicBezTo>
                <a:cubicBezTo>
                  <a:pt x="255791" y="7740"/>
                  <a:pt x="262250" y="0"/>
                  <a:pt x="271293" y="0"/>
                </a:cubicBezTo>
                <a:cubicBezTo>
                  <a:pt x="280337" y="0"/>
                  <a:pt x="288088" y="7740"/>
                  <a:pt x="288088" y="16769"/>
                </a:cubicBezTo>
                <a:cubicBezTo>
                  <a:pt x="288088" y="18059"/>
                  <a:pt x="288088" y="19349"/>
                  <a:pt x="286796" y="21929"/>
                </a:cubicBezTo>
                <a:lnTo>
                  <a:pt x="350098" y="21929"/>
                </a:lnTo>
                <a:cubicBezTo>
                  <a:pt x="350098" y="19349"/>
                  <a:pt x="350098" y="18059"/>
                  <a:pt x="350098" y="16769"/>
                </a:cubicBezTo>
                <a:cubicBezTo>
                  <a:pt x="350098" y="7740"/>
                  <a:pt x="356557" y="0"/>
                  <a:pt x="365600" y="0"/>
                </a:cubicBezTo>
                <a:cubicBezTo>
                  <a:pt x="375935" y="0"/>
                  <a:pt x="382395" y="7740"/>
                  <a:pt x="382395" y="16769"/>
                </a:cubicBezTo>
                <a:cubicBezTo>
                  <a:pt x="382395" y="18059"/>
                  <a:pt x="382395" y="19349"/>
                  <a:pt x="382395" y="21929"/>
                </a:cubicBezTo>
                <a:lnTo>
                  <a:pt x="445696" y="21929"/>
                </a:lnTo>
                <a:cubicBezTo>
                  <a:pt x="444405" y="19349"/>
                  <a:pt x="444405" y="18059"/>
                  <a:pt x="444405" y="16769"/>
                </a:cubicBezTo>
                <a:cubicBezTo>
                  <a:pt x="444405" y="7740"/>
                  <a:pt x="452156" y="0"/>
                  <a:pt x="461199" y="0"/>
                </a:cubicBezTo>
                <a:cubicBezTo>
                  <a:pt x="470242" y="0"/>
                  <a:pt x="476701" y="7740"/>
                  <a:pt x="476701" y="16769"/>
                </a:cubicBezTo>
                <a:cubicBezTo>
                  <a:pt x="476701" y="18059"/>
                  <a:pt x="476701" y="19349"/>
                  <a:pt x="476701" y="21929"/>
                </a:cubicBezTo>
                <a:lnTo>
                  <a:pt x="496080" y="21929"/>
                </a:lnTo>
                <a:cubicBezTo>
                  <a:pt x="521917" y="21929"/>
                  <a:pt x="542587" y="42568"/>
                  <a:pt x="542587" y="68368"/>
                </a:cubicBezTo>
                <a:lnTo>
                  <a:pt x="542587" y="463094"/>
                </a:lnTo>
                <a:lnTo>
                  <a:pt x="441821" y="563710"/>
                </a:lnTo>
                <a:lnTo>
                  <a:pt x="47799" y="563710"/>
                </a:lnTo>
                <a:cubicBezTo>
                  <a:pt x="21962" y="563710"/>
                  <a:pt x="0" y="541781"/>
                  <a:pt x="0" y="515982"/>
                </a:cubicBezTo>
                <a:lnTo>
                  <a:pt x="0" y="68368"/>
                </a:lnTo>
                <a:cubicBezTo>
                  <a:pt x="0" y="42568"/>
                  <a:pt x="21962" y="21929"/>
                  <a:pt x="47799" y="21929"/>
                </a:cubicBezTo>
                <a:lnTo>
                  <a:pt x="67177" y="21929"/>
                </a:lnTo>
                <a:cubicBezTo>
                  <a:pt x="67177" y="19349"/>
                  <a:pt x="65886" y="18059"/>
                  <a:pt x="65886" y="16769"/>
                </a:cubicBezTo>
                <a:cubicBezTo>
                  <a:pt x="65886" y="7740"/>
                  <a:pt x="73637" y="0"/>
                  <a:pt x="826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38552" y="3683546"/>
            <a:ext cx="311478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Date：</a:t>
            </a:r>
            <a:r>
              <a:rPr lang="en-US" altLang="zh-CN" sz="16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Enter title</a:t>
            </a:r>
            <a:endParaRPr lang="zh-CN" altLang="en-US" sz="1600" dirty="0">
              <a:solidFill>
                <a:schemeClr val="bg1"/>
              </a:solidFill>
              <a:latin typeface="+mj-lt"/>
              <a:ea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941060" y="2806415"/>
            <a:ext cx="309880" cy="11372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 sz="3200" b="1" kern="100" dirty="0"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zh-CN" sz="3600" b="1" kern="100" dirty="0">
              <a:effectLst/>
              <a:latin typeface="Calibri" panose="020F05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187825" y="170243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n>
                  <a:solidFill>
                    <a:schemeClr val="tx1"/>
                  </a:solidFill>
                </a:ln>
              </a:rPr>
              <a:t>TOOLS USED</a:t>
            </a:r>
            <a:endParaRPr lang="en-US" sz="280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976120" y="2680335"/>
            <a:ext cx="4867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u="sng">
                <a:latin typeface="Times New Roman" panose="02020603050405020304" charset="0"/>
                <a:cs typeface="Times New Roman" panose="02020603050405020304" charset="0"/>
              </a:rPr>
              <a:t>FRONTEND</a:t>
            </a:r>
            <a:endParaRPr lang="en-US" sz="2400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76120" y="3302635"/>
            <a:ext cx="3119755" cy="2242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§"/>
            </a:pPr>
            <a:r>
              <a:rPr lang="en-US" sz="2400"/>
              <a:t>Html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2400"/>
              <a:t>Css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2400"/>
              <a:t>Javascript</a:t>
            </a:r>
            <a:endParaRPr lang="en-US" sz="2400"/>
          </a:p>
          <a:p>
            <a:pPr indent="0">
              <a:buFont typeface="Wingdings" panose="05000000000000000000" charset="0"/>
              <a:buNone/>
            </a:pP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6158230" y="268033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BACKEND</a:t>
            </a:r>
            <a:endParaRPr lang="en-US" sz="2400" u="sng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6351905" y="3439160"/>
            <a:ext cx="34931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 altLang="en-US" sz="2400"/>
              <a:t>PHP</a:t>
            </a:r>
            <a:endParaRPr lang="en-US" altLang="en-US" sz="2400"/>
          </a:p>
          <a:p>
            <a:pPr indent="0">
              <a:buFont typeface="Wingdings" panose="05000000000000000000" charset="0"/>
              <a:buNone/>
            </a:pPr>
            <a:endParaRPr lang="en-US" altLang="en-US" sz="2400"/>
          </a:p>
          <a:p>
            <a:pPr marL="285750" indent="-285750">
              <a:buFont typeface="Wingdings" panose="05000000000000000000" charset="0"/>
              <a:buChar char="§"/>
            </a:pP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1831</Words>
  <Application>WPS Slides</Application>
  <PresentationFormat>宽屏</PresentationFormat>
  <Paragraphs>114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Times New Roman</vt:lpstr>
      <vt:lpstr>Wingdings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刘丹</dc:creator>
  <cp:lastModifiedBy>divya</cp:lastModifiedBy>
  <cp:revision>14</cp:revision>
  <dcterms:created xsi:type="dcterms:W3CDTF">2019-09-23T11:00:00Z</dcterms:created>
  <dcterms:modified xsi:type="dcterms:W3CDTF">2025-05-12T17:12:27Z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2057-12.2.0.20796</vt:lpwstr>
  </property>
  <property fmtid="{D5CDD505-2E9C-101B-9397-08002B2CF9AE}" pid="3" name="ICV">
    <vt:lpwstr>516452132CD146088B8AE93D873954A0_13</vt:lpwstr>
  </property>
</Properties>
</file>