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2024-04-04T15:18:01Z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201f3fcc9932457c81877d80889f2fa2</vt:lpwstr>
  </property>
</Properties>
</file>