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367347"/>
            <a:ext cx="5728652" cy="1126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35250" y="3332797"/>
            <a:ext cx="7148830" cy="222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4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/>
              <a:t>STUDENT</a:t>
            </a:r>
            <a:r>
              <a:rPr dirty="0" spc="-75"/>
              <a:t> </a:t>
            </a:r>
            <a:r>
              <a:rPr dirty="0"/>
              <a:t>NAME:</a:t>
            </a:r>
            <a:r>
              <a:rPr dirty="0" spc="-55"/>
              <a:t> 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Dhivya</a:t>
            </a:r>
            <a:r>
              <a:rPr dirty="0" spc="-50"/>
              <a:t> </a:t>
            </a:r>
            <a:r>
              <a:rPr dirty="0" spc="-10"/>
              <a:t>Bhavani</a:t>
            </a:r>
          </a:p>
          <a:p>
            <a:pPr marL="12700">
              <a:lnSpc>
                <a:spcPts val="2870"/>
              </a:lnSpc>
            </a:pPr>
            <a:r>
              <a:rPr dirty="0"/>
              <a:t>REGISTER</a:t>
            </a:r>
            <a:r>
              <a:rPr dirty="0" spc="-65"/>
              <a:t> </a:t>
            </a:r>
            <a:r>
              <a:rPr dirty="0"/>
              <a:t>NO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NMID:</a:t>
            </a:r>
            <a:r>
              <a:rPr dirty="0" spc="-50"/>
              <a:t> </a:t>
            </a:r>
            <a:r>
              <a:rPr dirty="0"/>
              <a:t>24132251802522009</a:t>
            </a:r>
            <a:r>
              <a:rPr dirty="0" spc="-55"/>
              <a:t> </a:t>
            </a:r>
            <a:r>
              <a:rPr dirty="0" spc="-25"/>
              <a:t>and</a:t>
            </a: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dirty="0" spc="-10"/>
              <a:t>asanm225anm22524132251802522009</a:t>
            </a:r>
          </a:p>
          <a:p>
            <a:pPr marL="12700">
              <a:lnSpc>
                <a:spcPts val="2870"/>
              </a:lnSpc>
            </a:pPr>
            <a:r>
              <a:rPr dirty="0" spc="-25"/>
              <a:t>DEPARTMENT:B.Sc.</a:t>
            </a:r>
            <a:r>
              <a:rPr dirty="0" spc="-65"/>
              <a:t> </a:t>
            </a:r>
            <a:r>
              <a:rPr dirty="0" spc="-10"/>
              <a:t>Computer</a:t>
            </a:r>
            <a:r>
              <a:rPr dirty="0" spc="-65"/>
              <a:t> </a:t>
            </a:r>
            <a:r>
              <a:rPr dirty="0" spc="-10"/>
              <a:t>science</a:t>
            </a:r>
          </a:p>
          <a:p>
            <a:pPr marL="12700" marR="5080">
              <a:lnSpc>
                <a:spcPts val="2850"/>
              </a:lnSpc>
              <a:spcBef>
                <a:spcPts val="170"/>
              </a:spcBef>
            </a:pPr>
            <a:r>
              <a:rPr dirty="0"/>
              <a:t>COLLEGE:</a:t>
            </a:r>
            <a:r>
              <a:rPr dirty="0" spc="-85"/>
              <a:t> </a:t>
            </a:r>
            <a:r>
              <a:rPr dirty="0" spc="-10"/>
              <a:t>Government</a:t>
            </a:r>
            <a:r>
              <a:rPr dirty="0" spc="-70"/>
              <a:t> </a:t>
            </a:r>
            <a:r>
              <a:rPr dirty="0"/>
              <a:t>arts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science</a:t>
            </a:r>
            <a:r>
              <a:rPr dirty="0" spc="-85"/>
              <a:t> </a:t>
            </a:r>
            <a:r>
              <a:rPr dirty="0"/>
              <a:t>college</a:t>
            </a:r>
            <a:r>
              <a:rPr dirty="0" spc="-20"/>
              <a:t> </a:t>
            </a:r>
            <a:r>
              <a:rPr dirty="0"/>
              <a:t>vanur</a:t>
            </a:r>
            <a:r>
              <a:rPr dirty="0" spc="-75"/>
              <a:t> </a:t>
            </a:r>
            <a:r>
              <a:rPr dirty="0" spc="-25"/>
              <a:t>and </a:t>
            </a:r>
            <a:r>
              <a:rPr dirty="0"/>
              <a:t>annamalai</a:t>
            </a:r>
            <a:r>
              <a:rPr dirty="0" spc="-55"/>
              <a:t> </a:t>
            </a:r>
            <a:r>
              <a:rPr dirty="0" spc="-10"/>
              <a:t>university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269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SCREENSHOTS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3450" y="1447799"/>
            <a:ext cx="3133725" cy="5410197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CONCLUSION</a:t>
            </a:r>
            <a:endParaRPr sz="48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2465451" y="2036127"/>
            <a:ext cx="6845300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Building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helped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improve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development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gave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journey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 </a:t>
            </a:r>
            <a:r>
              <a:rPr dirty="0" sz="1800">
                <a:latin typeface="Calibri"/>
                <a:cs typeface="Calibri"/>
              </a:rPr>
              <a:t>Science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student.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57275" y="6477000"/>
            <a:ext cx="2724150" cy="381000"/>
          </a:xfrm>
          <a:custGeom>
            <a:avLst/>
            <a:gdLst/>
            <a:ahLst/>
            <a:cxnLst/>
            <a:rect l="l" t="t" r="r" b="b"/>
            <a:pathLst>
              <a:path w="2724150" h="381000">
                <a:moveTo>
                  <a:pt x="2724150" y="0"/>
                </a:moveTo>
                <a:lnTo>
                  <a:pt x="0" y="0"/>
                </a:lnTo>
                <a:lnTo>
                  <a:pt x="0" y="381000"/>
                </a:lnTo>
                <a:lnTo>
                  <a:pt x="2724150" y="381000"/>
                </a:lnTo>
                <a:lnTo>
                  <a:pt x="272415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8613" y="-4762"/>
            <a:ext cx="4748530" cy="6671945"/>
            <a:chOff x="7448613" y="-4762"/>
            <a:chExt cx="4748530" cy="6671945"/>
          </a:xfrm>
        </p:grpSpPr>
        <p:sp>
          <p:nvSpPr>
            <p:cNvPr id="4" name="object 4" descr=""/>
            <p:cNvSpPr/>
            <p:nvPr/>
          </p:nvSpPr>
          <p:spPr>
            <a:xfrm>
              <a:off x="7453376" y="0"/>
              <a:ext cx="4739005" cy="6662420"/>
            </a:xfrm>
            <a:custGeom>
              <a:avLst/>
              <a:gdLst/>
              <a:ahLst/>
              <a:cxnLst/>
              <a:rect l="l" t="t" r="r" b="b"/>
              <a:pathLst>
                <a:path w="4739005" h="6662420">
                  <a:moveTo>
                    <a:pt x="1957121" y="0"/>
                  </a:moveTo>
                  <a:lnTo>
                    <a:pt x="3142996" y="6662356"/>
                  </a:lnTo>
                </a:path>
                <a:path w="4739005" h="6662420">
                  <a:moveTo>
                    <a:pt x="4738624" y="3503633"/>
                  </a:moveTo>
                  <a:lnTo>
                    <a:pt x="0" y="666226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75" y="0"/>
              <a:ext cx="3009900" cy="6657975"/>
            </a:xfrm>
            <a:custGeom>
              <a:avLst/>
              <a:gdLst/>
              <a:ahLst/>
              <a:cxnLst/>
              <a:rect l="l" t="t" r="r" b="b"/>
              <a:pathLst>
                <a:path w="3009900" h="6657975">
                  <a:moveTo>
                    <a:pt x="3009900" y="0"/>
                  </a:moveTo>
                  <a:lnTo>
                    <a:pt x="1984816" y="0"/>
                  </a:lnTo>
                  <a:lnTo>
                    <a:pt x="0" y="6657975"/>
                  </a:lnTo>
                  <a:lnTo>
                    <a:pt x="3009900" y="665797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36474" y="0"/>
              <a:ext cx="2555240" cy="6657975"/>
            </a:xfrm>
            <a:custGeom>
              <a:avLst/>
              <a:gdLst/>
              <a:ahLst/>
              <a:cxnLst/>
              <a:rect l="l" t="t" r="r" b="b"/>
              <a:pathLst>
                <a:path w="2555240" h="6657975">
                  <a:moveTo>
                    <a:pt x="2555144" y="0"/>
                  </a:moveTo>
                  <a:lnTo>
                    <a:pt x="0" y="0"/>
                  </a:lnTo>
                  <a:lnTo>
                    <a:pt x="1174146" y="6657975"/>
                  </a:lnTo>
                  <a:lnTo>
                    <a:pt x="2555144" y="6657975"/>
                  </a:lnTo>
                  <a:lnTo>
                    <a:pt x="2555144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4925" y="2847975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406623" y="0"/>
              <a:ext cx="2785745" cy="6657975"/>
            </a:xfrm>
            <a:custGeom>
              <a:avLst/>
              <a:gdLst/>
              <a:ahLst/>
              <a:cxnLst/>
              <a:rect l="l" t="t" r="r" b="b"/>
              <a:pathLst>
                <a:path w="2785745" h="6657975">
                  <a:moveTo>
                    <a:pt x="2785122" y="0"/>
                  </a:moveTo>
                  <a:lnTo>
                    <a:pt x="0" y="0"/>
                  </a:lnTo>
                  <a:lnTo>
                    <a:pt x="2400693" y="6657975"/>
                  </a:lnTo>
                  <a:lnTo>
                    <a:pt x="2785122" y="6657975"/>
                  </a:lnTo>
                  <a:lnTo>
                    <a:pt x="2785122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7075" y="0"/>
              <a:ext cx="1295400" cy="6657975"/>
            </a:xfrm>
            <a:custGeom>
              <a:avLst/>
              <a:gdLst/>
              <a:ahLst/>
              <a:cxnLst/>
              <a:rect l="l" t="t" r="r" b="b"/>
              <a:pathLst>
                <a:path w="1295400" h="6657975">
                  <a:moveTo>
                    <a:pt x="1295400" y="0"/>
                  </a:moveTo>
                  <a:lnTo>
                    <a:pt x="992654" y="0"/>
                  </a:lnTo>
                  <a:lnTo>
                    <a:pt x="0" y="6657975"/>
                  </a:lnTo>
                  <a:lnTo>
                    <a:pt x="1295400" y="665797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67241" y="0"/>
              <a:ext cx="1224915" cy="6657975"/>
            </a:xfrm>
            <a:custGeom>
              <a:avLst/>
              <a:gdLst/>
              <a:ahLst/>
              <a:cxnLst/>
              <a:rect l="l" t="t" r="r" b="b"/>
              <a:pathLst>
                <a:path w="1224915" h="6657975">
                  <a:moveTo>
                    <a:pt x="1224504" y="0"/>
                  </a:moveTo>
                  <a:lnTo>
                    <a:pt x="0" y="0"/>
                  </a:lnTo>
                  <a:lnTo>
                    <a:pt x="1083153" y="6657975"/>
                  </a:lnTo>
                  <a:lnTo>
                    <a:pt x="1224504" y="6657975"/>
                  </a:lnTo>
                  <a:lnTo>
                    <a:pt x="1224504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3200" y="3390900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46475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dirty="0" spc="-180"/>
              <a:t> </a:t>
            </a:r>
            <a:r>
              <a:rPr dirty="0" spc="-10"/>
              <a:t>TITLE</a:t>
            </a:r>
          </a:p>
        </p:txBody>
      </p:sp>
      <p:grpSp>
        <p:nvGrpSpPr>
          <p:cNvPr id="17" name="object 17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3274695" y="2153602"/>
            <a:ext cx="16122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Student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797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AGENDA</a:t>
            </a:r>
            <a:endParaRPr sz="480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09867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30"/>
              </a:spcBef>
              <a:tabLst>
                <a:tab pos="2823845" algn="l"/>
              </a:tabLst>
            </a:pPr>
            <a:r>
              <a:rPr dirty="0" spc="-10"/>
              <a:t>PROBLEM</a:t>
            </a:r>
            <a:r>
              <a:rPr dirty="0"/>
              <a:t>	</a:t>
            </a:r>
            <a:r>
              <a:rPr dirty="0" spc="-80"/>
              <a:t>STATEMENT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86710" y="2027237"/>
            <a:ext cx="6467475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0477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Many </a:t>
            </a:r>
            <a:r>
              <a:rPr dirty="0" sz="1800" spc="-10">
                <a:latin typeface="Calibri"/>
                <a:cs typeface="Calibri"/>
              </a:rPr>
              <a:t>students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beginners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difficult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showcase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skills, </a:t>
            </a:r>
            <a:r>
              <a:rPr dirty="0" sz="1800">
                <a:latin typeface="Calibri"/>
                <a:cs typeface="Calibri"/>
              </a:rPr>
              <a:t>education,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 </a:t>
            </a:r>
            <a:r>
              <a:rPr dirty="0" sz="1800">
                <a:latin typeface="Calibri"/>
                <a:cs typeface="Calibri"/>
              </a:rPr>
              <a:t>platform,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talents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knowledge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unnoticed.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449576" y="2231326"/>
            <a:ext cx="6055360" cy="113030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personal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website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-25">
                <a:latin typeface="Calibri"/>
                <a:cs typeface="Calibri"/>
              </a:rPr>
              <a:t> my </a:t>
            </a:r>
            <a:r>
              <a:rPr dirty="0" sz="1800">
                <a:latin typeface="Calibri"/>
                <a:cs typeface="Calibri"/>
              </a:rPr>
              <a:t>education, skills,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attractive </a:t>
            </a:r>
            <a:r>
              <a:rPr dirty="0" sz="1800" spc="-30">
                <a:latin typeface="Calibri"/>
                <a:cs typeface="Calibri"/>
              </a:rPr>
              <a:t>manner.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resume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highlights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my</a:t>
            </a:r>
            <a:r>
              <a:rPr dirty="0" sz="1800" spc="-10">
                <a:latin typeface="Calibri"/>
                <a:cs typeface="Calibri"/>
              </a:rPr>
              <a:t> learning </a:t>
            </a:r>
            <a:r>
              <a:rPr dirty="0" sz="1800">
                <a:latin typeface="Calibri"/>
                <a:cs typeface="Calibri"/>
              </a:rPr>
              <a:t>journey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achievements.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124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512695" y="2343848"/>
            <a:ext cx="5102225" cy="11201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Recruiters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employers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know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my </a:t>
            </a:r>
            <a:r>
              <a:rPr dirty="0" sz="1800" spc="-1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  <a:p>
            <a:pPr marL="12700" marR="497840">
              <a:lnSpc>
                <a:spcPts val="2100"/>
              </a:lnSpc>
              <a:spcBef>
                <a:spcPts val="135"/>
              </a:spcBef>
            </a:pPr>
            <a:r>
              <a:rPr dirty="0" sz="1800" spc="-20">
                <a:latin typeface="Calibri"/>
                <a:cs typeface="Calibri"/>
              </a:rPr>
              <a:t>Teachers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professors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evaluations </a:t>
            </a:r>
            <a:r>
              <a:rPr dirty="0" sz="1800">
                <a:latin typeface="Calibri"/>
                <a:cs typeface="Calibri"/>
              </a:rPr>
              <a:t>Friends,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peers,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project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6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4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743071" y="2523172"/>
            <a:ext cx="3793490" cy="8534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3843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HTML,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CSS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frontend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 </a:t>
            </a:r>
            <a:r>
              <a:rPr dirty="0" sz="1800">
                <a:latin typeface="Calibri"/>
                <a:cs typeface="Calibri"/>
              </a:rPr>
              <a:t>VS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 as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code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editor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GitHub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version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hosting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40"/>
              <a:t> </a:t>
            </a:r>
            <a:r>
              <a:rPr dirty="0" sz="3950"/>
              <a:t>DESIGN</a:t>
            </a:r>
            <a:r>
              <a:rPr dirty="0" sz="3950" spc="-25"/>
              <a:t> </a:t>
            </a:r>
            <a:r>
              <a:rPr dirty="0" sz="3950"/>
              <a:t>AND</a:t>
            </a:r>
            <a:r>
              <a:rPr dirty="0" sz="3950" spc="170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44244" y="1737423"/>
            <a:ext cx="4437380" cy="33235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146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simple,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clean,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responsive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12700" marR="3484245">
              <a:lnSpc>
                <a:spcPct val="100000"/>
              </a:lnSpc>
              <a:spcBef>
                <a:spcPts val="2195"/>
              </a:spcBef>
            </a:pPr>
            <a:r>
              <a:rPr dirty="0" sz="1800">
                <a:latin typeface="Calibri"/>
                <a:cs typeface="Calibri"/>
              </a:rPr>
              <a:t>About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Me </a:t>
            </a:r>
            <a:r>
              <a:rPr dirty="0" sz="1800" spc="-10">
                <a:latin typeface="Calibri"/>
                <a:cs typeface="Calibri"/>
              </a:rPr>
              <a:t>Education Skills Projects Contact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minimal,</a:t>
            </a:r>
            <a:r>
              <a:rPr dirty="0" sz="1800" spc="-10">
                <a:latin typeface="Calibri"/>
                <a:cs typeface="Calibri"/>
              </a:rPr>
              <a:t> professional,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Calibri"/>
                <a:cs typeface="Calibri"/>
              </a:rPr>
              <a:t>navigate.”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91" rIns="0" bIns="0" rtlCol="0" vert="horz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dirty="0" sz="4800"/>
              <a:t>FEATURES</a:t>
            </a:r>
            <a:r>
              <a:rPr dirty="0" sz="4800" spc="-70"/>
              <a:t> </a:t>
            </a:r>
            <a:r>
              <a:rPr dirty="0" sz="4800"/>
              <a:t>AND</a:t>
            </a:r>
            <a:r>
              <a:rPr dirty="0" sz="4800" spc="-10"/>
              <a:t> FUNCTIONALITY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3039491" y="1690941"/>
            <a:ext cx="3421379" cy="16738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655955" indent="121920">
              <a:lnSpc>
                <a:spcPct val="100800"/>
              </a:lnSpc>
              <a:spcBef>
                <a:spcPts val="85"/>
              </a:spcBef>
              <a:buChar char="-"/>
              <a:tabLst>
                <a:tab pos="134620" algn="l"/>
              </a:tabLst>
            </a:pPr>
            <a:r>
              <a:rPr dirty="0" sz="1800">
                <a:latin typeface="Calibri"/>
                <a:cs typeface="Calibri"/>
              </a:rPr>
              <a:t>Mobile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desktop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friendly </a:t>
            </a:r>
            <a:r>
              <a:rPr dirty="0" sz="1800">
                <a:latin typeface="Calibri"/>
                <a:cs typeface="Calibri"/>
              </a:rPr>
              <a:t>(responsive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design)</a:t>
            </a:r>
            <a:endParaRPr sz="1800">
              <a:latin typeface="Calibri"/>
              <a:cs typeface="Calibri"/>
            </a:endParaRPr>
          </a:p>
          <a:p>
            <a:pPr marL="12700" marR="123825" indent="121920">
              <a:lnSpc>
                <a:spcPts val="2180"/>
              </a:lnSpc>
              <a:spcBef>
                <a:spcPts val="75"/>
              </a:spcBef>
              <a:buChar char="-"/>
              <a:tabLst>
                <a:tab pos="134620" algn="l"/>
              </a:tabLst>
            </a:pPr>
            <a:r>
              <a:rPr dirty="0" sz="1800" spc="-10">
                <a:latin typeface="Calibri"/>
                <a:cs typeface="Calibri"/>
              </a:rPr>
              <a:t>Navigation </a:t>
            </a:r>
            <a:r>
              <a:rPr dirty="0" sz="1800">
                <a:latin typeface="Calibri"/>
                <a:cs typeface="Calibri"/>
              </a:rPr>
              <a:t>bar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section access</a:t>
            </a:r>
            <a:endParaRPr sz="1800">
              <a:latin typeface="Calibri"/>
              <a:cs typeface="Calibri"/>
            </a:endParaRPr>
          </a:p>
          <a:p>
            <a:pPr marL="12700" marR="5080" indent="121920">
              <a:lnSpc>
                <a:spcPts val="2100"/>
              </a:lnSpc>
              <a:spcBef>
                <a:spcPts val="60"/>
              </a:spcBef>
              <a:buChar char="-"/>
              <a:tabLst>
                <a:tab pos="134620" algn="l"/>
              </a:tabLst>
            </a:pPr>
            <a:r>
              <a:rPr dirty="0" sz="1800">
                <a:latin typeface="Calibri"/>
                <a:cs typeface="Calibri"/>
              </a:rPr>
              <a:t>Professional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display </a:t>
            </a:r>
            <a:r>
              <a:rPr dirty="0" sz="1800">
                <a:latin typeface="Calibri"/>
                <a:cs typeface="Calibri"/>
              </a:rPr>
              <a:t>education,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clearly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2025-09-03T06:10:21Z</dcterms:created>
  <dcterms:modified xsi:type="dcterms:W3CDTF">2025-09-03T06:10:21Z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2025-09-03T00:00:00Z</vt:filetime>
  </property>
</Properties>
</file>