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809750"/>
            <a:ext cx="2438400" cy="95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b="1" u="sng" spc="-5" dirty="0" smtClean="0">
                <a:solidFill>
                  <a:srgbClr val="203669"/>
                </a:solidFill>
              </a:rPr>
              <a:t>F</a:t>
            </a:r>
            <a:r>
              <a:rPr lang="en-IN" sz="2400" b="1" u="sng" spc="-5" dirty="0" smtClean="0">
                <a:solidFill>
                  <a:srgbClr val="203669"/>
                </a:solidFill>
              </a:rPr>
              <a:t>RONT END</a:t>
            </a:r>
            <a:r>
              <a:rPr sz="2400" b="1" u="sng" spc="-5" dirty="0" smtClean="0">
                <a:solidFill>
                  <a:srgbClr val="203669"/>
                </a:solidFill>
              </a:rPr>
              <a:t> </a:t>
            </a:r>
            <a:r>
              <a:rPr sz="2400" b="1" u="sng" spc="-650" dirty="0" smtClean="0">
                <a:solidFill>
                  <a:srgbClr val="203669"/>
                </a:solidFill>
              </a:rPr>
              <a:t> </a:t>
            </a:r>
            <a:r>
              <a:rPr lang="en-IN" sz="2400" b="1" u="sng" spc="-70" dirty="0" smtClean="0">
                <a:solidFill>
                  <a:srgbClr val="203669"/>
                </a:solidFill>
              </a:rPr>
              <a:t/>
            </a:r>
            <a:br>
              <a:rPr lang="en-IN" sz="2400" b="1" u="sng" spc="-70" dirty="0" smtClean="0">
                <a:solidFill>
                  <a:srgbClr val="203669"/>
                </a:solidFill>
              </a:rPr>
            </a:br>
            <a:r>
              <a:rPr lang="en-IN" sz="2400" b="1" u="sng" spc="-70" dirty="0" smtClean="0">
                <a:solidFill>
                  <a:srgbClr val="203669"/>
                </a:solidFill>
              </a:rPr>
              <a:t>TASK</a:t>
            </a:r>
            <a:r>
              <a:rPr sz="2400" b="1" u="sng" spc="85" dirty="0" smtClean="0">
                <a:solidFill>
                  <a:srgbClr val="203669"/>
                </a:solidFill>
              </a:rPr>
              <a:t> </a:t>
            </a:r>
            <a:r>
              <a:rPr sz="2400" b="1" u="sng" dirty="0" smtClean="0">
                <a:solidFill>
                  <a:srgbClr val="203669"/>
                </a:solidFill>
              </a:rPr>
              <a:t>-</a:t>
            </a:r>
            <a:r>
              <a:rPr sz="2400" b="1" u="sng" spc="-50" dirty="0" smtClean="0">
                <a:solidFill>
                  <a:srgbClr val="203669"/>
                </a:solidFill>
              </a:rPr>
              <a:t> </a:t>
            </a:r>
            <a:r>
              <a:rPr sz="2400" b="1" u="sng" dirty="0" smtClean="0">
                <a:solidFill>
                  <a:srgbClr val="203669"/>
                </a:solidFill>
              </a:rPr>
              <a:t>2</a:t>
            </a:r>
            <a:endParaRPr sz="24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=""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=""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=""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JS </a:t>
            </a:r>
            <a:r>
              <a:rPr lang="en-IN" b="1" u="sng" dirty="0" smtClean="0"/>
              <a:t>Code:</a:t>
            </a:r>
            <a:endParaRPr lang="en-IN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=""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=""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=""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lang="en-US" sz="1000" spc="-25" dirty="0" smtClean="0">
                <a:latin typeface="Times New Roman"/>
                <a:cs typeface="Times New Roman"/>
              </a:rPr>
              <a:t>Usability: The front-end code should be user-friendly and easy to navigate. Evaluate the ease of use and the overall user experience.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/>
                <a:cs typeface="Times New Roman"/>
              </a:rPr>
              <a:t>Responsiveness: The app should be responsive and work well on different devices, including </a:t>
            </a:r>
            <a:r>
              <a:rPr lang="en-US" sz="1000" dirty="0" err="1" smtClean="0">
                <a:latin typeface="Times New Roman"/>
                <a:cs typeface="Times New Roman"/>
              </a:rPr>
              <a:t>smartphones</a:t>
            </a:r>
            <a:r>
              <a:rPr lang="en-US" sz="1000" dirty="0" smtClean="0">
                <a:latin typeface="Times New Roman"/>
                <a:cs typeface="Times New Roman"/>
              </a:rPr>
              <a:t>, tablets, and desktops.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801" y="3429425"/>
            <a:ext cx="21241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/>
                <a:cs typeface="Times New Roman"/>
              </a:rPr>
              <a:t>Performance: The app should load quickly and respond promptly to user actions. Evaluate the speed and efficiency of the app.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9200" y="4239101"/>
            <a:ext cx="2216161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/>
                <a:cs typeface="Times New Roman"/>
              </a:rPr>
              <a:t>Accessibility: The app should be accessible to all users, including those with disabilities. Evaluate the use of alt text, screen readers, and other accessibility features.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260188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/>
                <a:cs typeface="Times New Roman"/>
              </a:rPr>
              <a:t>Design: Evaluate the overall design of the app, including its layout, color scheme, and typography. Look for a consistent design that aligns with the brand and target audience.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89671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/>
                <a:cs typeface="Times New Roman"/>
              </a:rPr>
              <a:t>Code quality: Evaluate the quality of the code, including its readability, maintainability, and scalability. Look for well-organized, modular code that is easy to understand and modify.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4" y="3429425"/>
            <a:ext cx="2005315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/>
                <a:cs typeface="Times New Roman"/>
              </a:rPr>
              <a:t>Compatibility: The app should work on different browsers and platforms. Evaluate the compatibility of the app with different web browsers and operating systems.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72729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Times New Roman"/>
                <a:cs typeface="Times New Roman"/>
              </a:rPr>
              <a:t>Security: The app should be secure and protect user data. Evaluate the use of encryption, secure authentication, and other security features.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14600" y="1885950"/>
            <a:ext cx="432339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 smtClean="0">
                <a:solidFill>
                  <a:srgbClr val="FFC000"/>
                </a:solidFill>
                <a:latin typeface="Times New Roman"/>
                <a:cs typeface="Times New Roman"/>
              </a:rPr>
              <a:t>https://github.com/dhivyadharshini112/Group_A53_-2-</a:t>
            </a:r>
            <a:endParaRPr lang="en-IN" sz="1400" b="1" dirty="0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503" y="809564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al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l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ato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7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40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35" dirty="0">
                <a:solidFill>
                  <a:srgbClr val="C68A30"/>
                </a:solidFill>
                <a:latin typeface="Times New Roman"/>
                <a:cs typeface="Times New Roman"/>
              </a:rPr>
              <a:t>x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tor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0610547"/>
              </p:ext>
            </p:extLst>
          </p:nvPr>
        </p:nvGraphicFramePr>
        <p:xfrm>
          <a:off x="135174" y="1676838"/>
          <a:ext cx="4513026" cy="2559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65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9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227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DHIVYADHARSHINI P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KSHAY KUMAR V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229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DI</a:t>
                      </a: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VYA R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2113a53224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DEEPAK KUMAR D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C97E64-4970-5F56-BCE7-CF8FBE9D6842}"/>
              </a:ext>
            </a:extLst>
          </p:cNvPr>
          <p:cNvSpPr txBox="1"/>
          <p:nvPr/>
        </p:nvSpPr>
        <p:spPr>
          <a:xfrm>
            <a:off x="609600" y="7429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CSS Code</a:t>
            </a:r>
            <a:r>
              <a:rPr lang="en-IN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=""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2007</Words>
  <Application>Microsoft Office PowerPoint</Application>
  <PresentationFormat>On-screen Show (16:9)</PresentationFormat>
  <Paragraphs>354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FRONT END   TASK - 2</vt:lpstr>
      <vt:lpstr>Slide 2</vt:lpstr>
      <vt:lpstr>Task - 2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Assessment Parameter</vt:lpstr>
      <vt:lpstr>Submission Github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user</cp:lastModifiedBy>
  <cp:revision>5</cp:revision>
  <dcterms:created xsi:type="dcterms:W3CDTF">2023-04-01T05:36:01Z</dcterms:created>
  <dcterms:modified xsi:type="dcterms:W3CDTF">2023-04-01T12:45:26Z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