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4"/>
  </p:notesMasterIdLst>
  <p:sldIdLst>
    <p:sldId id="263" r:id="rId3"/>
    <p:sldId id="264" r:id="rId4"/>
    <p:sldId id="258" r:id="rId5"/>
    <p:sldId id="265" r:id="rId6"/>
    <p:sldId id="266" r:id="rId7"/>
    <p:sldId id="267" r:id="rId8"/>
    <p:sldId id="271" r:id="rId9"/>
    <p:sldId id="272" r:id="rId10"/>
    <p:sldId id="260" r:id="rId11"/>
    <p:sldId id="261" r:id="rId12"/>
    <p:sldId id="262" r:id="rId13"/>
  </p:sldIdLst>
  <p:sldSz cx="9144000" cy="5143500" type="screen16x9"/>
  <p:notesSz cx="6858000" cy="9144000"/>
  <p:embeddedFontLst>
    <p:embeddedFont>
      <p:font typeface="PUBLIC SANS" charset="0"/>
      <p:regular r:id="rId15"/>
      <p:bold r:id="rId16"/>
      <p:italic r:id="rId17"/>
      <p:boldItalic r:id="rId18"/>
    </p:embeddedFont>
    <p:embeddedFont>
      <p:font typeface="Arial Black" pitchFamily="34" charset="0"/>
      <p:bold r:id="rId19"/>
    </p:embeddedFont>
    <p:embeddedFont>
      <p:font typeface="EB Garamond" charset="0"/>
      <p:regular r:id="rId20"/>
      <p:bold r:id="rId21"/>
      <p:italic r:id="rId22"/>
      <p:boldItalic r:id="rId23"/>
    </p:embeddedFont>
    <p:embeddedFont>
      <p:font typeface="EB Garamond Medium" charset="0"/>
      <p:regular r:id="rId24"/>
      <p:bold r:id="rId25"/>
      <p:italic r:id="rId26"/>
      <p:boldItalic r:id="rId27"/>
    </p:embeddedFont>
    <p:embeddedFont>
      <p:font typeface="EB Garamond ExtraBold" charset="0"/>
      <p:bold r:id="rId28"/>
      <p:boldItalic r:id="rId29"/>
    </p:embeddedFont>
    <p:embeddedFont>
      <p:font typeface="EB Garamond SemiBold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6KULBpVTvChdcVZgh6kyOJTDj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BC87CF-A05D-4223-A3B3-9C00D10DC14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514" y="8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186046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/><Relationship Id="rId117" Type="http://schemas.openxmlformats.org/officeDocument/2006/relationships/slideLayout" Target="../slideLayouts/slideLayout232.xml"/><Relationship Id="rId21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57.xml"/><Relationship Id="rId47" Type="http://schemas.openxmlformats.org/officeDocument/2006/relationships/slideLayout" Target="../slideLayouts/slideLayout162.xml"/><Relationship Id="rId63" Type="http://schemas.openxmlformats.org/officeDocument/2006/relationships/slideLayout" Target="../slideLayouts/slideLayout178.xml"/><Relationship Id="rId68" Type="http://schemas.openxmlformats.org/officeDocument/2006/relationships/slideLayout" Target="../slideLayouts/slideLayout183.xml"/><Relationship Id="rId84" Type="http://schemas.openxmlformats.org/officeDocument/2006/relationships/slideLayout" Target="../slideLayouts/slideLayout199.xml"/><Relationship Id="rId89" Type="http://schemas.openxmlformats.org/officeDocument/2006/relationships/slideLayout" Target="../slideLayouts/slideLayout204.xml"/><Relationship Id="rId11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131.xml"/><Relationship Id="rId107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126.xml"/><Relationship Id="rId24" Type="http://schemas.openxmlformats.org/officeDocument/2006/relationships/slideLayout" Target="../slideLayouts/slideLayout139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40" Type="http://schemas.openxmlformats.org/officeDocument/2006/relationships/slideLayout" Target="../slideLayouts/slideLayout155.xml"/><Relationship Id="rId45" Type="http://schemas.openxmlformats.org/officeDocument/2006/relationships/slideLayout" Target="../slideLayouts/slideLayout160.xml"/><Relationship Id="rId53" Type="http://schemas.openxmlformats.org/officeDocument/2006/relationships/slideLayout" Target="../slideLayouts/slideLayout168.xml"/><Relationship Id="rId58" Type="http://schemas.openxmlformats.org/officeDocument/2006/relationships/slideLayout" Target="../slideLayouts/slideLayout173.xml"/><Relationship Id="rId66" Type="http://schemas.openxmlformats.org/officeDocument/2006/relationships/slideLayout" Target="../slideLayouts/slideLayout181.xml"/><Relationship Id="rId74" Type="http://schemas.openxmlformats.org/officeDocument/2006/relationships/slideLayout" Target="../slideLayouts/slideLayout189.xml"/><Relationship Id="rId79" Type="http://schemas.openxmlformats.org/officeDocument/2006/relationships/slideLayout" Target="../slideLayouts/slideLayout194.xml"/><Relationship Id="rId87" Type="http://schemas.openxmlformats.org/officeDocument/2006/relationships/slideLayout" Target="../slideLayouts/slideLayout202.xml"/><Relationship Id="rId102" Type="http://schemas.openxmlformats.org/officeDocument/2006/relationships/slideLayout" Target="../slideLayouts/slideLayout217.xml"/><Relationship Id="rId110" Type="http://schemas.openxmlformats.org/officeDocument/2006/relationships/slideLayout" Target="../slideLayouts/slideLayout225.xml"/><Relationship Id="rId115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120.xml"/><Relationship Id="rId61" Type="http://schemas.openxmlformats.org/officeDocument/2006/relationships/slideLayout" Target="../slideLayouts/slideLayout176.xml"/><Relationship Id="rId82" Type="http://schemas.openxmlformats.org/officeDocument/2006/relationships/slideLayout" Target="../slideLayouts/slideLayout197.xml"/><Relationship Id="rId90" Type="http://schemas.openxmlformats.org/officeDocument/2006/relationships/slideLayout" Target="../slideLayouts/slideLayout205.xml"/><Relationship Id="rId95" Type="http://schemas.openxmlformats.org/officeDocument/2006/relationships/slideLayout" Target="../slideLayouts/slideLayout210.xml"/><Relationship Id="rId1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43" Type="http://schemas.openxmlformats.org/officeDocument/2006/relationships/slideLayout" Target="../slideLayouts/slideLayout158.xml"/><Relationship Id="rId48" Type="http://schemas.openxmlformats.org/officeDocument/2006/relationships/slideLayout" Target="../slideLayouts/slideLayout163.xml"/><Relationship Id="rId56" Type="http://schemas.openxmlformats.org/officeDocument/2006/relationships/slideLayout" Target="../slideLayouts/slideLayout171.xml"/><Relationship Id="rId64" Type="http://schemas.openxmlformats.org/officeDocument/2006/relationships/slideLayout" Target="../slideLayouts/slideLayout179.xml"/><Relationship Id="rId69" Type="http://schemas.openxmlformats.org/officeDocument/2006/relationships/slideLayout" Target="../slideLayouts/slideLayout184.xml"/><Relationship Id="rId77" Type="http://schemas.openxmlformats.org/officeDocument/2006/relationships/slideLayout" Target="../slideLayouts/slideLayout192.xml"/><Relationship Id="rId100" Type="http://schemas.openxmlformats.org/officeDocument/2006/relationships/slideLayout" Target="../slideLayouts/slideLayout215.xml"/><Relationship Id="rId105" Type="http://schemas.openxmlformats.org/officeDocument/2006/relationships/slideLayout" Target="../slideLayouts/slideLayout220.xml"/><Relationship Id="rId113" Type="http://schemas.openxmlformats.org/officeDocument/2006/relationships/slideLayout" Target="../slideLayouts/slideLayout228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3.xml"/><Relationship Id="rId51" Type="http://schemas.openxmlformats.org/officeDocument/2006/relationships/slideLayout" Target="../slideLayouts/slideLayout166.xml"/><Relationship Id="rId72" Type="http://schemas.openxmlformats.org/officeDocument/2006/relationships/slideLayout" Target="../slideLayouts/slideLayout187.xml"/><Relationship Id="rId80" Type="http://schemas.openxmlformats.org/officeDocument/2006/relationships/slideLayout" Target="../slideLayouts/slideLayout195.xml"/><Relationship Id="rId85" Type="http://schemas.openxmlformats.org/officeDocument/2006/relationships/slideLayout" Target="../slideLayouts/slideLayout200.xml"/><Relationship Id="rId93" Type="http://schemas.openxmlformats.org/officeDocument/2006/relationships/slideLayout" Target="../slideLayouts/slideLayout208.xml"/><Relationship Id="rId9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5" Type="http://schemas.openxmlformats.org/officeDocument/2006/relationships/slideLayout" Target="../slideLayouts/slideLayout140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46" Type="http://schemas.openxmlformats.org/officeDocument/2006/relationships/slideLayout" Target="../slideLayouts/slideLayout161.xml"/><Relationship Id="rId59" Type="http://schemas.openxmlformats.org/officeDocument/2006/relationships/slideLayout" Target="../slideLayouts/slideLayout174.xml"/><Relationship Id="rId67" Type="http://schemas.openxmlformats.org/officeDocument/2006/relationships/slideLayout" Target="../slideLayouts/slideLayout182.xml"/><Relationship Id="rId103" Type="http://schemas.openxmlformats.org/officeDocument/2006/relationships/slideLayout" Target="../slideLayouts/slideLayout218.xml"/><Relationship Id="rId108" Type="http://schemas.openxmlformats.org/officeDocument/2006/relationships/slideLayout" Target="../slideLayouts/slideLayout223.xml"/><Relationship Id="rId1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35.xml"/><Relationship Id="rId41" Type="http://schemas.openxmlformats.org/officeDocument/2006/relationships/slideLayout" Target="../slideLayouts/slideLayout156.xml"/><Relationship Id="rId54" Type="http://schemas.openxmlformats.org/officeDocument/2006/relationships/slideLayout" Target="../slideLayouts/slideLayout169.xml"/><Relationship Id="rId62" Type="http://schemas.openxmlformats.org/officeDocument/2006/relationships/slideLayout" Target="../slideLayouts/slideLayout177.xml"/><Relationship Id="rId70" Type="http://schemas.openxmlformats.org/officeDocument/2006/relationships/slideLayout" Target="../slideLayouts/slideLayout185.xml"/><Relationship Id="rId75" Type="http://schemas.openxmlformats.org/officeDocument/2006/relationships/slideLayout" Target="../slideLayouts/slideLayout190.xml"/><Relationship Id="rId83" Type="http://schemas.openxmlformats.org/officeDocument/2006/relationships/slideLayout" Target="../slideLayouts/slideLayout198.xml"/><Relationship Id="rId88" Type="http://schemas.openxmlformats.org/officeDocument/2006/relationships/slideLayout" Target="../slideLayouts/slideLayout203.xml"/><Relationship Id="rId91" Type="http://schemas.openxmlformats.org/officeDocument/2006/relationships/slideLayout" Target="../slideLayouts/slideLayout206.xml"/><Relationship Id="rId96" Type="http://schemas.openxmlformats.org/officeDocument/2006/relationships/slideLayout" Target="../slideLayouts/slideLayout211.xml"/><Relationship Id="rId111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36" Type="http://schemas.openxmlformats.org/officeDocument/2006/relationships/slideLayout" Target="../slideLayouts/slideLayout151.xml"/><Relationship Id="rId49" Type="http://schemas.openxmlformats.org/officeDocument/2006/relationships/slideLayout" Target="../slideLayouts/slideLayout164.xml"/><Relationship Id="rId57" Type="http://schemas.openxmlformats.org/officeDocument/2006/relationships/slideLayout" Target="../slideLayouts/slideLayout172.xml"/><Relationship Id="rId106" Type="http://schemas.openxmlformats.org/officeDocument/2006/relationships/slideLayout" Target="../slideLayouts/slideLayout221.xml"/><Relationship Id="rId114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67.xml"/><Relationship Id="rId60" Type="http://schemas.openxmlformats.org/officeDocument/2006/relationships/slideLayout" Target="../slideLayouts/slideLayout175.xml"/><Relationship Id="rId65" Type="http://schemas.openxmlformats.org/officeDocument/2006/relationships/slideLayout" Target="../slideLayouts/slideLayout180.xml"/><Relationship Id="rId73" Type="http://schemas.openxmlformats.org/officeDocument/2006/relationships/slideLayout" Target="../slideLayouts/slideLayout188.xml"/><Relationship Id="rId78" Type="http://schemas.openxmlformats.org/officeDocument/2006/relationships/slideLayout" Target="../slideLayouts/slideLayout193.xml"/><Relationship Id="rId81" Type="http://schemas.openxmlformats.org/officeDocument/2006/relationships/slideLayout" Target="../slideLayouts/slideLayout196.xml"/><Relationship Id="rId86" Type="http://schemas.openxmlformats.org/officeDocument/2006/relationships/slideLayout" Target="../slideLayouts/slideLayout201.xml"/><Relationship Id="rId94" Type="http://schemas.openxmlformats.org/officeDocument/2006/relationships/slideLayout" Target="../slideLayouts/slideLayout209.xml"/><Relationship Id="rId99" Type="http://schemas.openxmlformats.org/officeDocument/2006/relationships/slideLayout" Target="../slideLayouts/slideLayout214.xml"/><Relationship Id="rId101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54.xml"/><Relationship Id="rId109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65.xml"/><Relationship Id="rId55" Type="http://schemas.openxmlformats.org/officeDocument/2006/relationships/slideLayout" Target="../slideLayouts/slideLayout170.xml"/><Relationship Id="rId76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212.xml"/><Relationship Id="rId104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22.xml"/><Relationship Id="rId71" Type="http://schemas.openxmlformats.org/officeDocument/2006/relationships/slideLayout" Target="../slideLayouts/slideLayout186.xml"/><Relationship Id="rId9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4" r:id="rId103"/>
    <p:sldLayoutId id="2147483755" r:id="rId104"/>
    <p:sldLayoutId id="2147483756" r:id="rId105"/>
    <p:sldLayoutId id="2147483757" r:id="rId106"/>
    <p:sldLayoutId id="2147483758" r:id="rId107"/>
    <p:sldLayoutId id="2147483759" r:id="rId108"/>
    <p:sldLayoutId id="2147483760" r:id="rId109"/>
    <p:sldLayoutId id="2147483761" r:id="rId110"/>
    <p:sldLayoutId id="2147483762" r:id="rId111"/>
    <p:sldLayoutId id="2147483763" r:id="rId112"/>
    <p:sldLayoutId id="2147483764" r:id="rId113"/>
    <p:sldLayoutId id="2147483765" r:id="rId114"/>
    <p:sldLayoutId id="2147483884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763398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FOOD DELIVERY</a:t>
            </a:r>
          </a:p>
          <a:p>
            <a:pPr marL="12685" marR="5074">
              <a:spcBef>
                <a:spcPts val="100"/>
              </a:spcBef>
            </a:pPr>
            <a:r>
              <a:rPr lang="en-IN" sz="2397" dirty="0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2186610" y="1507595"/>
            <a:ext cx="47972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b="0" i="0" dirty="0" smtClean="0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https://github.com/dhivyadharshini112/Group_A53_-2-</a:t>
            </a:r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</a:t>
            </a:r>
            <a:r>
              <a:rPr lang="en-US" dirty="0" smtClean="0">
                <a:latin typeface="EB Garamond Medium"/>
                <a:ea typeface="EB Garamond Medium"/>
                <a:cs typeface="EB Garamond Medium"/>
                <a:sym typeface="EB Garamond Medium"/>
              </a:rPr>
              <a:t>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AKSHAYKUMAR.V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DEEPAKUMAR.D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DIVYA.R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2113a53227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DHIVYADHARSHINI.P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478" y="351183"/>
            <a:ext cx="43997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java.util.ArrayList;import</a:t>
            </a:r>
            <a:r>
              <a:rPr lang="en-US" dirty="0" smtClean="0"/>
              <a:t> </a:t>
            </a:r>
            <a:r>
              <a:rPr lang="en-US" dirty="0" err="1" smtClean="0"/>
              <a:t>java.util.HashMap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FoodDeliveryApp</a:t>
            </a:r>
            <a:r>
              <a:rPr lang="en-US" dirty="0" smtClean="0"/>
              <a:t> {</a:t>
            </a:r>
          </a:p>
          <a:p>
            <a:r>
              <a:rPr lang="en-US" dirty="0" smtClean="0"/>
              <a:t>    </a:t>
            </a:r>
          </a:p>
          <a:p>
            <a:r>
              <a:rPr lang="en-US" dirty="0" smtClean="0"/>
              <a:t>    // Store all the restaurants in 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    private Map&lt;String, Restaurant&gt; </a:t>
            </a:r>
            <a:r>
              <a:rPr lang="en-US" dirty="0" err="1" smtClean="0"/>
              <a:t>restaurantMap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 </a:t>
            </a:r>
          </a:p>
          <a:p>
            <a:r>
              <a:rPr lang="en-US" dirty="0" smtClean="0"/>
              <a:t>    // Store all the orders in 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    private Map&lt;String, Order&gt; </a:t>
            </a:r>
            <a:r>
              <a:rPr lang="en-US" dirty="0" err="1" smtClean="0"/>
              <a:t>orderMap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 </a:t>
            </a:r>
          </a:p>
          <a:p>
            <a:r>
              <a:rPr lang="en-US" dirty="0" smtClean="0"/>
              <a:t>    // Store all the customers in a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    private Map&lt;String, Customer&gt; </a:t>
            </a:r>
            <a:r>
              <a:rPr lang="en-US" dirty="0" err="1" smtClean="0"/>
              <a:t>customerMap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8261" y="384314"/>
            <a:ext cx="80506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Constructor    public </a:t>
            </a:r>
            <a:r>
              <a:rPr lang="en-US" dirty="0" err="1" smtClean="0"/>
              <a:t>FoodDeliveryApp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{        </a:t>
            </a:r>
          </a:p>
          <a:p>
            <a:r>
              <a:rPr lang="en-US" dirty="0" err="1" smtClean="0"/>
              <a:t>restaurantMap</a:t>
            </a:r>
            <a:r>
              <a:rPr lang="en-US" dirty="0" smtClean="0"/>
              <a:t> </a:t>
            </a:r>
            <a:r>
              <a:rPr lang="en-US" dirty="0" smtClean="0"/>
              <a:t>= new </a:t>
            </a:r>
            <a:endParaRPr lang="en-US" dirty="0" smtClean="0"/>
          </a:p>
          <a:p>
            <a:r>
              <a:rPr lang="en-US" dirty="0" err="1" smtClean="0"/>
              <a:t>HashMap</a:t>
            </a:r>
            <a:r>
              <a:rPr lang="en-US" dirty="0" smtClean="0"/>
              <a:t>&lt;&gt;();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orderMap</a:t>
            </a:r>
            <a:r>
              <a:rPr lang="en-US" dirty="0" smtClean="0"/>
              <a:t> = </a:t>
            </a:r>
            <a:r>
              <a:rPr lang="en-US" dirty="0" smtClean="0"/>
              <a:t>new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&lt;&gt;();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customerMap</a:t>
            </a:r>
            <a:r>
              <a:rPr lang="en-US" dirty="0" smtClean="0"/>
              <a:t> = </a:t>
            </a:r>
            <a:r>
              <a:rPr lang="en-US" dirty="0" smtClean="0"/>
              <a:t>new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&lt;&gt;();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}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// Add a new restaurant to the app 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addRestaurant</a:t>
            </a:r>
            <a:r>
              <a:rPr lang="en-US" dirty="0" smtClean="0"/>
              <a:t>(String </a:t>
            </a:r>
            <a:r>
              <a:rPr lang="en-US" dirty="0" err="1" smtClean="0"/>
              <a:t>restaurantName</a:t>
            </a:r>
            <a:r>
              <a:rPr lang="en-US" dirty="0" smtClean="0"/>
              <a:t>, Restaurant </a:t>
            </a:r>
            <a:r>
              <a:rPr lang="en-US" dirty="0" err="1" smtClean="0"/>
              <a:t>restaurant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    </a:t>
            </a:r>
          </a:p>
          <a:p>
            <a:r>
              <a:rPr lang="en-US" dirty="0" err="1" smtClean="0"/>
              <a:t>restaurantMap.put</a:t>
            </a:r>
            <a:r>
              <a:rPr lang="en-US" dirty="0" smtClean="0"/>
              <a:t>(</a:t>
            </a:r>
            <a:r>
              <a:rPr lang="en-US" dirty="0" err="1" smtClean="0"/>
              <a:t>restaurantName</a:t>
            </a:r>
            <a:r>
              <a:rPr lang="en-US" dirty="0" smtClean="0"/>
              <a:t>, restaurant);    </a:t>
            </a:r>
            <a:endParaRPr lang="en-US" dirty="0" smtClean="0"/>
          </a:p>
          <a:p>
            <a:r>
              <a:rPr lang="en-US" dirty="0" smtClean="0"/>
              <a:t>}    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// Add a new customer to the app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public void </a:t>
            </a:r>
            <a:r>
              <a:rPr lang="en-US" dirty="0" err="1" smtClean="0"/>
              <a:t>addCustomer</a:t>
            </a:r>
            <a:r>
              <a:rPr lang="en-US" dirty="0" smtClean="0"/>
              <a:t>(String </a:t>
            </a:r>
            <a:r>
              <a:rPr lang="en-US" dirty="0" err="1" smtClean="0"/>
              <a:t>customerId</a:t>
            </a:r>
            <a:r>
              <a:rPr lang="en-US" dirty="0" smtClean="0"/>
              <a:t>, Customer </a:t>
            </a:r>
            <a:r>
              <a:rPr lang="en-US" dirty="0" err="1" smtClean="0"/>
              <a:t>customer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customerMap.put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, customer);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209" y="258417"/>
            <a:ext cx="74543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Create a new order 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createOrder</a:t>
            </a:r>
            <a:r>
              <a:rPr lang="en-US" dirty="0" smtClean="0"/>
              <a:t>(String </a:t>
            </a:r>
            <a:r>
              <a:rPr lang="en-US" dirty="0" err="1" smtClean="0"/>
              <a:t>orderId</a:t>
            </a:r>
            <a:r>
              <a:rPr lang="en-US" dirty="0" smtClean="0"/>
              <a:t>, String </a:t>
            </a:r>
            <a:r>
              <a:rPr lang="en-US" dirty="0" err="1" smtClean="0"/>
              <a:t>customerId</a:t>
            </a:r>
            <a:r>
              <a:rPr lang="en-US" dirty="0" smtClean="0"/>
              <a:t>, String </a:t>
            </a:r>
            <a:r>
              <a:rPr lang="en-US" dirty="0" err="1" smtClean="0"/>
              <a:t>restaurantName</a:t>
            </a:r>
            <a:r>
              <a:rPr lang="en-US" dirty="0" smtClean="0"/>
              <a:t>, List&lt;</a:t>
            </a:r>
            <a:r>
              <a:rPr lang="en-US" dirty="0" err="1" smtClean="0"/>
              <a:t>FoodItem</a:t>
            </a:r>
            <a:r>
              <a:rPr lang="en-US" dirty="0" smtClean="0"/>
              <a:t>&gt; </a:t>
            </a:r>
            <a:r>
              <a:rPr lang="en-US" dirty="0" err="1" smtClean="0"/>
              <a:t>foodItems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{        </a:t>
            </a:r>
          </a:p>
          <a:p>
            <a:r>
              <a:rPr lang="en-US" dirty="0" smtClean="0"/>
              <a:t>Customer </a:t>
            </a:r>
            <a:r>
              <a:rPr lang="en-US" dirty="0" err="1" smtClean="0"/>
              <a:t>customer</a:t>
            </a:r>
            <a:r>
              <a:rPr lang="en-US" dirty="0" smtClean="0"/>
              <a:t> = </a:t>
            </a:r>
            <a:r>
              <a:rPr lang="en-US" dirty="0" err="1" smtClean="0"/>
              <a:t>customerMap.get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);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Restaurant </a:t>
            </a:r>
            <a:r>
              <a:rPr lang="en-US" dirty="0" err="1" smtClean="0"/>
              <a:t>restaurant</a:t>
            </a:r>
            <a:r>
              <a:rPr lang="en-US" dirty="0" smtClean="0"/>
              <a:t> = </a:t>
            </a:r>
            <a:r>
              <a:rPr lang="en-US" dirty="0" err="1" smtClean="0"/>
              <a:t>restaurantMap.get</a:t>
            </a:r>
            <a:r>
              <a:rPr lang="en-US" dirty="0" smtClean="0"/>
              <a:t>(</a:t>
            </a:r>
            <a:r>
              <a:rPr lang="en-US" dirty="0" err="1" smtClean="0"/>
              <a:t>restaurantName</a:t>
            </a:r>
            <a:r>
              <a:rPr lang="en-US" dirty="0" smtClean="0"/>
              <a:t>);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new Order(</a:t>
            </a:r>
            <a:r>
              <a:rPr lang="en-US" dirty="0" err="1" smtClean="0"/>
              <a:t>orderId</a:t>
            </a:r>
            <a:r>
              <a:rPr lang="en-US" dirty="0" smtClean="0"/>
              <a:t>, customer, restaurant, </a:t>
            </a:r>
            <a:r>
              <a:rPr lang="en-US" dirty="0" err="1" smtClean="0"/>
              <a:t>foodItems</a:t>
            </a:r>
            <a:r>
              <a:rPr lang="en-US" dirty="0" smtClean="0"/>
              <a:t>);        </a:t>
            </a:r>
            <a:r>
              <a:rPr lang="en-US" dirty="0" err="1" smtClean="0"/>
              <a:t>orderMap.put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, order);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}      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Get a list of all the orders for a particular restaurant 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List&lt;Order&gt; </a:t>
            </a:r>
            <a:r>
              <a:rPr lang="en-US" dirty="0" err="1" smtClean="0"/>
              <a:t>getRestaurantOrders</a:t>
            </a:r>
            <a:r>
              <a:rPr lang="en-US" dirty="0" smtClean="0"/>
              <a:t>(String </a:t>
            </a:r>
            <a:r>
              <a:rPr lang="en-US" dirty="0" err="1" smtClean="0"/>
              <a:t>restaurantName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    </a:t>
            </a:r>
          </a:p>
          <a:p>
            <a:r>
              <a:rPr lang="en-US" dirty="0" smtClean="0"/>
              <a:t>List&lt;Order</a:t>
            </a:r>
            <a:r>
              <a:rPr lang="en-US" dirty="0" smtClean="0"/>
              <a:t>&gt; </a:t>
            </a:r>
            <a:r>
              <a:rPr lang="en-US" dirty="0" err="1" smtClean="0"/>
              <a:t>restaurantOrders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&lt;&gt;();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for (</a:t>
            </a:r>
            <a:r>
              <a:rPr lang="en-US" dirty="0" err="1" smtClean="0"/>
              <a:t>Map.Entry</a:t>
            </a:r>
            <a:r>
              <a:rPr lang="en-US" dirty="0" smtClean="0"/>
              <a:t>&lt;String, Order&gt; entry : </a:t>
            </a:r>
            <a:r>
              <a:rPr lang="en-US" dirty="0" err="1" smtClean="0"/>
              <a:t>orderMap.entrySet</a:t>
            </a:r>
            <a:r>
              <a:rPr lang="en-US" dirty="0" smtClean="0"/>
              <a:t>()) </a:t>
            </a:r>
            <a:endParaRPr lang="en-US" dirty="0" smtClean="0"/>
          </a:p>
          <a:p>
            <a:r>
              <a:rPr lang="en-US" dirty="0" smtClean="0"/>
              <a:t>{          </a:t>
            </a:r>
          </a:p>
          <a:p>
            <a:r>
              <a:rPr lang="en-US" dirty="0" smtClean="0"/>
              <a:t>  </a:t>
            </a:r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entry.getValue</a:t>
            </a:r>
            <a:r>
              <a:rPr lang="en-US" dirty="0" smtClean="0"/>
              <a:t>();    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if (</a:t>
            </a:r>
            <a:r>
              <a:rPr lang="en-US" dirty="0" err="1" smtClean="0"/>
              <a:t>order.getRestaurant</a:t>
            </a:r>
            <a:r>
              <a:rPr lang="en-US" dirty="0" smtClean="0"/>
              <a:t>().</a:t>
            </a:r>
            <a:r>
              <a:rPr lang="en-US" dirty="0" err="1" smtClean="0"/>
              <a:t>getName</a:t>
            </a:r>
            <a:r>
              <a:rPr lang="en-US" dirty="0" smtClean="0"/>
              <a:t>().equals(</a:t>
            </a:r>
            <a:r>
              <a:rPr lang="en-US" dirty="0" err="1" smtClean="0"/>
              <a:t>restaurantName</a:t>
            </a:r>
            <a:r>
              <a:rPr lang="en-US" dirty="0" smtClean="0"/>
              <a:t>)) </a:t>
            </a:r>
            <a:endParaRPr lang="en-US" dirty="0" smtClean="0"/>
          </a:p>
          <a:p>
            <a:r>
              <a:rPr lang="en-US" dirty="0" smtClean="0"/>
              <a:t>{                </a:t>
            </a:r>
          </a:p>
          <a:p>
            <a:r>
              <a:rPr lang="en-US" dirty="0" err="1" smtClean="0"/>
              <a:t>restaurantOrders.add</a:t>
            </a:r>
            <a:r>
              <a:rPr lang="en-US" dirty="0" smtClean="0"/>
              <a:t>(order</a:t>
            </a:r>
            <a:r>
              <a:rPr lang="en-US" dirty="0" smtClean="0"/>
              <a:t>);    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}        }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return </a:t>
            </a:r>
            <a:r>
              <a:rPr lang="en-US" dirty="0" err="1" smtClean="0"/>
              <a:t>restaurantOrders</a:t>
            </a:r>
            <a:r>
              <a:rPr lang="en-US" dirty="0" smtClean="0"/>
              <a:t>;    </a:t>
            </a:r>
            <a:endParaRPr lang="en-US" dirty="0" smtClean="0"/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6227" y="629478"/>
            <a:ext cx="5254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Get a list of all the orders for a particular customer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List&lt;Order&gt; </a:t>
            </a:r>
            <a:endParaRPr lang="en-US" dirty="0" smtClean="0"/>
          </a:p>
          <a:p>
            <a:r>
              <a:rPr lang="en-US" dirty="0" err="1" smtClean="0"/>
              <a:t>getCustomerOrders</a:t>
            </a:r>
            <a:r>
              <a:rPr lang="en-US" dirty="0" smtClean="0"/>
              <a:t>(String </a:t>
            </a:r>
            <a:r>
              <a:rPr lang="en-US" dirty="0" err="1" smtClean="0"/>
              <a:t>customerId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List&lt;Order&gt; </a:t>
            </a:r>
            <a:r>
              <a:rPr lang="en-US" dirty="0" err="1" smtClean="0"/>
              <a:t>customerOrders</a:t>
            </a:r>
            <a:r>
              <a:rPr lang="en-US" dirty="0" smtClean="0"/>
              <a:t> = new 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&lt;&gt;();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for (</a:t>
            </a:r>
            <a:r>
              <a:rPr lang="en-US" dirty="0" err="1" smtClean="0"/>
              <a:t>Map.Entry</a:t>
            </a:r>
            <a:r>
              <a:rPr lang="en-US" dirty="0" smtClean="0"/>
              <a:t>&lt;String, Order&gt; entry : </a:t>
            </a:r>
            <a:r>
              <a:rPr lang="en-US" dirty="0" err="1" smtClean="0"/>
              <a:t>orderMap.entrySet</a:t>
            </a:r>
            <a:r>
              <a:rPr lang="en-US" dirty="0" smtClean="0"/>
              <a:t>()) </a:t>
            </a:r>
            <a:endParaRPr lang="en-US" dirty="0" smtClean="0"/>
          </a:p>
          <a:p>
            <a:r>
              <a:rPr lang="en-US" dirty="0" smtClean="0"/>
              <a:t>{      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entry.getValue</a:t>
            </a:r>
            <a:r>
              <a:rPr lang="en-US" dirty="0" smtClean="0"/>
              <a:t>();    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if (</a:t>
            </a:r>
            <a:r>
              <a:rPr lang="en-US" dirty="0" err="1" smtClean="0"/>
              <a:t>order.getCustomer</a:t>
            </a:r>
            <a:r>
              <a:rPr lang="en-US" dirty="0" smtClean="0"/>
              <a:t>().</a:t>
            </a:r>
            <a:r>
              <a:rPr lang="en-US" dirty="0" err="1" smtClean="0"/>
              <a:t>getId</a:t>
            </a:r>
            <a:r>
              <a:rPr lang="en-US" dirty="0" smtClean="0"/>
              <a:t>().equals(</a:t>
            </a:r>
            <a:r>
              <a:rPr lang="en-US" dirty="0" err="1" smtClean="0"/>
              <a:t>customerId</a:t>
            </a:r>
            <a:r>
              <a:rPr lang="en-US" dirty="0" smtClean="0"/>
              <a:t>)) </a:t>
            </a:r>
            <a:endParaRPr lang="en-US" dirty="0" smtClean="0"/>
          </a:p>
          <a:p>
            <a:r>
              <a:rPr lang="en-US" dirty="0" smtClean="0"/>
              <a:t>{          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customerOrders.add</a:t>
            </a:r>
            <a:r>
              <a:rPr lang="en-US" dirty="0" smtClean="0"/>
              <a:t>(order);   </a:t>
            </a:r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dirty="0" smtClean="0"/>
              <a:t>}  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}  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return </a:t>
            </a:r>
            <a:r>
              <a:rPr lang="en-US" dirty="0" err="1" smtClean="0"/>
              <a:t>customerOrders</a:t>
            </a:r>
            <a:r>
              <a:rPr lang="en-US" dirty="0" smtClean="0"/>
              <a:t>;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017" y="530087"/>
            <a:ext cx="598998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Update the status of an order    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updateOrderStatus</a:t>
            </a:r>
            <a:r>
              <a:rPr lang="en-US" dirty="0" smtClean="0"/>
              <a:t>(String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OrderStatus</a:t>
            </a:r>
            <a:r>
              <a:rPr lang="en-US" dirty="0" smtClean="0"/>
              <a:t> status) </a:t>
            </a:r>
            <a:endParaRPr lang="en-US" dirty="0" smtClean="0"/>
          </a:p>
          <a:p>
            <a:r>
              <a:rPr lang="en-US" dirty="0" smtClean="0"/>
              <a:t>{     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orderMap.get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);  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order.setStatus</a:t>
            </a:r>
            <a:r>
              <a:rPr lang="en-US" dirty="0" smtClean="0"/>
              <a:t>(status);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}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// Get the status of an order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public </a:t>
            </a:r>
            <a:r>
              <a:rPr lang="en-US" dirty="0" err="1" smtClean="0"/>
              <a:t>OrderStatus</a:t>
            </a:r>
            <a:r>
              <a:rPr lang="en-US" dirty="0" smtClean="0"/>
              <a:t> </a:t>
            </a:r>
            <a:r>
              <a:rPr lang="en-US" dirty="0" err="1" smtClean="0"/>
              <a:t>getOrderStatus</a:t>
            </a:r>
            <a:r>
              <a:rPr lang="en-US" dirty="0" smtClean="0"/>
              <a:t>(String </a:t>
            </a:r>
            <a:r>
              <a:rPr lang="en-US" dirty="0" err="1" smtClean="0"/>
              <a:t>orderId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{        </a:t>
            </a:r>
          </a:p>
          <a:p>
            <a:r>
              <a:rPr lang="en-US" dirty="0" smtClean="0"/>
              <a:t>Order </a:t>
            </a:r>
            <a:r>
              <a:rPr lang="en-US" dirty="0" err="1" smtClean="0"/>
              <a:t>order</a:t>
            </a:r>
            <a:r>
              <a:rPr lang="en-US" dirty="0" smtClean="0"/>
              <a:t> = </a:t>
            </a:r>
            <a:r>
              <a:rPr lang="en-US" dirty="0" err="1" smtClean="0"/>
              <a:t>orderMap.get</a:t>
            </a:r>
            <a:r>
              <a:rPr lang="en-US" dirty="0" smtClean="0"/>
              <a:t>(</a:t>
            </a:r>
            <a:r>
              <a:rPr lang="en-US" dirty="0" err="1" smtClean="0"/>
              <a:t>orderId</a:t>
            </a:r>
            <a:r>
              <a:rPr lang="en-US" dirty="0" smtClean="0"/>
              <a:t>);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return </a:t>
            </a:r>
            <a:r>
              <a:rPr lang="en-US" dirty="0" err="1" smtClean="0"/>
              <a:t>order.getStatus</a:t>
            </a:r>
            <a:r>
              <a:rPr lang="en-US" dirty="0" smtClean="0"/>
              <a:t>();  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509</Words>
  <Application>Microsoft Office PowerPoint</Application>
  <PresentationFormat>On-screen Show (16:9)</PresentationFormat>
  <Paragraphs>135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PUBLIC SANS</vt:lpstr>
      <vt:lpstr>Arial Black</vt:lpstr>
      <vt:lpstr>EB Garamond</vt:lpstr>
      <vt:lpstr>EB Garamond Medium</vt:lpstr>
      <vt:lpstr>EB Garamond ExtraBold</vt:lpstr>
      <vt:lpstr>EB Garamond SemiBold</vt:lpstr>
      <vt:lpstr>Calibri</vt:lpstr>
      <vt:lpstr>Noto Sans Symbols</vt:lpstr>
      <vt:lpstr>Simple Light</vt:lpstr>
      <vt:lpstr>Simple Light</vt:lpstr>
      <vt:lpstr>Slide 1</vt:lpstr>
      <vt:lpstr>Chat Application and Website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user</cp:lastModifiedBy>
  <cp:revision>10</cp:revision>
  <dcterms:created xsi:type="dcterms:W3CDTF">2020-08-13T11:21:46Z</dcterms:created>
  <dcterms:modified xsi:type="dcterms:W3CDTF">2023-05-04T14:31:09Z</dcterms:modified>
</cp:coreProperties>
</file>