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5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781975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Dhivyadharshini</a:t>
            </a:r>
            <a:r>
              <a:rPr lang="en-IN" sz="2400" dirty="0"/>
              <a:t> M</a:t>
            </a:r>
            <a:endParaRPr lang="zh-CN" altLang="en-US" dirty="0"/>
          </a:p>
          <a:p>
            <a:r>
              <a:rPr lang="en-US" sz="2400" dirty="0"/>
              <a:t>REGISTER NO AND NMID: 2422j01</a:t>
            </a:r>
            <a:r>
              <a:rPr lang="en-IN" sz="2400" dirty="0"/>
              <a:t>15</a:t>
            </a:r>
            <a:r>
              <a:rPr lang="en-US" sz="2400" dirty="0"/>
              <a:t>And asbruaz2422j01</a:t>
            </a:r>
            <a:r>
              <a:rPr lang="en-IN" sz="2400" dirty="0"/>
              <a:t>15 </a:t>
            </a:r>
            <a:r>
              <a:rPr lang="en-US" sz="2400" dirty="0"/>
              <a:t>DEPARTMENT: BCA</a:t>
            </a:r>
          </a:p>
          <a:p>
            <a:r>
              <a:rPr lang="en-US" sz="2400" dirty="0"/>
              <a:t>COLLEGE: KPR College Of Arts Science And Research </a:t>
            </a:r>
            <a:r>
              <a:rPr lang="en-US" sz="2400" dirty="0" err="1"/>
              <a:t>Bharathiyar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9653587" y="139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4BFE4-501A-4A97-C016-6070DF377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4" y="1735893"/>
            <a:ext cx="5855583" cy="3841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782906" y="55292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CEDF9-8313-BE08-1C2C-42BD676DF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60" y="1984021"/>
            <a:ext cx="5574419" cy="3178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83058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304800" y="249596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GITHUB LINK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0E99C-2A71-255F-AAA8-6E916DE7F75D}"/>
              </a:ext>
            </a:extLst>
          </p:cNvPr>
          <p:cNvSpPr txBox="1"/>
          <p:nvPr/>
        </p:nvSpPr>
        <p:spPr>
          <a:xfrm>
            <a:off x="1666875" y="2909455"/>
            <a:ext cx="746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https://github.com/dhivyadharshini22j24-max/Dhivyadharshini-Digital-portfolio.git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103632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1182944" y="1828800"/>
          <a:ext cx="773245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personal portfolio website highlights my skills, projects, and academic background in a professional and colorful way. It acts as my digital identity, making it easy for others to know about me and contact me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Portfolio using HTML, CSS, and JavaScript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3538917" y="806678"/>
            <a:ext cx="3909695" cy="6134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/>
              <a:t>PROJECT</a:t>
            </a:r>
            <a:r>
              <a:rPr sz="4000" spc="-85" dirty="0"/>
              <a:t> </a:t>
            </a:r>
            <a:r>
              <a:rPr sz="400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177994" y="540631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6" name="TextBox 1048699"/>
          <p:cNvSpPr txBox="1"/>
          <p:nvPr/>
        </p:nvSpPr>
        <p:spPr>
          <a:xfrm>
            <a:off x="676275" y="1638934"/>
            <a:ext cx="7852878" cy="3952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developers lack a structured way to showcase their skills and projects. Traditional resumes fail to highlight interactive and visual aspects of one’s work. Hence, there is a need for a digital portfolio that can present skills, projects, and achievements in an engaging way.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8343900" y="6858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2" name="TextBox 1048700"/>
          <p:cNvSpPr txBox="1"/>
          <p:nvPr/>
        </p:nvSpPr>
        <p:spPr>
          <a:xfrm>
            <a:off x="672431" y="1775461"/>
            <a:ext cx="6862225" cy="48920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 It showcases personal details, skills, projects, and contact information in a responsive and user-friendly layout. It is designed to serve as an online resume and project showcase for web developers.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6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7" name="TextBox 1048705"/>
          <p:cNvSpPr txBox="1"/>
          <p:nvPr/>
        </p:nvSpPr>
        <p:spPr>
          <a:xfrm>
            <a:off x="723900" y="2249598"/>
            <a:ext cx="8870776" cy="1767842"/>
          </a:xfrm>
          <a:prstGeom prst="rect">
            <a:avLst/>
          </a:prstGeom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charset="2"/>
              <a:buChar char="l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graduates seeking internships or jobs
Recruiters and hiring managers
Freelancers showcasing their services
Clients looking for web developers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4037" y="-219392"/>
            <a:ext cx="2695574" cy="3248025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10972800" y="3429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7382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447800" y="1600728"/>
          <a:ext cx="6502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104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→ Structure of the website.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 → Styling, animations, responsive design.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→ Interactivity (form submission alert).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→ Code editor.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 → Free hosting for making portfolio live.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990600" y="1371600"/>
          <a:ext cx="7239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colorful, and user-friendly layout.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Animated gradient background for modern look.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for smooth movement between sections.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Rounded profile photo, skill badges, and project cards with hover effects.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1600200" y="1676400"/>
          <a:ext cx="716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 to introduce myself.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 to showcase programming knowledge.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 with sample works.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for easy communication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dirty="0"/>
                        <a:t>Responsive design with attractive animations.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Madhusree Kandasamy</cp:lastModifiedBy>
  <cp:revision>10</cp:revision>
  <dcterms:created xsi:type="dcterms:W3CDTF">2024-03-28T17:07:22Z</dcterms:created>
  <dcterms:modified xsi:type="dcterms:W3CDTF">2025-09-05T10:43:53Z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cbda8f92f571429c832d518a513078e3</vt:lpwstr>
  </property>
</Properties>
</file>