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77"/>
  </p:notesMasterIdLst>
  <p:sldIdLst>
    <p:sldId id="563" r:id="rId3"/>
    <p:sldId id="564" r:id="rId4"/>
    <p:sldId id="565" r:id="rId5"/>
    <p:sldId id="566" r:id="rId6"/>
    <p:sldId id="567" r:id="rId7"/>
    <p:sldId id="568" r:id="rId8"/>
    <p:sldId id="569" r:id="rId9"/>
    <p:sldId id="570" r:id="rId10"/>
    <p:sldId id="571" r:id="rId11"/>
    <p:sldId id="572" r:id="rId12"/>
    <p:sldId id="573" r:id="rId13"/>
    <p:sldId id="311" r:id="rId14"/>
    <p:sldId id="461" r:id="rId15"/>
    <p:sldId id="474" r:id="rId16"/>
    <p:sldId id="462" r:id="rId17"/>
    <p:sldId id="463" r:id="rId18"/>
    <p:sldId id="464" r:id="rId19"/>
    <p:sldId id="465" r:id="rId20"/>
    <p:sldId id="466" r:id="rId21"/>
    <p:sldId id="467" r:id="rId22"/>
    <p:sldId id="468" r:id="rId23"/>
    <p:sldId id="483" r:id="rId24"/>
    <p:sldId id="484" r:id="rId25"/>
    <p:sldId id="485" r:id="rId26"/>
    <p:sldId id="486" r:id="rId27"/>
    <p:sldId id="487" r:id="rId28"/>
    <p:sldId id="489" r:id="rId29"/>
    <p:sldId id="488" r:id="rId30"/>
    <p:sldId id="490" r:id="rId31"/>
    <p:sldId id="491" r:id="rId32"/>
    <p:sldId id="541" r:id="rId33"/>
    <p:sldId id="542" r:id="rId34"/>
    <p:sldId id="543" r:id="rId35"/>
    <p:sldId id="540" r:id="rId36"/>
    <p:sldId id="492" r:id="rId37"/>
    <p:sldId id="493" r:id="rId38"/>
    <p:sldId id="495" r:id="rId39"/>
    <p:sldId id="496" r:id="rId40"/>
    <p:sldId id="535" r:id="rId41"/>
    <p:sldId id="536" r:id="rId42"/>
    <p:sldId id="538" r:id="rId43"/>
    <p:sldId id="539" r:id="rId44"/>
    <p:sldId id="537" r:id="rId45"/>
    <p:sldId id="546" r:id="rId46"/>
    <p:sldId id="497" r:id="rId47"/>
    <p:sldId id="545" r:id="rId48"/>
    <p:sldId id="498" r:id="rId49"/>
    <p:sldId id="544" r:id="rId50"/>
    <p:sldId id="499" r:id="rId51"/>
    <p:sldId id="500" r:id="rId52"/>
    <p:sldId id="501" r:id="rId53"/>
    <p:sldId id="502" r:id="rId54"/>
    <p:sldId id="504" r:id="rId55"/>
    <p:sldId id="506" r:id="rId56"/>
    <p:sldId id="508" r:id="rId57"/>
    <p:sldId id="561" r:id="rId58"/>
    <p:sldId id="507" r:id="rId59"/>
    <p:sldId id="560" r:id="rId60"/>
    <p:sldId id="547" r:id="rId61"/>
    <p:sldId id="559" r:id="rId62"/>
    <p:sldId id="548" r:id="rId63"/>
    <p:sldId id="550" r:id="rId64"/>
    <p:sldId id="552" r:id="rId65"/>
    <p:sldId id="551" r:id="rId66"/>
    <p:sldId id="553" r:id="rId67"/>
    <p:sldId id="554" r:id="rId68"/>
    <p:sldId id="555" r:id="rId69"/>
    <p:sldId id="556" r:id="rId70"/>
    <p:sldId id="557" r:id="rId71"/>
    <p:sldId id="558" r:id="rId72"/>
    <p:sldId id="523" r:id="rId73"/>
    <p:sldId id="479" r:id="rId74"/>
    <p:sldId id="562" r:id="rId75"/>
    <p:sldId id="480" r:id="rId7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240FA1"/>
    <a:srgbClr val="009900"/>
    <a:srgbClr val="003300"/>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94574" autoAdjust="0"/>
  </p:normalViewPr>
  <p:slideViewPr>
    <p:cSldViewPr>
      <p:cViewPr>
        <p:scale>
          <a:sx n="60" d="100"/>
          <a:sy n="60" d="100"/>
        </p:scale>
        <p:origin x="-1572" y="-210"/>
      </p:cViewPr>
      <p:guideLst>
        <p:guide orient="horz" pos="2160"/>
        <p:guide pos="2880"/>
      </p:guideLst>
    </p:cSldViewPr>
  </p:slideViewPr>
  <p:outlineViewPr>
    <p:cViewPr>
      <p:scale>
        <a:sx n="33" d="100"/>
        <a:sy n="33" d="100"/>
      </p:scale>
      <p:origin x="53" y="30144"/>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Lst>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s>
</file>

<file path=ppt/_rels/viewProps.xml.rels><?xml version="1.0" encoding="UTF-8" standalone="yes"?>
<Relationships xmlns="http://schemas.openxmlformats.org/package/2006/relationships"><Relationship Id="rId8" Type="http://schemas.openxmlformats.org/officeDocument/2006/relationships/slide" Target="slides/slide30.xml"/><Relationship Id="rId13" Type="http://schemas.openxmlformats.org/officeDocument/2006/relationships/slide" Target="slides/slide35.xml"/><Relationship Id="rId18" Type="http://schemas.openxmlformats.org/officeDocument/2006/relationships/slide" Target="slides/slide41.xml"/><Relationship Id="rId26" Type="http://schemas.openxmlformats.org/officeDocument/2006/relationships/slide" Target="slides/slide52.xml"/><Relationship Id="rId3" Type="http://schemas.openxmlformats.org/officeDocument/2006/relationships/slide" Target="slides/slide23.xml"/><Relationship Id="rId21" Type="http://schemas.openxmlformats.org/officeDocument/2006/relationships/slide" Target="slides/slide44.xml"/><Relationship Id="rId7" Type="http://schemas.openxmlformats.org/officeDocument/2006/relationships/slide" Target="slides/slide27.xml"/><Relationship Id="rId12" Type="http://schemas.openxmlformats.org/officeDocument/2006/relationships/slide" Target="slides/slide34.xml"/><Relationship Id="rId17" Type="http://schemas.openxmlformats.org/officeDocument/2006/relationships/slide" Target="slides/slide40.xml"/><Relationship Id="rId25" Type="http://schemas.openxmlformats.org/officeDocument/2006/relationships/slide" Target="slides/slide48.xml"/><Relationship Id="rId2" Type="http://schemas.openxmlformats.org/officeDocument/2006/relationships/slide" Target="slides/slide22.xml"/><Relationship Id="rId16" Type="http://schemas.openxmlformats.org/officeDocument/2006/relationships/slide" Target="slides/slide39.xml"/><Relationship Id="rId20" Type="http://schemas.openxmlformats.org/officeDocument/2006/relationships/slide" Target="slides/slide43.xml"/><Relationship Id="rId29" Type="http://schemas.openxmlformats.org/officeDocument/2006/relationships/slide" Target="slides/slide58.xml"/><Relationship Id="rId1" Type="http://schemas.openxmlformats.org/officeDocument/2006/relationships/slide" Target="slides/slide14.xml"/><Relationship Id="rId6" Type="http://schemas.openxmlformats.org/officeDocument/2006/relationships/slide" Target="slides/slide26.xml"/><Relationship Id="rId11" Type="http://schemas.openxmlformats.org/officeDocument/2006/relationships/slide" Target="slides/slide33.xml"/><Relationship Id="rId24" Type="http://schemas.openxmlformats.org/officeDocument/2006/relationships/slide" Target="slides/slide47.xml"/><Relationship Id="rId5" Type="http://schemas.openxmlformats.org/officeDocument/2006/relationships/slide" Target="slides/slide25.xml"/><Relationship Id="rId15" Type="http://schemas.openxmlformats.org/officeDocument/2006/relationships/slide" Target="slides/slide37.xml"/><Relationship Id="rId23" Type="http://schemas.openxmlformats.org/officeDocument/2006/relationships/slide" Target="slides/slide46.xml"/><Relationship Id="rId28" Type="http://schemas.openxmlformats.org/officeDocument/2006/relationships/slide" Target="slides/slide57.xml"/><Relationship Id="rId10" Type="http://schemas.openxmlformats.org/officeDocument/2006/relationships/slide" Target="slides/slide32.xml"/><Relationship Id="rId19" Type="http://schemas.openxmlformats.org/officeDocument/2006/relationships/slide" Target="slides/slide42.xml"/><Relationship Id="rId4" Type="http://schemas.openxmlformats.org/officeDocument/2006/relationships/slide" Target="slides/slide24.xml"/><Relationship Id="rId9" Type="http://schemas.openxmlformats.org/officeDocument/2006/relationships/slide" Target="slides/slide31.xml"/><Relationship Id="rId14" Type="http://schemas.openxmlformats.org/officeDocument/2006/relationships/slide" Target="slides/slide36.xml"/><Relationship Id="rId22" Type="http://schemas.openxmlformats.org/officeDocument/2006/relationships/slide" Target="slides/slide45.xml"/><Relationship Id="rId27" Type="http://schemas.openxmlformats.org/officeDocument/2006/relationships/slide" Target="slides/slide53.xml"/><Relationship Id="rId30" Type="http://schemas.openxmlformats.org/officeDocument/2006/relationships/slide" Target="slides/slide7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231CDE-76E1-4B9A-8C41-CD9F5E1674DB}" type="datetimeFigureOut">
              <a:rPr lang="en-US" smtClean="0"/>
              <a:t>2/13/2024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2100630-6B0A-470C-9B8E-12144B9FFAF9}" type="slidenum">
              <a:rPr lang="en-US" smtClean="0"/>
              <a:t>‹#›</a:t>
            </a:fld>
            <a:endParaRPr lang="en-US"/>
          </a:p>
        </p:txBody>
      </p:sp>
    </p:spTree>
    <p:extLst>
      <p:ext uri="{BB962C8B-B14F-4D97-AF65-F5344CB8AC3E}">
        <p14:creationId xmlns:p14="http://schemas.microsoft.com/office/powerpoint/2010/main" val="182542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sz="1200">
                <a:solidFill>
                  <a:schemeClr val="tx1"/>
                </a:solidFill>
                <a:latin typeface="Times New Roman" pitchFamily="18" charset="0"/>
              </a:defRPr>
            </a:lvl1pPr>
            <a:lvl2pPr marL="729057" indent="-280406" defTabSz="914437">
              <a:defRPr sz="1200">
                <a:solidFill>
                  <a:schemeClr val="tx1"/>
                </a:solidFill>
                <a:latin typeface="Times New Roman" pitchFamily="18" charset="0"/>
              </a:defRPr>
            </a:lvl2pPr>
            <a:lvl3pPr marL="1121626" indent="-224325" defTabSz="914437">
              <a:defRPr sz="1200">
                <a:solidFill>
                  <a:schemeClr val="tx1"/>
                </a:solidFill>
                <a:latin typeface="Times New Roman" pitchFamily="18" charset="0"/>
              </a:defRPr>
            </a:lvl3pPr>
            <a:lvl4pPr marL="1570276" indent="-224325" defTabSz="914437">
              <a:defRPr sz="1200">
                <a:solidFill>
                  <a:schemeClr val="tx1"/>
                </a:solidFill>
                <a:latin typeface="Times New Roman" pitchFamily="18" charset="0"/>
              </a:defRPr>
            </a:lvl4pPr>
            <a:lvl5pPr marL="2018927" indent="-224325" defTabSz="914437">
              <a:defRPr sz="1200">
                <a:solidFill>
                  <a:schemeClr val="tx1"/>
                </a:solidFill>
                <a:latin typeface="Times New Roman" pitchFamily="18" charset="0"/>
              </a:defRPr>
            </a:lvl5pPr>
            <a:lvl6pPr marL="2467577" indent="-224325" defTabSz="914437" eaLnBrk="0" fontAlgn="base" hangingPunct="0">
              <a:spcBef>
                <a:spcPct val="30000"/>
              </a:spcBef>
              <a:spcAft>
                <a:spcPct val="0"/>
              </a:spcAft>
              <a:defRPr sz="1200">
                <a:solidFill>
                  <a:schemeClr val="tx1"/>
                </a:solidFill>
                <a:latin typeface="Times New Roman" pitchFamily="18" charset="0"/>
              </a:defRPr>
            </a:lvl6pPr>
            <a:lvl7pPr marL="2916227" indent="-224325" defTabSz="914437" eaLnBrk="0" fontAlgn="base" hangingPunct="0">
              <a:spcBef>
                <a:spcPct val="30000"/>
              </a:spcBef>
              <a:spcAft>
                <a:spcPct val="0"/>
              </a:spcAft>
              <a:defRPr sz="1200">
                <a:solidFill>
                  <a:schemeClr val="tx1"/>
                </a:solidFill>
                <a:latin typeface="Times New Roman" pitchFamily="18" charset="0"/>
              </a:defRPr>
            </a:lvl7pPr>
            <a:lvl8pPr marL="3364878" indent="-224325" defTabSz="914437" eaLnBrk="0" fontAlgn="base" hangingPunct="0">
              <a:spcBef>
                <a:spcPct val="30000"/>
              </a:spcBef>
              <a:spcAft>
                <a:spcPct val="0"/>
              </a:spcAft>
              <a:defRPr sz="1200">
                <a:solidFill>
                  <a:schemeClr val="tx1"/>
                </a:solidFill>
                <a:latin typeface="Times New Roman" pitchFamily="18" charset="0"/>
              </a:defRPr>
            </a:lvl8pPr>
            <a:lvl9pPr marL="3813528" indent="-224325" defTabSz="914437" eaLnBrk="0" fontAlgn="base" hangingPunct="0">
              <a:spcBef>
                <a:spcPct val="30000"/>
              </a:spcBef>
              <a:spcAft>
                <a:spcPct val="0"/>
              </a:spcAft>
              <a:defRPr sz="1200">
                <a:solidFill>
                  <a:schemeClr val="tx1"/>
                </a:solidFill>
                <a:latin typeface="Times New Roman" pitchFamily="18" charset="0"/>
              </a:defRPr>
            </a:lvl9pPr>
          </a:lstStyle>
          <a:p>
            <a:fld id="{106832AA-3300-4366-B497-2A92251AFDB2}" type="slidenum">
              <a:rPr lang="en-US" altLang="en-US">
                <a:solidFill>
                  <a:prstClr val="black"/>
                </a:solidFill>
                <a:latin typeface="Tahoma" pitchFamily="34" charset="0"/>
              </a:rPr>
              <a:pPr/>
              <a:t>13</a:t>
            </a:fld>
            <a:endParaRPr lang="en-US" altLang="en-US">
              <a:solidFill>
                <a:prstClr val="black"/>
              </a:solidFill>
              <a:latin typeface="Tahoma" pitchFamily="34" charset="0"/>
            </a:endParaRPr>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7792" eaLnBrk="0" hangingPunct="0">
              <a:defRPr sz="2400">
                <a:solidFill>
                  <a:schemeClr val="tx1"/>
                </a:solidFill>
                <a:latin typeface="Tahoma" pitchFamily="34" charset="0"/>
              </a:defRPr>
            </a:lvl1pPr>
            <a:lvl2pPr marL="731731" indent="-281435" defTabSz="917792" eaLnBrk="0" hangingPunct="0">
              <a:defRPr sz="2400">
                <a:solidFill>
                  <a:schemeClr val="tx1"/>
                </a:solidFill>
                <a:latin typeface="Tahoma" pitchFamily="34" charset="0"/>
              </a:defRPr>
            </a:lvl2pPr>
            <a:lvl3pPr marL="1125741" indent="-225148" defTabSz="917792" eaLnBrk="0" hangingPunct="0">
              <a:defRPr sz="2400">
                <a:solidFill>
                  <a:schemeClr val="tx1"/>
                </a:solidFill>
                <a:latin typeface="Tahoma" pitchFamily="34" charset="0"/>
              </a:defRPr>
            </a:lvl3pPr>
            <a:lvl4pPr marL="1576037" indent="-225148" defTabSz="917792" eaLnBrk="0" hangingPunct="0">
              <a:defRPr sz="2400">
                <a:solidFill>
                  <a:schemeClr val="tx1"/>
                </a:solidFill>
                <a:latin typeface="Tahoma" pitchFamily="34" charset="0"/>
              </a:defRPr>
            </a:lvl4pPr>
            <a:lvl5pPr marL="2026333" indent="-225148" defTabSz="917792" eaLnBrk="0" hangingPunct="0">
              <a:defRPr sz="2400">
                <a:solidFill>
                  <a:schemeClr val="tx1"/>
                </a:solidFill>
                <a:latin typeface="Tahoma" pitchFamily="34" charset="0"/>
              </a:defRPr>
            </a:lvl5pPr>
            <a:lvl6pPr marL="2476630" indent="-225148" defTabSz="917792" eaLnBrk="0" fontAlgn="base" hangingPunct="0">
              <a:spcBef>
                <a:spcPct val="0"/>
              </a:spcBef>
              <a:spcAft>
                <a:spcPct val="0"/>
              </a:spcAft>
              <a:defRPr sz="2400">
                <a:solidFill>
                  <a:schemeClr val="tx1"/>
                </a:solidFill>
                <a:latin typeface="Tahoma" pitchFamily="34" charset="0"/>
              </a:defRPr>
            </a:lvl6pPr>
            <a:lvl7pPr marL="2926926" indent="-225148" defTabSz="917792" eaLnBrk="0" fontAlgn="base" hangingPunct="0">
              <a:spcBef>
                <a:spcPct val="0"/>
              </a:spcBef>
              <a:spcAft>
                <a:spcPct val="0"/>
              </a:spcAft>
              <a:defRPr sz="2400">
                <a:solidFill>
                  <a:schemeClr val="tx1"/>
                </a:solidFill>
                <a:latin typeface="Tahoma" pitchFamily="34" charset="0"/>
              </a:defRPr>
            </a:lvl7pPr>
            <a:lvl8pPr marL="3377222" indent="-225148" defTabSz="917792" eaLnBrk="0" fontAlgn="base" hangingPunct="0">
              <a:spcBef>
                <a:spcPct val="0"/>
              </a:spcBef>
              <a:spcAft>
                <a:spcPct val="0"/>
              </a:spcAft>
              <a:defRPr sz="2400">
                <a:solidFill>
                  <a:schemeClr val="tx1"/>
                </a:solidFill>
                <a:latin typeface="Tahoma" pitchFamily="34" charset="0"/>
              </a:defRPr>
            </a:lvl8pPr>
            <a:lvl9pPr marL="3827518" indent="-225148" defTabSz="917792" eaLnBrk="0" fontAlgn="base" hangingPunct="0">
              <a:spcBef>
                <a:spcPct val="0"/>
              </a:spcBef>
              <a:spcAft>
                <a:spcPct val="0"/>
              </a:spcAft>
              <a:defRPr sz="2400">
                <a:solidFill>
                  <a:schemeClr val="tx1"/>
                </a:solidFill>
                <a:latin typeface="Tahoma" pitchFamily="34" charset="0"/>
              </a:defRPr>
            </a:lvl9pPr>
          </a:lstStyle>
          <a:p>
            <a:fld id="{898BE7CC-078E-4BF0-A79A-8DFA14998203}" type="slidenum">
              <a:rPr lang="en-US" sz="1200">
                <a:latin typeface="Times New Roman" pitchFamily="18" charset="0"/>
              </a:rPr>
              <a:pPr/>
              <a:t>22</a:t>
            </a:fld>
            <a:endParaRPr lang="en-US" sz="1200">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7792" eaLnBrk="0" hangingPunct="0">
              <a:defRPr sz="2400">
                <a:solidFill>
                  <a:schemeClr val="tx1"/>
                </a:solidFill>
                <a:latin typeface="Tahoma" pitchFamily="34" charset="0"/>
              </a:defRPr>
            </a:lvl1pPr>
            <a:lvl2pPr marL="731731" indent="-281435" defTabSz="917792" eaLnBrk="0" hangingPunct="0">
              <a:defRPr sz="2400">
                <a:solidFill>
                  <a:schemeClr val="tx1"/>
                </a:solidFill>
                <a:latin typeface="Tahoma" pitchFamily="34" charset="0"/>
              </a:defRPr>
            </a:lvl2pPr>
            <a:lvl3pPr marL="1125741" indent="-225148" defTabSz="917792" eaLnBrk="0" hangingPunct="0">
              <a:defRPr sz="2400">
                <a:solidFill>
                  <a:schemeClr val="tx1"/>
                </a:solidFill>
                <a:latin typeface="Tahoma" pitchFamily="34" charset="0"/>
              </a:defRPr>
            </a:lvl3pPr>
            <a:lvl4pPr marL="1576037" indent="-225148" defTabSz="917792" eaLnBrk="0" hangingPunct="0">
              <a:defRPr sz="2400">
                <a:solidFill>
                  <a:schemeClr val="tx1"/>
                </a:solidFill>
                <a:latin typeface="Tahoma" pitchFamily="34" charset="0"/>
              </a:defRPr>
            </a:lvl4pPr>
            <a:lvl5pPr marL="2026333" indent="-225148" defTabSz="917792" eaLnBrk="0" hangingPunct="0">
              <a:defRPr sz="2400">
                <a:solidFill>
                  <a:schemeClr val="tx1"/>
                </a:solidFill>
                <a:latin typeface="Tahoma" pitchFamily="34" charset="0"/>
              </a:defRPr>
            </a:lvl5pPr>
            <a:lvl6pPr marL="2476630" indent="-225148" defTabSz="917792" eaLnBrk="0" fontAlgn="base" hangingPunct="0">
              <a:spcBef>
                <a:spcPct val="0"/>
              </a:spcBef>
              <a:spcAft>
                <a:spcPct val="0"/>
              </a:spcAft>
              <a:defRPr sz="2400">
                <a:solidFill>
                  <a:schemeClr val="tx1"/>
                </a:solidFill>
                <a:latin typeface="Tahoma" pitchFamily="34" charset="0"/>
              </a:defRPr>
            </a:lvl6pPr>
            <a:lvl7pPr marL="2926926" indent="-225148" defTabSz="917792" eaLnBrk="0" fontAlgn="base" hangingPunct="0">
              <a:spcBef>
                <a:spcPct val="0"/>
              </a:spcBef>
              <a:spcAft>
                <a:spcPct val="0"/>
              </a:spcAft>
              <a:defRPr sz="2400">
                <a:solidFill>
                  <a:schemeClr val="tx1"/>
                </a:solidFill>
                <a:latin typeface="Tahoma" pitchFamily="34" charset="0"/>
              </a:defRPr>
            </a:lvl7pPr>
            <a:lvl8pPr marL="3377222" indent="-225148" defTabSz="917792" eaLnBrk="0" fontAlgn="base" hangingPunct="0">
              <a:spcBef>
                <a:spcPct val="0"/>
              </a:spcBef>
              <a:spcAft>
                <a:spcPct val="0"/>
              </a:spcAft>
              <a:defRPr sz="2400">
                <a:solidFill>
                  <a:schemeClr val="tx1"/>
                </a:solidFill>
                <a:latin typeface="Tahoma" pitchFamily="34" charset="0"/>
              </a:defRPr>
            </a:lvl8pPr>
            <a:lvl9pPr marL="3827518" indent="-225148" defTabSz="917792" eaLnBrk="0" fontAlgn="base" hangingPunct="0">
              <a:spcBef>
                <a:spcPct val="0"/>
              </a:spcBef>
              <a:spcAft>
                <a:spcPct val="0"/>
              </a:spcAft>
              <a:defRPr sz="2400">
                <a:solidFill>
                  <a:schemeClr val="tx1"/>
                </a:solidFill>
                <a:latin typeface="Tahoma" pitchFamily="34" charset="0"/>
              </a:defRPr>
            </a:lvl9pPr>
          </a:lstStyle>
          <a:p>
            <a:fld id="{76AA6DDA-674D-4DCF-A069-72446D54735D}" type="slidenum">
              <a:rPr lang="en-US" sz="1200">
                <a:latin typeface="Times New Roman" pitchFamily="18" charset="0"/>
              </a:rPr>
              <a:pPr/>
              <a:t>23</a:t>
            </a:fld>
            <a:endParaRPr lang="en-US" sz="1200">
              <a:latin typeface="Times New Roman" pitchFamily="18"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7792" eaLnBrk="0" hangingPunct="0">
              <a:defRPr sz="2400">
                <a:solidFill>
                  <a:schemeClr val="tx1"/>
                </a:solidFill>
                <a:latin typeface="Tahoma" pitchFamily="34" charset="0"/>
              </a:defRPr>
            </a:lvl1pPr>
            <a:lvl2pPr marL="731731" indent="-281435" defTabSz="917792" eaLnBrk="0" hangingPunct="0">
              <a:defRPr sz="2400">
                <a:solidFill>
                  <a:schemeClr val="tx1"/>
                </a:solidFill>
                <a:latin typeface="Tahoma" pitchFamily="34" charset="0"/>
              </a:defRPr>
            </a:lvl2pPr>
            <a:lvl3pPr marL="1125741" indent="-225148" defTabSz="917792" eaLnBrk="0" hangingPunct="0">
              <a:defRPr sz="2400">
                <a:solidFill>
                  <a:schemeClr val="tx1"/>
                </a:solidFill>
                <a:latin typeface="Tahoma" pitchFamily="34" charset="0"/>
              </a:defRPr>
            </a:lvl3pPr>
            <a:lvl4pPr marL="1576037" indent="-225148" defTabSz="917792" eaLnBrk="0" hangingPunct="0">
              <a:defRPr sz="2400">
                <a:solidFill>
                  <a:schemeClr val="tx1"/>
                </a:solidFill>
                <a:latin typeface="Tahoma" pitchFamily="34" charset="0"/>
              </a:defRPr>
            </a:lvl4pPr>
            <a:lvl5pPr marL="2026333" indent="-225148" defTabSz="917792" eaLnBrk="0" hangingPunct="0">
              <a:defRPr sz="2400">
                <a:solidFill>
                  <a:schemeClr val="tx1"/>
                </a:solidFill>
                <a:latin typeface="Tahoma" pitchFamily="34" charset="0"/>
              </a:defRPr>
            </a:lvl5pPr>
            <a:lvl6pPr marL="2476630" indent="-225148" defTabSz="917792" eaLnBrk="0" fontAlgn="base" hangingPunct="0">
              <a:spcBef>
                <a:spcPct val="0"/>
              </a:spcBef>
              <a:spcAft>
                <a:spcPct val="0"/>
              </a:spcAft>
              <a:defRPr sz="2400">
                <a:solidFill>
                  <a:schemeClr val="tx1"/>
                </a:solidFill>
                <a:latin typeface="Tahoma" pitchFamily="34" charset="0"/>
              </a:defRPr>
            </a:lvl6pPr>
            <a:lvl7pPr marL="2926926" indent="-225148" defTabSz="917792" eaLnBrk="0" fontAlgn="base" hangingPunct="0">
              <a:spcBef>
                <a:spcPct val="0"/>
              </a:spcBef>
              <a:spcAft>
                <a:spcPct val="0"/>
              </a:spcAft>
              <a:defRPr sz="2400">
                <a:solidFill>
                  <a:schemeClr val="tx1"/>
                </a:solidFill>
                <a:latin typeface="Tahoma" pitchFamily="34" charset="0"/>
              </a:defRPr>
            </a:lvl7pPr>
            <a:lvl8pPr marL="3377222" indent="-225148" defTabSz="917792" eaLnBrk="0" fontAlgn="base" hangingPunct="0">
              <a:spcBef>
                <a:spcPct val="0"/>
              </a:spcBef>
              <a:spcAft>
                <a:spcPct val="0"/>
              </a:spcAft>
              <a:defRPr sz="2400">
                <a:solidFill>
                  <a:schemeClr val="tx1"/>
                </a:solidFill>
                <a:latin typeface="Tahoma" pitchFamily="34" charset="0"/>
              </a:defRPr>
            </a:lvl8pPr>
            <a:lvl9pPr marL="3827518" indent="-225148" defTabSz="917792" eaLnBrk="0" fontAlgn="base" hangingPunct="0">
              <a:spcBef>
                <a:spcPct val="0"/>
              </a:spcBef>
              <a:spcAft>
                <a:spcPct val="0"/>
              </a:spcAft>
              <a:defRPr sz="2400">
                <a:solidFill>
                  <a:schemeClr val="tx1"/>
                </a:solidFill>
                <a:latin typeface="Tahoma" pitchFamily="34" charset="0"/>
              </a:defRPr>
            </a:lvl9pPr>
          </a:lstStyle>
          <a:p>
            <a:fld id="{6711DCCB-B5CF-472F-8D8D-38F74BEB55F4}" type="slidenum">
              <a:rPr lang="en-US" sz="1200">
                <a:latin typeface="Times New Roman" pitchFamily="18" charset="0"/>
              </a:rPr>
              <a:pPr/>
              <a:t>24</a:t>
            </a:fld>
            <a:endParaRPr lang="en-US" sz="1200">
              <a:latin typeface="Times New Roman" pitchFamily="18"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7792" eaLnBrk="0" hangingPunct="0">
              <a:defRPr sz="2400">
                <a:solidFill>
                  <a:schemeClr val="tx1"/>
                </a:solidFill>
                <a:latin typeface="Tahoma" pitchFamily="34" charset="0"/>
              </a:defRPr>
            </a:lvl1pPr>
            <a:lvl2pPr marL="731731" indent="-281435" defTabSz="917792" eaLnBrk="0" hangingPunct="0">
              <a:defRPr sz="2400">
                <a:solidFill>
                  <a:schemeClr val="tx1"/>
                </a:solidFill>
                <a:latin typeface="Tahoma" pitchFamily="34" charset="0"/>
              </a:defRPr>
            </a:lvl2pPr>
            <a:lvl3pPr marL="1125741" indent="-225148" defTabSz="917792" eaLnBrk="0" hangingPunct="0">
              <a:defRPr sz="2400">
                <a:solidFill>
                  <a:schemeClr val="tx1"/>
                </a:solidFill>
                <a:latin typeface="Tahoma" pitchFamily="34" charset="0"/>
              </a:defRPr>
            </a:lvl3pPr>
            <a:lvl4pPr marL="1576037" indent="-225148" defTabSz="917792" eaLnBrk="0" hangingPunct="0">
              <a:defRPr sz="2400">
                <a:solidFill>
                  <a:schemeClr val="tx1"/>
                </a:solidFill>
                <a:latin typeface="Tahoma" pitchFamily="34" charset="0"/>
              </a:defRPr>
            </a:lvl4pPr>
            <a:lvl5pPr marL="2026333" indent="-225148" defTabSz="917792" eaLnBrk="0" hangingPunct="0">
              <a:defRPr sz="2400">
                <a:solidFill>
                  <a:schemeClr val="tx1"/>
                </a:solidFill>
                <a:latin typeface="Tahoma" pitchFamily="34" charset="0"/>
              </a:defRPr>
            </a:lvl5pPr>
            <a:lvl6pPr marL="2476630" indent="-225148" defTabSz="917792" eaLnBrk="0" fontAlgn="base" hangingPunct="0">
              <a:spcBef>
                <a:spcPct val="0"/>
              </a:spcBef>
              <a:spcAft>
                <a:spcPct val="0"/>
              </a:spcAft>
              <a:defRPr sz="2400">
                <a:solidFill>
                  <a:schemeClr val="tx1"/>
                </a:solidFill>
                <a:latin typeface="Tahoma" pitchFamily="34" charset="0"/>
              </a:defRPr>
            </a:lvl6pPr>
            <a:lvl7pPr marL="2926926" indent="-225148" defTabSz="917792" eaLnBrk="0" fontAlgn="base" hangingPunct="0">
              <a:spcBef>
                <a:spcPct val="0"/>
              </a:spcBef>
              <a:spcAft>
                <a:spcPct val="0"/>
              </a:spcAft>
              <a:defRPr sz="2400">
                <a:solidFill>
                  <a:schemeClr val="tx1"/>
                </a:solidFill>
                <a:latin typeface="Tahoma" pitchFamily="34" charset="0"/>
              </a:defRPr>
            </a:lvl7pPr>
            <a:lvl8pPr marL="3377222" indent="-225148" defTabSz="917792" eaLnBrk="0" fontAlgn="base" hangingPunct="0">
              <a:spcBef>
                <a:spcPct val="0"/>
              </a:spcBef>
              <a:spcAft>
                <a:spcPct val="0"/>
              </a:spcAft>
              <a:defRPr sz="2400">
                <a:solidFill>
                  <a:schemeClr val="tx1"/>
                </a:solidFill>
                <a:latin typeface="Tahoma" pitchFamily="34" charset="0"/>
              </a:defRPr>
            </a:lvl8pPr>
            <a:lvl9pPr marL="3827518" indent="-225148" defTabSz="917792" eaLnBrk="0" fontAlgn="base" hangingPunct="0">
              <a:spcBef>
                <a:spcPct val="0"/>
              </a:spcBef>
              <a:spcAft>
                <a:spcPct val="0"/>
              </a:spcAft>
              <a:defRPr sz="2400">
                <a:solidFill>
                  <a:schemeClr val="tx1"/>
                </a:solidFill>
                <a:latin typeface="Tahoma" pitchFamily="34" charset="0"/>
              </a:defRPr>
            </a:lvl9pPr>
          </a:lstStyle>
          <a:p>
            <a:fld id="{A0B448BE-5F04-4E51-8A60-A2ED5657E702}" type="slidenum">
              <a:rPr lang="en-US" sz="1200">
                <a:latin typeface="Times New Roman" pitchFamily="18" charset="0"/>
              </a:rPr>
              <a:pPr/>
              <a:t>25</a:t>
            </a:fld>
            <a:endParaRPr lang="en-US" sz="1200">
              <a:latin typeface="Times New Roman" pitchFamily="18"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7792" eaLnBrk="0" hangingPunct="0">
              <a:defRPr sz="2400">
                <a:solidFill>
                  <a:schemeClr val="tx1"/>
                </a:solidFill>
                <a:latin typeface="Tahoma" pitchFamily="34" charset="0"/>
              </a:defRPr>
            </a:lvl1pPr>
            <a:lvl2pPr marL="731731" indent="-281435" defTabSz="917792" eaLnBrk="0" hangingPunct="0">
              <a:defRPr sz="2400">
                <a:solidFill>
                  <a:schemeClr val="tx1"/>
                </a:solidFill>
                <a:latin typeface="Tahoma" pitchFamily="34" charset="0"/>
              </a:defRPr>
            </a:lvl2pPr>
            <a:lvl3pPr marL="1125741" indent="-225148" defTabSz="917792" eaLnBrk="0" hangingPunct="0">
              <a:defRPr sz="2400">
                <a:solidFill>
                  <a:schemeClr val="tx1"/>
                </a:solidFill>
                <a:latin typeface="Tahoma" pitchFamily="34" charset="0"/>
              </a:defRPr>
            </a:lvl3pPr>
            <a:lvl4pPr marL="1576037" indent="-225148" defTabSz="917792" eaLnBrk="0" hangingPunct="0">
              <a:defRPr sz="2400">
                <a:solidFill>
                  <a:schemeClr val="tx1"/>
                </a:solidFill>
                <a:latin typeface="Tahoma" pitchFamily="34" charset="0"/>
              </a:defRPr>
            </a:lvl4pPr>
            <a:lvl5pPr marL="2026333" indent="-225148" defTabSz="917792" eaLnBrk="0" hangingPunct="0">
              <a:defRPr sz="2400">
                <a:solidFill>
                  <a:schemeClr val="tx1"/>
                </a:solidFill>
                <a:latin typeface="Tahoma" pitchFamily="34" charset="0"/>
              </a:defRPr>
            </a:lvl5pPr>
            <a:lvl6pPr marL="2476630" indent="-225148" defTabSz="917792" eaLnBrk="0" fontAlgn="base" hangingPunct="0">
              <a:spcBef>
                <a:spcPct val="0"/>
              </a:spcBef>
              <a:spcAft>
                <a:spcPct val="0"/>
              </a:spcAft>
              <a:defRPr sz="2400">
                <a:solidFill>
                  <a:schemeClr val="tx1"/>
                </a:solidFill>
                <a:latin typeface="Tahoma" pitchFamily="34" charset="0"/>
              </a:defRPr>
            </a:lvl6pPr>
            <a:lvl7pPr marL="2926926" indent="-225148" defTabSz="917792" eaLnBrk="0" fontAlgn="base" hangingPunct="0">
              <a:spcBef>
                <a:spcPct val="0"/>
              </a:spcBef>
              <a:spcAft>
                <a:spcPct val="0"/>
              </a:spcAft>
              <a:defRPr sz="2400">
                <a:solidFill>
                  <a:schemeClr val="tx1"/>
                </a:solidFill>
                <a:latin typeface="Tahoma" pitchFamily="34" charset="0"/>
              </a:defRPr>
            </a:lvl7pPr>
            <a:lvl8pPr marL="3377222" indent="-225148" defTabSz="917792" eaLnBrk="0" fontAlgn="base" hangingPunct="0">
              <a:spcBef>
                <a:spcPct val="0"/>
              </a:spcBef>
              <a:spcAft>
                <a:spcPct val="0"/>
              </a:spcAft>
              <a:defRPr sz="2400">
                <a:solidFill>
                  <a:schemeClr val="tx1"/>
                </a:solidFill>
                <a:latin typeface="Tahoma" pitchFamily="34" charset="0"/>
              </a:defRPr>
            </a:lvl8pPr>
            <a:lvl9pPr marL="3827518" indent="-225148" defTabSz="917792" eaLnBrk="0" fontAlgn="base" hangingPunct="0">
              <a:spcBef>
                <a:spcPct val="0"/>
              </a:spcBef>
              <a:spcAft>
                <a:spcPct val="0"/>
              </a:spcAft>
              <a:defRPr sz="2400">
                <a:solidFill>
                  <a:schemeClr val="tx1"/>
                </a:solidFill>
                <a:latin typeface="Tahoma" pitchFamily="34" charset="0"/>
              </a:defRPr>
            </a:lvl9pPr>
          </a:lstStyle>
          <a:p>
            <a:fld id="{F671C61F-3AA4-4264-8A16-54E32AFEBB62}" type="slidenum">
              <a:rPr lang="en-US" sz="1200">
                <a:latin typeface="Times New Roman" pitchFamily="18" charset="0"/>
              </a:rPr>
              <a:pPr/>
              <a:t>26</a:t>
            </a:fld>
            <a:endParaRPr lang="en-US" sz="1200">
              <a:latin typeface="Times New Roman" pitchFamily="18"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7792" eaLnBrk="0" hangingPunct="0">
              <a:defRPr sz="2400">
                <a:solidFill>
                  <a:schemeClr val="tx1"/>
                </a:solidFill>
                <a:latin typeface="Tahoma" pitchFamily="34" charset="0"/>
              </a:defRPr>
            </a:lvl1pPr>
            <a:lvl2pPr marL="731731" indent="-281435" defTabSz="917792" eaLnBrk="0" hangingPunct="0">
              <a:defRPr sz="2400">
                <a:solidFill>
                  <a:schemeClr val="tx1"/>
                </a:solidFill>
                <a:latin typeface="Tahoma" pitchFamily="34" charset="0"/>
              </a:defRPr>
            </a:lvl2pPr>
            <a:lvl3pPr marL="1125741" indent="-225148" defTabSz="917792" eaLnBrk="0" hangingPunct="0">
              <a:defRPr sz="2400">
                <a:solidFill>
                  <a:schemeClr val="tx1"/>
                </a:solidFill>
                <a:latin typeface="Tahoma" pitchFamily="34" charset="0"/>
              </a:defRPr>
            </a:lvl3pPr>
            <a:lvl4pPr marL="1576037" indent="-225148" defTabSz="917792" eaLnBrk="0" hangingPunct="0">
              <a:defRPr sz="2400">
                <a:solidFill>
                  <a:schemeClr val="tx1"/>
                </a:solidFill>
                <a:latin typeface="Tahoma" pitchFamily="34" charset="0"/>
              </a:defRPr>
            </a:lvl4pPr>
            <a:lvl5pPr marL="2026333" indent="-225148" defTabSz="917792" eaLnBrk="0" hangingPunct="0">
              <a:defRPr sz="2400">
                <a:solidFill>
                  <a:schemeClr val="tx1"/>
                </a:solidFill>
                <a:latin typeface="Tahoma" pitchFamily="34" charset="0"/>
              </a:defRPr>
            </a:lvl5pPr>
            <a:lvl6pPr marL="2476630" indent="-225148" defTabSz="917792" eaLnBrk="0" fontAlgn="base" hangingPunct="0">
              <a:spcBef>
                <a:spcPct val="0"/>
              </a:spcBef>
              <a:spcAft>
                <a:spcPct val="0"/>
              </a:spcAft>
              <a:defRPr sz="2400">
                <a:solidFill>
                  <a:schemeClr val="tx1"/>
                </a:solidFill>
                <a:latin typeface="Tahoma" pitchFamily="34" charset="0"/>
              </a:defRPr>
            </a:lvl6pPr>
            <a:lvl7pPr marL="2926926" indent="-225148" defTabSz="917792" eaLnBrk="0" fontAlgn="base" hangingPunct="0">
              <a:spcBef>
                <a:spcPct val="0"/>
              </a:spcBef>
              <a:spcAft>
                <a:spcPct val="0"/>
              </a:spcAft>
              <a:defRPr sz="2400">
                <a:solidFill>
                  <a:schemeClr val="tx1"/>
                </a:solidFill>
                <a:latin typeface="Tahoma" pitchFamily="34" charset="0"/>
              </a:defRPr>
            </a:lvl7pPr>
            <a:lvl8pPr marL="3377222" indent="-225148" defTabSz="917792" eaLnBrk="0" fontAlgn="base" hangingPunct="0">
              <a:spcBef>
                <a:spcPct val="0"/>
              </a:spcBef>
              <a:spcAft>
                <a:spcPct val="0"/>
              </a:spcAft>
              <a:defRPr sz="2400">
                <a:solidFill>
                  <a:schemeClr val="tx1"/>
                </a:solidFill>
                <a:latin typeface="Tahoma" pitchFamily="34" charset="0"/>
              </a:defRPr>
            </a:lvl8pPr>
            <a:lvl9pPr marL="3827518" indent="-225148" defTabSz="917792" eaLnBrk="0" fontAlgn="base" hangingPunct="0">
              <a:spcBef>
                <a:spcPct val="0"/>
              </a:spcBef>
              <a:spcAft>
                <a:spcPct val="0"/>
              </a:spcAft>
              <a:defRPr sz="2400">
                <a:solidFill>
                  <a:schemeClr val="tx1"/>
                </a:solidFill>
                <a:latin typeface="Tahoma" pitchFamily="34" charset="0"/>
              </a:defRPr>
            </a:lvl9pPr>
          </a:lstStyle>
          <a:p>
            <a:fld id="{829B0853-FD06-42EF-9A37-F438096F065D}" type="slidenum">
              <a:rPr lang="en-US" sz="1200">
                <a:latin typeface="Times New Roman" pitchFamily="18" charset="0"/>
              </a:rPr>
              <a:pPr/>
              <a:t>27</a:t>
            </a:fld>
            <a:endParaRPr lang="en-US" sz="1200">
              <a:latin typeface="Times New Roman" pitchFamily="18"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7792" eaLnBrk="0" hangingPunct="0">
              <a:defRPr sz="2400">
                <a:solidFill>
                  <a:schemeClr val="tx1"/>
                </a:solidFill>
                <a:latin typeface="Tahoma" pitchFamily="34" charset="0"/>
              </a:defRPr>
            </a:lvl1pPr>
            <a:lvl2pPr marL="731731" indent="-281435" defTabSz="917792" eaLnBrk="0" hangingPunct="0">
              <a:defRPr sz="2400">
                <a:solidFill>
                  <a:schemeClr val="tx1"/>
                </a:solidFill>
                <a:latin typeface="Tahoma" pitchFamily="34" charset="0"/>
              </a:defRPr>
            </a:lvl2pPr>
            <a:lvl3pPr marL="1125741" indent="-225148" defTabSz="917792" eaLnBrk="0" hangingPunct="0">
              <a:defRPr sz="2400">
                <a:solidFill>
                  <a:schemeClr val="tx1"/>
                </a:solidFill>
                <a:latin typeface="Tahoma" pitchFamily="34" charset="0"/>
              </a:defRPr>
            </a:lvl3pPr>
            <a:lvl4pPr marL="1576037" indent="-225148" defTabSz="917792" eaLnBrk="0" hangingPunct="0">
              <a:defRPr sz="2400">
                <a:solidFill>
                  <a:schemeClr val="tx1"/>
                </a:solidFill>
                <a:latin typeface="Tahoma" pitchFamily="34" charset="0"/>
              </a:defRPr>
            </a:lvl4pPr>
            <a:lvl5pPr marL="2026333" indent="-225148" defTabSz="917792" eaLnBrk="0" hangingPunct="0">
              <a:defRPr sz="2400">
                <a:solidFill>
                  <a:schemeClr val="tx1"/>
                </a:solidFill>
                <a:latin typeface="Tahoma" pitchFamily="34" charset="0"/>
              </a:defRPr>
            </a:lvl5pPr>
            <a:lvl6pPr marL="2476630" indent="-225148" defTabSz="917792" eaLnBrk="0" fontAlgn="base" hangingPunct="0">
              <a:spcBef>
                <a:spcPct val="0"/>
              </a:spcBef>
              <a:spcAft>
                <a:spcPct val="0"/>
              </a:spcAft>
              <a:defRPr sz="2400">
                <a:solidFill>
                  <a:schemeClr val="tx1"/>
                </a:solidFill>
                <a:latin typeface="Tahoma" pitchFamily="34" charset="0"/>
              </a:defRPr>
            </a:lvl6pPr>
            <a:lvl7pPr marL="2926926" indent="-225148" defTabSz="917792" eaLnBrk="0" fontAlgn="base" hangingPunct="0">
              <a:spcBef>
                <a:spcPct val="0"/>
              </a:spcBef>
              <a:spcAft>
                <a:spcPct val="0"/>
              </a:spcAft>
              <a:defRPr sz="2400">
                <a:solidFill>
                  <a:schemeClr val="tx1"/>
                </a:solidFill>
                <a:latin typeface="Tahoma" pitchFamily="34" charset="0"/>
              </a:defRPr>
            </a:lvl7pPr>
            <a:lvl8pPr marL="3377222" indent="-225148" defTabSz="917792" eaLnBrk="0" fontAlgn="base" hangingPunct="0">
              <a:spcBef>
                <a:spcPct val="0"/>
              </a:spcBef>
              <a:spcAft>
                <a:spcPct val="0"/>
              </a:spcAft>
              <a:defRPr sz="2400">
                <a:solidFill>
                  <a:schemeClr val="tx1"/>
                </a:solidFill>
                <a:latin typeface="Tahoma" pitchFamily="34" charset="0"/>
              </a:defRPr>
            </a:lvl8pPr>
            <a:lvl9pPr marL="3827518" indent="-225148" defTabSz="917792" eaLnBrk="0" fontAlgn="base" hangingPunct="0">
              <a:spcBef>
                <a:spcPct val="0"/>
              </a:spcBef>
              <a:spcAft>
                <a:spcPct val="0"/>
              </a:spcAft>
              <a:defRPr sz="2400">
                <a:solidFill>
                  <a:schemeClr val="tx1"/>
                </a:solidFill>
                <a:latin typeface="Tahoma" pitchFamily="34" charset="0"/>
              </a:defRPr>
            </a:lvl9pPr>
          </a:lstStyle>
          <a:p>
            <a:fld id="{1F725B54-E280-4F64-9135-E48C07377DB7}" type="slidenum">
              <a:rPr lang="en-US" sz="1200">
                <a:latin typeface="Times New Roman" pitchFamily="18" charset="0"/>
              </a:rPr>
              <a:pPr/>
              <a:t>28</a:t>
            </a:fld>
            <a:endParaRPr lang="en-US" sz="1200">
              <a:latin typeface="Times New Roman" pitchFamily="18"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7792" eaLnBrk="0" hangingPunct="0">
              <a:defRPr sz="2400">
                <a:solidFill>
                  <a:schemeClr val="tx1"/>
                </a:solidFill>
                <a:latin typeface="Tahoma" pitchFamily="34" charset="0"/>
              </a:defRPr>
            </a:lvl1pPr>
            <a:lvl2pPr marL="731731" indent="-281435" defTabSz="917792" eaLnBrk="0" hangingPunct="0">
              <a:defRPr sz="2400">
                <a:solidFill>
                  <a:schemeClr val="tx1"/>
                </a:solidFill>
                <a:latin typeface="Tahoma" pitchFamily="34" charset="0"/>
              </a:defRPr>
            </a:lvl2pPr>
            <a:lvl3pPr marL="1125741" indent="-225148" defTabSz="917792" eaLnBrk="0" hangingPunct="0">
              <a:defRPr sz="2400">
                <a:solidFill>
                  <a:schemeClr val="tx1"/>
                </a:solidFill>
                <a:latin typeface="Tahoma" pitchFamily="34" charset="0"/>
              </a:defRPr>
            </a:lvl3pPr>
            <a:lvl4pPr marL="1576037" indent="-225148" defTabSz="917792" eaLnBrk="0" hangingPunct="0">
              <a:defRPr sz="2400">
                <a:solidFill>
                  <a:schemeClr val="tx1"/>
                </a:solidFill>
                <a:latin typeface="Tahoma" pitchFamily="34" charset="0"/>
              </a:defRPr>
            </a:lvl4pPr>
            <a:lvl5pPr marL="2026333" indent="-225148" defTabSz="917792" eaLnBrk="0" hangingPunct="0">
              <a:defRPr sz="2400">
                <a:solidFill>
                  <a:schemeClr val="tx1"/>
                </a:solidFill>
                <a:latin typeface="Tahoma" pitchFamily="34" charset="0"/>
              </a:defRPr>
            </a:lvl5pPr>
            <a:lvl6pPr marL="2476630" indent="-225148" defTabSz="917792" eaLnBrk="0" fontAlgn="base" hangingPunct="0">
              <a:spcBef>
                <a:spcPct val="0"/>
              </a:spcBef>
              <a:spcAft>
                <a:spcPct val="0"/>
              </a:spcAft>
              <a:defRPr sz="2400">
                <a:solidFill>
                  <a:schemeClr val="tx1"/>
                </a:solidFill>
                <a:latin typeface="Tahoma" pitchFamily="34" charset="0"/>
              </a:defRPr>
            </a:lvl6pPr>
            <a:lvl7pPr marL="2926926" indent="-225148" defTabSz="917792" eaLnBrk="0" fontAlgn="base" hangingPunct="0">
              <a:spcBef>
                <a:spcPct val="0"/>
              </a:spcBef>
              <a:spcAft>
                <a:spcPct val="0"/>
              </a:spcAft>
              <a:defRPr sz="2400">
                <a:solidFill>
                  <a:schemeClr val="tx1"/>
                </a:solidFill>
                <a:latin typeface="Tahoma" pitchFamily="34" charset="0"/>
              </a:defRPr>
            </a:lvl7pPr>
            <a:lvl8pPr marL="3377222" indent="-225148" defTabSz="917792" eaLnBrk="0" fontAlgn="base" hangingPunct="0">
              <a:spcBef>
                <a:spcPct val="0"/>
              </a:spcBef>
              <a:spcAft>
                <a:spcPct val="0"/>
              </a:spcAft>
              <a:defRPr sz="2400">
                <a:solidFill>
                  <a:schemeClr val="tx1"/>
                </a:solidFill>
                <a:latin typeface="Tahoma" pitchFamily="34" charset="0"/>
              </a:defRPr>
            </a:lvl8pPr>
            <a:lvl9pPr marL="3827518" indent="-225148" defTabSz="917792" eaLnBrk="0" fontAlgn="base" hangingPunct="0">
              <a:spcBef>
                <a:spcPct val="0"/>
              </a:spcBef>
              <a:spcAft>
                <a:spcPct val="0"/>
              </a:spcAft>
              <a:defRPr sz="2400">
                <a:solidFill>
                  <a:schemeClr val="tx1"/>
                </a:solidFill>
                <a:latin typeface="Tahoma" pitchFamily="34" charset="0"/>
              </a:defRPr>
            </a:lvl9pPr>
          </a:lstStyle>
          <a:p>
            <a:fld id="{B38EBC68-E984-4223-A6ED-884DC463C93B}" type="slidenum">
              <a:rPr lang="en-US" sz="1200">
                <a:latin typeface="Times New Roman" pitchFamily="18" charset="0"/>
              </a:rPr>
              <a:pPr/>
              <a:t>29</a:t>
            </a:fld>
            <a:endParaRPr lang="en-US" sz="1200">
              <a:latin typeface="Times New Roman" pitchFamily="18"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7792" eaLnBrk="0" hangingPunct="0">
              <a:defRPr sz="2400">
                <a:solidFill>
                  <a:schemeClr val="tx1"/>
                </a:solidFill>
                <a:latin typeface="Tahoma" pitchFamily="34" charset="0"/>
              </a:defRPr>
            </a:lvl1pPr>
            <a:lvl2pPr marL="731731" indent="-281435" defTabSz="917792" eaLnBrk="0" hangingPunct="0">
              <a:defRPr sz="2400">
                <a:solidFill>
                  <a:schemeClr val="tx1"/>
                </a:solidFill>
                <a:latin typeface="Tahoma" pitchFamily="34" charset="0"/>
              </a:defRPr>
            </a:lvl2pPr>
            <a:lvl3pPr marL="1125741" indent="-225148" defTabSz="917792" eaLnBrk="0" hangingPunct="0">
              <a:defRPr sz="2400">
                <a:solidFill>
                  <a:schemeClr val="tx1"/>
                </a:solidFill>
                <a:latin typeface="Tahoma" pitchFamily="34" charset="0"/>
              </a:defRPr>
            </a:lvl3pPr>
            <a:lvl4pPr marL="1576037" indent="-225148" defTabSz="917792" eaLnBrk="0" hangingPunct="0">
              <a:defRPr sz="2400">
                <a:solidFill>
                  <a:schemeClr val="tx1"/>
                </a:solidFill>
                <a:latin typeface="Tahoma" pitchFamily="34" charset="0"/>
              </a:defRPr>
            </a:lvl4pPr>
            <a:lvl5pPr marL="2026333" indent="-225148" defTabSz="917792" eaLnBrk="0" hangingPunct="0">
              <a:defRPr sz="2400">
                <a:solidFill>
                  <a:schemeClr val="tx1"/>
                </a:solidFill>
                <a:latin typeface="Tahoma" pitchFamily="34" charset="0"/>
              </a:defRPr>
            </a:lvl5pPr>
            <a:lvl6pPr marL="2476630" indent="-225148" defTabSz="917792" eaLnBrk="0" fontAlgn="base" hangingPunct="0">
              <a:spcBef>
                <a:spcPct val="0"/>
              </a:spcBef>
              <a:spcAft>
                <a:spcPct val="0"/>
              </a:spcAft>
              <a:defRPr sz="2400">
                <a:solidFill>
                  <a:schemeClr val="tx1"/>
                </a:solidFill>
                <a:latin typeface="Tahoma" pitchFamily="34" charset="0"/>
              </a:defRPr>
            </a:lvl6pPr>
            <a:lvl7pPr marL="2926926" indent="-225148" defTabSz="917792" eaLnBrk="0" fontAlgn="base" hangingPunct="0">
              <a:spcBef>
                <a:spcPct val="0"/>
              </a:spcBef>
              <a:spcAft>
                <a:spcPct val="0"/>
              </a:spcAft>
              <a:defRPr sz="2400">
                <a:solidFill>
                  <a:schemeClr val="tx1"/>
                </a:solidFill>
                <a:latin typeface="Tahoma" pitchFamily="34" charset="0"/>
              </a:defRPr>
            </a:lvl7pPr>
            <a:lvl8pPr marL="3377222" indent="-225148" defTabSz="917792" eaLnBrk="0" fontAlgn="base" hangingPunct="0">
              <a:spcBef>
                <a:spcPct val="0"/>
              </a:spcBef>
              <a:spcAft>
                <a:spcPct val="0"/>
              </a:spcAft>
              <a:defRPr sz="2400">
                <a:solidFill>
                  <a:schemeClr val="tx1"/>
                </a:solidFill>
                <a:latin typeface="Tahoma" pitchFamily="34" charset="0"/>
              </a:defRPr>
            </a:lvl8pPr>
            <a:lvl9pPr marL="3827518" indent="-225148" defTabSz="917792" eaLnBrk="0" fontAlgn="base" hangingPunct="0">
              <a:spcBef>
                <a:spcPct val="0"/>
              </a:spcBef>
              <a:spcAft>
                <a:spcPct val="0"/>
              </a:spcAft>
              <a:defRPr sz="2400">
                <a:solidFill>
                  <a:schemeClr val="tx1"/>
                </a:solidFill>
                <a:latin typeface="Tahoma" pitchFamily="34" charset="0"/>
              </a:defRPr>
            </a:lvl9pPr>
          </a:lstStyle>
          <a:p>
            <a:fld id="{968F7D22-D020-4D91-B06A-9E4B6F006149}" type="slidenum">
              <a:rPr lang="en-US" sz="1200">
                <a:latin typeface="Times New Roman" pitchFamily="18" charset="0"/>
              </a:rPr>
              <a:pPr/>
              <a:t>30</a:t>
            </a:fld>
            <a:endParaRPr lang="en-US" sz="1200">
              <a:latin typeface="Times New Roman" pitchFamily="18"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7792" eaLnBrk="0" hangingPunct="0">
              <a:defRPr sz="2400">
                <a:solidFill>
                  <a:schemeClr val="tx1"/>
                </a:solidFill>
                <a:latin typeface="Tahoma" pitchFamily="34" charset="0"/>
              </a:defRPr>
            </a:lvl1pPr>
            <a:lvl2pPr marL="731731" indent="-281435" defTabSz="917792" eaLnBrk="0" hangingPunct="0">
              <a:defRPr sz="2400">
                <a:solidFill>
                  <a:schemeClr val="tx1"/>
                </a:solidFill>
                <a:latin typeface="Tahoma" pitchFamily="34" charset="0"/>
              </a:defRPr>
            </a:lvl2pPr>
            <a:lvl3pPr marL="1125741" indent="-225148" defTabSz="917792" eaLnBrk="0" hangingPunct="0">
              <a:defRPr sz="2400">
                <a:solidFill>
                  <a:schemeClr val="tx1"/>
                </a:solidFill>
                <a:latin typeface="Tahoma" pitchFamily="34" charset="0"/>
              </a:defRPr>
            </a:lvl3pPr>
            <a:lvl4pPr marL="1576037" indent="-225148" defTabSz="917792" eaLnBrk="0" hangingPunct="0">
              <a:defRPr sz="2400">
                <a:solidFill>
                  <a:schemeClr val="tx1"/>
                </a:solidFill>
                <a:latin typeface="Tahoma" pitchFamily="34" charset="0"/>
              </a:defRPr>
            </a:lvl4pPr>
            <a:lvl5pPr marL="2026333" indent="-225148" defTabSz="917792" eaLnBrk="0" hangingPunct="0">
              <a:defRPr sz="2400">
                <a:solidFill>
                  <a:schemeClr val="tx1"/>
                </a:solidFill>
                <a:latin typeface="Tahoma" pitchFamily="34" charset="0"/>
              </a:defRPr>
            </a:lvl5pPr>
            <a:lvl6pPr marL="2476630" indent="-225148" defTabSz="917792" eaLnBrk="0" fontAlgn="base" hangingPunct="0">
              <a:spcBef>
                <a:spcPct val="0"/>
              </a:spcBef>
              <a:spcAft>
                <a:spcPct val="0"/>
              </a:spcAft>
              <a:defRPr sz="2400">
                <a:solidFill>
                  <a:schemeClr val="tx1"/>
                </a:solidFill>
                <a:latin typeface="Tahoma" pitchFamily="34" charset="0"/>
              </a:defRPr>
            </a:lvl6pPr>
            <a:lvl7pPr marL="2926926" indent="-225148" defTabSz="917792" eaLnBrk="0" fontAlgn="base" hangingPunct="0">
              <a:spcBef>
                <a:spcPct val="0"/>
              </a:spcBef>
              <a:spcAft>
                <a:spcPct val="0"/>
              </a:spcAft>
              <a:defRPr sz="2400">
                <a:solidFill>
                  <a:schemeClr val="tx1"/>
                </a:solidFill>
                <a:latin typeface="Tahoma" pitchFamily="34" charset="0"/>
              </a:defRPr>
            </a:lvl7pPr>
            <a:lvl8pPr marL="3377222" indent="-225148" defTabSz="917792" eaLnBrk="0" fontAlgn="base" hangingPunct="0">
              <a:spcBef>
                <a:spcPct val="0"/>
              </a:spcBef>
              <a:spcAft>
                <a:spcPct val="0"/>
              </a:spcAft>
              <a:defRPr sz="2400">
                <a:solidFill>
                  <a:schemeClr val="tx1"/>
                </a:solidFill>
                <a:latin typeface="Tahoma" pitchFamily="34" charset="0"/>
              </a:defRPr>
            </a:lvl8pPr>
            <a:lvl9pPr marL="3827518" indent="-225148" defTabSz="917792" eaLnBrk="0" fontAlgn="base" hangingPunct="0">
              <a:spcBef>
                <a:spcPct val="0"/>
              </a:spcBef>
              <a:spcAft>
                <a:spcPct val="0"/>
              </a:spcAft>
              <a:defRPr sz="2400">
                <a:solidFill>
                  <a:schemeClr val="tx1"/>
                </a:solidFill>
                <a:latin typeface="Tahoma" pitchFamily="34" charset="0"/>
              </a:defRPr>
            </a:lvl9pPr>
          </a:lstStyle>
          <a:p>
            <a:fld id="{968F7D22-D020-4D91-B06A-9E4B6F006149}" type="slidenum">
              <a:rPr lang="en-US" sz="1200">
                <a:latin typeface="Times New Roman" pitchFamily="18" charset="0"/>
              </a:rPr>
              <a:pPr/>
              <a:t>31</a:t>
            </a:fld>
            <a:endParaRPr lang="en-US" sz="1200">
              <a:latin typeface="Times New Roman" pitchFamily="18"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sz="1200">
                <a:solidFill>
                  <a:schemeClr val="tx1"/>
                </a:solidFill>
                <a:latin typeface="Times New Roman" pitchFamily="18" charset="0"/>
              </a:defRPr>
            </a:lvl1pPr>
            <a:lvl2pPr marL="729057" indent="-280406" defTabSz="914437">
              <a:defRPr sz="1200">
                <a:solidFill>
                  <a:schemeClr val="tx1"/>
                </a:solidFill>
                <a:latin typeface="Times New Roman" pitchFamily="18" charset="0"/>
              </a:defRPr>
            </a:lvl2pPr>
            <a:lvl3pPr marL="1121626" indent="-224325" defTabSz="914437">
              <a:defRPr sz="1200">
                <a:solidFill>
                  <a:schemeClr val="tx1"/>
                </a:solidFill>
                <a:latin typeface="Times New Roman" pitchFamily="18" charset="0"/>
              </a:defRPr>
            </a:lvl3pPr>
            <a:lvl4pPr marL="1570276" indent="-224325" defTabSz="914437">
              <a:defRPr sz="1200">
                <a:solidFill>
                  <a:schemeClr val="tx1"/>
                </a:solidFill>
                <a:latin typeface="Times New Roman" pitchFamily="18" charset="0"/>
              </a:defRPr>
            </a:lvl4pPr>
            <a:lvl5pPr marL="2018927" indent="-224325" defTabSz="914437">
              <a:defRPr sz="1200">
                <a:solidFill>
                  <a:schemeClr val="tx1"/>
                </a:solidFill>
                <a:latin typeface="Times New Roman" pitchFamily="18" charset="0"/>
              </a:defRPr>
            </a:lvl5pPr>
            <a:lvl6pPr marL="2467577" indent="-224325" defTabSz="914437" eaLnBrk="0" fontAlgn="base" hangingPunct="0">
              <a:spcBef>
                <a:spcPct val="30000"/>
              </a:spcBef>
              <a:spcAft>
                <a:spcPct val="0"/>
              </a:spcAft>
              <a:defRPr sz="1200">
                <a:solidFill>
                  <a:schemeClr val="tx1"/>
                </a:solidFill>
                <a:latin typeface="Times New Roman" pitchFamily="18" charset="0"/>
              </a:defRPr>
            </a:lvl6pPr>
            <a:lvl7pPr marL="2916227" indent="-224325" defTabSz="914437" eaLnBrk="0" fontAlgn="base" hangingPunct="0">
              <a:spcBef>
                <a:spcPct val="30000"/>
              </a:spcBef>
              <a:spcAft>
                <a:spcPct val="0"/>
              </a:spcAft>
              <a:defRPr sz="1200">
                <a:solidFill>
                  <a:schemeClr val="tx1"/>
                </a:solidFill>
                <a:latin typeface="Times New Roman" pitchFamily="18" charset="0"/>
              </a:defRPr>
            </a:lvl7pPr>
            <a:lvl8pPr marL="3364878" indent="-224325" defTabSz="914437" eaLnBrk="0" fontAlgn="base" hangingPunct="0">
              <a:spcBef>
                <a:spcPct val="30000"/>
              </a:spcBef>
              <a:spcAft>
                <a:spcPct val="0"/>
              </a:spcAft>
              <a:defRPr sz="1200">
                <a:solidFill>
                  <a:schemeClr val="tx1"/>
                </a:solidFill>
                <a:latin typeface="Times New Roman" pitchFamily="18" charset="0"/>
              </a:defRPr>
            </a:lvl8pPr>
            <a:lvl9pPr marL="3813528" indent="-224325" defTabSz="914437" eaLnBrk="0" fontAlgn="base" hangingPunct="0">
              <a:spcBef>
                <a:spcPct val="30000"/>
              </a:spcBef>
              <a:spcAft>
                <a:spcPct val="0"/>
              </a:spcAft>
              <a:defRPr sz="1200">
                <a:solidFill>
                  <a:schemeClr val="tx1"/>
                </a:solidFill>
                <a:latin typeface="Times New Roman" pitchFamily="18" charset="0"/>
              </a:defRPr>
            </a:lvl9pPr>
          </a:lstStyle>
          <a:p>
            <a:fld id="{A870DE39-7F23-412C-A916-80CF2B526191}" type="slidenum">
              <a:rPr lang="en-US" altLang="en-US">
                <a:solidFill>
                  <a:prstClr val="black"/>
                </a:solidFill>
                <a:latin typeface="Tahoma" pitchFamily="34" charset="0"/>
              </a:rPr>
              <a:pPr/>
              <a:t>14</a:t>
            </a:fld>
            <a:endParaRPr lang="en-US" altLang="en-US">
              <a:solidFill>
                <a:prstClr val="black"/>
              </a:solidFill>
              <a:latin typeface="Tahoma" pitchFamily="34"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7792" eaLnBrk="0" hangingPunct="0">
              <a:defRPr sz="2400">
                <a:solidFill>
                  <a:schemeClr val="tx1"/>
                </a:solidFill>
                <a:latin typeface="Tahoma" pitchFamily="34" charset="0"/>
              </a:defRPr>
            </a:lvl1pPr>
            <a:lvl2pPr marL="731731" indent="-281435" defTabSz="917792" eaLnBrk="0" hangingPunct="0">
              <a:defRPr sz="2400">
                <a:solidFill>
                  <a:schemeClr val="tx1"/>
                </a:solidFill>
                <a:latin typeface="Tahoma" pitchFamily="34" charset="0"/>
              </a:defRPr>
            </a:lvl2pPr>
            <a:lvl3pPr marL="1125741" indent="-225148" defTabSz="917792" eaLnBrk="0" hangingPunct="0">
              <a:defRPr sz="2400">
                <a:solidFill>
                  <a:schemeClr val="tx1"/>
                </a:solidFill>
                <a:latin typeface="Tahoma" pitchFamily="34" charset="0"/>
              </a:defRPr>
            </a:lvl3pPr>
            <a:lvl4pPr marL="1576037" indent="-225148" defTabSz="917792" eaLnBrk="0" hangingPunct="0">
              <a:defRPr sz="2400">
                <a:solidFill>
                  <a:schemeClr val="tx1"/>
                </a:solidFill>
                <a:latin typeface="Tahoma" pitchFamily="34" charset="0"/>
              </a:defRPr>
            </a:lvl4pPr>
            <a:lvl5pPr marL="2026333" indent="-225148" defTabSz="917792" eaLnBrk="0" hangingPunct="0">
              <a:defRPr sz="2400">
                <a:solidFill>
                  <a:schemeClr val="tx1"/>
                </a:solidFill>
                <a:latin typeface="Tahoma" pitchFamily="34" charset="0"/>
              </a:defRPr>
            </a:lvl5pPr>
            <a:lvl6pPr marL="2476630" indent="-225148" defTabSz="917792" eaLnBrk="0" fontAlgn="base" hangingPunct="0">
              <a:spcBef>
                <a:spcPct val="0"/>
              </a:spcBef>
              <a:spcAft>
                <a:spcPct val="0"/>
              </a:spcAft>
              <a:defRPr sz="2400">
                <a:solidFill>
                  <a:schemeClr val="tx1"/>
                </a:solidFill>
                <a:latin typeface="Tahoma" pitchFamily="34" charset="0"/>
              </a:defRPr>
            </a:lvl6pPr>
            <a:lvl7pPr marL="2926926" indent="-225148" defTabSz="917792" eaLnBrk="0" fontAlgn="base" hangingPunct="0">
              <a:spcBef>
                <a:spcPct val="0"/>
              </a:spcBef>
              <a:spcAft>
                <a:spcPct val="0"/>
              </a:spcAft>
              <a:defRPr sz="2400">
                <a:solidFill>
                  <a:schemeClr val="tx1"/>
                </a:solidFill>
                <a:latin typeface="Tahoma" pitchFamily="34" charset="0"/>
              </a:defRPr>
            </a:lvl7pPr>
            <a:lvl8pPr marL="3377222" indent="-225148" defTabSz="917792" eaLnBrk="0" fontAlgn="base" hangingPunct="0">
              <a:spcBef>
                <a:spcPct val="0"/>
              </a:spcBef>
              <a:spcAft>
                <a:spcPct val="0"/>
              </a:spcAft>
              <a:defRPr sz="2400">
                <a:solidFill>
                  <a:schemeClr val="tx1"/>
                </a:solidFill>
                <a:latin typeface="Tahoma" pitchFamily="34" charset="0"/>
              </a:defRPr>
            </a:lvl8pPr>
            <a:lvl9pPr marL="3827518" indent="-225148" defTabSz="917792" eaLnBrk="0" fontAlgn="base" hangingPunct="0">
              <a:spcBef>
                <a:spcPct val="0"/>
              </a:spcBef>
              <a:spcAft>
                <a:spcPct val="0"/>
              </a:spcAft>
              <a:defRPr sz="2400">
                <a:solidFill>
                  <a:schemeClr val="tx1"/>
                </a:solidFill>
                <a:latin typeface="Tahoma" pitchFamily="34" charset="0"/>
              </a:defRPr>
            </a:lvl9pPr>
          </a:lstStyle>
          <a:p>
            <a:fld id="{968F7D22-D020-4D91-B06A-9E4B6F006149}" type="slidenum">
              <a:rPr lang="en-US" sz="1200">
                <a:latin typeface="Times New Roman" pitchFamily="18" charset="0"/>
              </a:rPr>
              <a:pPr/>
              <a:t>32</a:t>
            </a:fld>
            <a:endParaRPr lang="en-US" sz="1200">
              <a:latin typeface="Times New Roman" pitchFamily="18"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7792" eaLnBrk="0" hangingPunct="0">
              <a:defRPr sz="2400">
                <a:solidFill>
                  <a:schemeClr val="tx1"/>
                </a:solidFill>
                <a:latin typeface="Tahoma" pitchFamily="34" charset="0"/>
              </a:defRPr>
            </a:lvl1pPr>
            <a:lvl2pPr marL="731731" indent="-281435" defTabSz="917792" eaLnBrk="0" hangingPunct="0">
              <a:defRPr sz="2400">
                <a:solidFill>
                  <a:schemeClr val="tx1"/>
                </a:solidFill>
                <a:latin typeface="Tahoma" pitchFamily="34" charset="0"/>
              </a:defRPr>
            </a:lvl2pPr>
            <a:lvl3pPr marL="1125741" indent="-225148" defTabSz="917792" eaLnBrk="0" hangingPunct="0">
              <a:defRPr sz="2400">
                <a:solidFill>
                  <a:schemeClr val="tx1"/>
                </a:solidFill>
                <a:latin typeface="Tahoma" pitchFamily="34" charset="0"/>
              </a:defRPr>
            </a:lvl3pPr>
            <a:lvl4pPr marL="1576037" indent="-225148" defTabSz="917792" eaLnBrk="0" hangingPunct="0">
              <a:defRPr sz="2400">
                <a:solidFill>
                  <a:schemeClr val="tx1"/>
                </a:solidFill>
                <a:latin typeface="Tahoma" pitchFamily="34" charset="0"/>
              </a:defRPr>
            </a:lvl4pPr>
            <a:lvl5pPr marL="2026333" indent="-225148" defTabSz="917792" eaLnBrk="0" hangingPunct="0">
              <a:defRPr sz="2400">
                <a:solidFill>
                  <a:schemeClr val="tx1"/>
                </a:solidFill>
                <a:latin typeface="Tahoma" pitchFamily="34" charset="0"/>
              </a:defRPr>
            </a:lvl5pPr>
            <a:lvl6pPr marL="2476630" indent="-225148" defTabSz="917792" eaLnBrk="0" fontAlgn="base" hangingPunct="0">
              <a:spcBef>
                <a:spcPct val="0"/>
              </a:spcBef>
              <a:spcAft>
                <a:spcPct val="0"/>
              </a:spcAft>
              <a:defRPr sz="2400">
                <a:solidFill>
                  <a:schemeClr val="tx1"/>
                </a:solidFill>
                <a:latin typeface="Tahoma" pitchFamily="34" charset="0"/>
              </a:defRPr>
            </a:lvl6pPr>
            <a:lvl7pPr marL="2926926" indent="-225148" defTabSz="917792" eaLnBrk="0" fontAlgn="base" hangingPunct="0">
              <a:spcBef>
                <a:spcPct val="0"/>
              </a:spcBef>
              <a:spcAft>
                <a:spcPct val="0"/>
              </a:spcAft>
              <a:defRPr sz="2400">
                <a:solidFill>
                  <a:schemeClr val="tx1"/>
                </a:solidFill>
                <a:latin typeface="Tahoma" pitchFamily="34" charset="0"/>
              </a:defRPr>
            </a:lvl7pPr>
            <a:lvl8pPr marL="3377222" indent="-225148" defTabSz="917792" eaLnBrk="0" fontAlgn="base" hangingPunct="0">
              <a:spcBef>
                <a:spcPct val="0"/>
              </a:spcBef>
              <a:spcAft>
                <a:spcPct val="0"/>
              </a:spcAft>
              <a:defRPr sz="2400">
                <a:solidFill>
                  <a:schemeClr val="tx1"/>
                </a:solidFill>
                <a:latin typeface="Tahoma" pitchFamily="34" charset="0"/>
              </a:defRPr>
            </a:lvl8pPr>
            <a:lvl9pPr marL="3827518" indent="-225148" defTabSz="917792" eaLnBrk="0" fontAlgn="base" hangingPunct="0">
              <a:spcBef>
                <a:spcPct val="0"/>
              </a:spcBef>
              <a:spcAft>
                <a:spcPct val="0"/>
              </a:spcAft>
              <a:defRPr sz="2400">
                <a:solidFill>
                  <a:schemeClr val="tx1"/>
                </a:solidFill>
                <a:latin typeface="Tahoma" pitchFamily="34" charset="0"/>
              </a:defRPr>
            </a:lvl9pPr>
          </a:lstStyle>
          <a:p>
            <a:fld id="{968F7D22-D020-4D91-B06A-9E4B6F006149}" type="slidenum">
              <a:rPr lang="en-US" sz="1200">
                <a:latin typeface="Times New Roman" pitchFamily="18" charset="0"/>
              </a:rPr>
              <a:pPr/>
              <a:t>33</a:t>
            </a:fld>
            <a:endParaRPr lang="en-US" sz="1200">
              <a:latin typeface="Times New Roman" pitchFamily="18"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7792" eaLnBrk="0" hangingPunct="0">
              <a:defRPr sz="2400">
                <a:solidFill>
                  <a:schemeClr val="tx1"/>
                </a:solidFill>
                <a:latin typeface="Tahoma" pitchFamily="34" charset="0"/>
              </a:defRPr>
            </a:lvl1pPr>
            <a:lvl2pPr marL="731731" indent="-281435" defTabSz="917792" eaLnBrk="0" hangingPunct="0">
              <a:defRPr sz="2400">
                <a:solidFill>
                  <a:schemeClr val="tx1"/>
                </a:solidFill>
                <a:latin typeface="Tahoma" pitchFamily="34" charset="0"/>
              </a:defRPr>
            </a:lvl2pPr>
            <a:lvl3pPr marL="1125741" indent="-225148" defTabSz="917792" eaLnBrk="0" hangingPunct="0">
              <a:defRPr sz="2400">
                <a:solidFill>
                  <a:schemeClr val="tx1"/>
                </a:solidFill>
                <a:latin typeface="Tahoma" pitchFamily="34" charset="0"/>
              </a:defRPr>
            </a:lvl3pPr>
            <a:lvl4pPr marL="1576037" indent="-225148" defTabSz="917792" eaLnBrk="0" hangingPunct="0">
              <a:defRPr sz="2400">
                <a:solidFill>
                  <a:schemeClr val="tx1"/>
                </a:solidFill>
                <a:latin typeface="Tahoma" pitchFamily="34" charset="0"/>
              </a:defRPr>
            </a:lvl4pPr>
            <a:lvl5pPr marL="2026333" indent="-225148" defTabSz="917792" eaLnBrk="0" hangingPunct="0">
              <a:defRPr sz="2400">
                <a:solidFill>
                  <a:schemeClr val="tx1"/>
                </a:solidFill>
                <a:latin typeface="Tahoma" pitchFamily="34" charset="0"/>
              </a:defRPr>
            </a:lvl5pPr>
            <a:lvl6pPr marL="2476630" indent="-225148" defTabSz="917792" eaLnBrk="0" fontAlgn="base" hangingPunct="0">
              <a:spcBef>
                <a:spcPct val="0"/>
              </a:spcBef>
              <a:spcAft>
                <a:spcPct val="0"/>
              </a:spcAft>
              <a:defRPr sz="2400">
                <a:solidFill>
                  <a:schemeClr val="tx1"/>
                </a:solidFill>
                <a:latin typeface="Tahoma" pitchFamily="34" charset="0"/>
              </a:defRPr>
            </a:lvl6pPr>
            <a:lvl7pPr marL="2926926" indent="-225148" defTabSz="917792" eaLnBrk="0" fontAlgn="base" hangingPunct="0">
              <a:spcBef>
                <a:spcPct val="0"/>
              </a:spcBef>
              <a:spcAft>
                <a:spcPct val="0"/>
              </a:spcAft>
              <a:defRPr sz="2400">
                <a:solidFill>
                  <a:schemeClr val="tx1"/>
                </a:solidFill>
                <a:latin typeface="Tahoma" pitchFamily="34" charset="0"/>
              </a:defRPr>
            </a:lvl7pPr>
            <a:lvl8pPr marL="3377222" indent="-225148" defTabSz="917792" eaLnBrk="0" fontAlgn="base" hangingPunct="0">
              <a:spcBef>
                <a:spcPct val="0"/>
              </a:spcBef>
              <a:spcAft>
                <a:spcPct val="0"/>
              </a:spcAft>
              <a:defRPr sz="2400">
                <a:solidFill>
                  <a:schemeClr val="tx1"/>
                </a:solidFill>
                <a:latin typeface="Tahoma" pitchFamily="34" charset="0"/>
              </a:defRPr>
            </a:lvl8pPr>
            <a:lvl9pPr marL="3827518" indent="-225148" defTabSz="917792" eaLnBrk="0" fontAlgn="base" hangingPunct="0">
              <a:spcBef>
                <a:spcPct val="0"/>
              </a:spcBef>
              <a:spcAft>
                <a:spcPct val="0"/>
              </a:spcAft>
              <a:defRPr sz="2400">
                <a:solidFill>
                  <a:schemeClr val="tx1"/>
                </a:solidFill>
                <a:latin typeface="Tahoma" pitchFamily="34" charset="0"/>
              </a:defRPr>
            </a:lvl9pPr>
          </a:lstStyle>
          <a:p>
            <a:fld id="{968F7D22-D020-4D91-B06A-9E4B6F006149}" type="slidenum">
              <a:rPr lang="en-US" sz="1200">
                <a:latin typeface="Times New Roman" pitchFamily="18" charset="0"/>
              </a:rPr>
              <a:pPr/>
              <a:t>34</a:t>
            </a:fld>
            <a:endParaRPr lang="en-US" sz="1200">
              <a:latin typeface="Times New Roman" pitchFamily="18"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7792" eaLnBrk="0" hangingPunct="0">
              <a:defRPr sz="2400">
                <a:solidFill>
                  <a:schemeClr val="tx1"/>
                </a:solidFill>
                <a:latin typeface="Tahoma" pitchFamily="34" charset="0"/>
              </a:defRPr>
            </a:lvl1pPr>
            <a:lvl2pPr marL="731731" indent="-281435" defTabSz="917792" eaLnBrk="0" hangingPunct="0">
              <a:defRPr sz="2400">
                <a:solidFill>
                  <a:schemeClr val="tx1"/>
                </a:solidFill>
                <a:latin typeface="Tahoma" pitchFamily="34" charset="0"/>
              </a:defRPr>
            </a:lvl2pPr>
            <a:lvl3pPr marL="1125741" indent="-225148" defTabSz="917792" eaLnBrk="0" hangingPunct="0">
              <a:defRPr sz="2400">
                <a:solidFill>
                  <a:schemeClr val="tx1"/>
                </a:solidFill>
                <a:latin typeface="Tahoma" pitchFamily="34" charset="0"/>
              </a:defRPr>
            </a:lvl3pPr>
            <a:lvl4pPr marL="1576037" indent="-225148" defTabSz="917792" eaLnBrk="0" hangingPunct="0">
              <a:defRPr sz="2400">
                <a:solidFill>
                  <a:schemeClr val="tx1"/>
                </a:solidFill>
                <a:latin typeface="Tahoma" pitchFamily="34" charset="0"/>
              </a:defRPr>
            </a:lvl4pPr>
            <a:lvl5pPr marL="2026333" indent="-225148" defTabSz="917792" eaLnBrk="0" hangingPunct="0">
              <a:defRPr sz="2400">
                <a:solidFill>
                  <a:schemeClr val="tx1"/>
                </a:solidFill>
                <a:latin typeface="Tahoma" pitchFamily="34" charset="0"/>
              </a:defRPr>
            </a:lvl5pPr>
            <a:lvl6pPr marL="2476630" indent="-225148" defTabSz="917792" eaLnBrk="0" fontAlgn="base" hangingPunct="0">
              <a:spcBef>
                <a:spcPct val="0"/>
              </a:spcBef>
              <a:spcAft>
                <a:spcPct val="0"/>
              </a:spcAft>
              <a:defRPr sz="2400">
                <a:solidFill>
                  <a:schemeClr val="tx1"/>
                </a:solidFill>
                <a:latin typeface="Tahoma" pitchFamily="34" charset="0"/>
              </a:defRPr>
            </a:lvl6pPr>
            <a:lvl7pPr marL="2926926" indent="-225148" defTabSz="917792" eaLnBrk="0" fontAlgn="base" hangingPunct="0">
              <a:spcBef>
                <a:spcPct val="0"/>
              </a:spcBef>
              <a:spcAft>
                <a:spcPct val="0"/>
              </a:spcAft>
              <a:defRPr sz="2400">
                <a:solidFill>
                  <a:schemeClr val="tx1"/>
                </a:solidFill>
                <a:latin typeface="Tahoma" pitchFamily="34" charset="0"/>
              </a:defRPr>
            </a:lvl7pPr>
            <a:lvl8pPr marL="3377222" indent="-225148" defTabSz="917792" eaLnBrk="0" fontAlgn="base" hangingPunct="0">
              <a:spcBef>
                <a:spcPct val="0"/>
              </a:spcBef>
              <a:spcAft>
                <a:spcPct val="0"/>
              </a:spcAft>
              <a:defRPr sz="2400">
                <a:solidFill>
                  <a:schemeClr val="tx1"/>
                </a:solidFill>
                <a:latin typeface="Tahoma" pitchFamily="34" charset="0"/>
              </a:defRPr>
            </a:lvl8pPr>
            <a:lvl9pPr marL="3827518" indent="-225148" defTabSz="917792" eaLnBrk="0" fontAlgn="base" hangingPunct="0">
              <a:spcBef>
                <a:spcPct val="0"/>
              </a:spcBef>
              <a:spcAft>
                <a:spcPct val="0"/>
              </a:spcAft>
              <a:defRPr sz="2400">
                <a:solidFill>
                  <a:schemeClr val="tx1"/>
                </a:solidFill>
                <a:latin typeface="Tahoma" pitchFamily="34" charset="0"/>
              </a:defRPr>
            </a:lvl9pPr>
          </a:lstStyle>
          <a:p>
            <a:fld id="{B7D2D4BC-57C5-47A9-B064-4E8C129DE3A5}" type="slidenum">
              <a:rPr lang="en-US" sz="1200">
                <a:latin typeface="Times New Roman" pitchFamily="18" charset="0"/>
              </a:rPr>
              <a:pPr/>
              <a:t>35</a:t>
            </a:fld>
            <a:endParaRPr lang="en-US" sz="1200">
              <a:latin typeface="Times New Roman" pitchFamily="18"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7792" eaLnBrk="0" hangingPunct="0">
              <a:defRPr sz="2400">
                <a:solidFill>
                  <a:schemeClr val="tx1"/>
                </a:solidFill>
                <a:latin typeface="Tahoma" pitchFamily="34" charset="0"/>
              </a:defRPr>
            </a:lvl1pPr>
            <a:lvl2pPr marL="731731" indent="-281435" defTabSz="917792" eaLnBrk="0" hangingPunct="0">
              <a:defRPr sz="2400">
                <a:solidFill>
                  <a:schemeClr val="tx1"/>
                </a:solidFill>
                <a:latin typeface="Tahoma" pitchFamily="34" charset="0"/>
              </a:defRPr>
            </a:lvl2pPr>
            <a:lvl3pPr marL="1125741" indent="-225148" defTabSz="917792" eaLnBrk="0" hangingPunct="0">
              <a:defRPr sz="2400">
                <a:solidFill>
                  <a:schemeClr val="tx1"/>
                </a:solidFill>
                <a:latin typeface="Tahoma" pitchFamily="34" charset="0"/>
              </a:defRPr>
            </a:lvl3pPr>
            <a:lvl4pPr marL="1576037" indent="-225148" defTabSz="917792" eaLnBrk="0" hangingPunct="0">
              <a:defRPr sz="2400">
                <a:solidFill>
                  <a:schemeClr val="tx1"/>
                </a:solidFill>
                <a:latin typeface="Tahoma" pitchFamily="34" charset="0"/>
              </a:defRPr>
            </a:lvl4pPr>
            <a:lvl5pPr marL="2026333" indent="-225148" defTabSz="917792" eaLnBrk="0" hangingPunct="0">
              <a:defRPr sz="2400">
                <a:solidFill>
                  <a:schemeClr val="tx1"/>
                </a:solidFill>
                <a:latin typeface="Tahoma" pitchFamily="34" charset="0"/>
              </a:defRPr>
            </a:lvl5pPr>
            <a:lvl6pPr marL="2476630" indent="-225148" defTabSz="917792" eaLnBrk="0" fontAlgn="base" hangingPunct="0">
              <a:spcBef>
                <a:spcPct val="0"/>
              </a:spcBef>
              <a:spcAft>
                <a:spcPct val="0"/>
              </a:spcAft>
              <a:defRPr sz="2400">
                <a:solidFill>
                  <a:schemeClr val="tx1"/>
                </a:solidFill>
                <a:latin typeface="Tahoma" pitchFamily="34" charset="0"/>
              </a:defRPr>
            </a:lvl6pPr>
            <a:lvl7pPr marL="2926926" indent="-225148" defTabSz="917792" eaLnBrk="0" fontAlgn="base" hangingPunct="0">
              <a:spcBef>
                <a:spcPct val="0"/>
              </a:spcBef>
              <a:spcAft>
                <a:spcPct val="0"/>
              </a:spcAft>
              <a:defRPr sz="2400">
                <a:solidFill>
                  <a:schemeClr val="tx1"/>
                </a:solidFill>
                <a:latin typeface="Tahoma" pitchFamily="34" charset="0"/>
              </a:defRPr>
            </a:lvl7pPr>
            <a:lvl8pPr marL="3377222" indent="-225148" defTabSz="917792" eaLnBrk="0" fontAlgn="base" hangingPunct="0">
              <a:spcBef>
                <a:spcPct val="0"/>
              </a:spcBef>
              <a:spcAft>
                <a:spcPct val="0"/>
              </a:spcAft>
              <a:defRPr sz="2400">
                <a:solidFill>
                  <a:schemeClr val="tx1"/>
                </a:solidFill>
                <a:latin typeface="Tahoma" pitchFamily="34" charset="0"/>
              </a:defRPr>
            </a:lvl8pPr>
            <a:lvl9pPr marL="3827518" indent="-225148" defTabSz="917792" eaLnBrk="0" fontAlgn="base" hangingPunct="0">
              <a:spcBef>
                <a:spcPct val="0"/>
              </a:spcBef>
              <a:spcAft>
                <a:spcPct val="0"/>
              </a:spcAft>
              <a:defRPr sz="2400">
                <a:solidFill>
                  <a:schemeClr val="tx1"/>
                </a:solidFill>
                <a:latin typeface="Tahoma" pitchFamily="34" charset="0"/>
              </a:defRPr>
            </a:lvl9pPr>
          </a:lstStyle>
          <a:p>
            <a:fld id="{E2F81E08-E062-41DC-BCEE-4B1ACBD396A0}" type="slidenum">
              <a:rPr lang="en-US" sz="1200">
                <a:latin typeface="Times New Roman" pitchFamily="18" charset="0"/>
              </a:rPr>
              <a:pPr/>
              <a:t>36</a:t>
            </a:fld>
            <a:endParaRPr lang="en-US" sz="1200">
              <a:latin typeface="Times New Roman" pitchFamily="18" charset="0"/>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7792" eaLnBrk="0" hangingPunct="0">
              <a:defRPr sz="2400">
                <a:solidFill>
                  <a:schemeClr val="tx1"/>
                </a:solidFill>
                <a:latin typeface="Tahoma" pitchFamily="34" charset="0"/>
              </a:defRPr>
            </a:lvl1pPr>
            <a:lvl2pPr marL="731731" indent="-281435" defTabSz="917792" eaLnBrk="0" hangingPunct="0">
              <a:defRPr sz="2400">
                <a:solidFill>
                  <a:schemeClr val="tx1"/>
                </a:solidFill>
                <a:latin typeface="Tahoma" pitchFamily="34" charset="0"/>
              </a:defRPr>
            </a:lvl2pPr>
            <a:lvl3pPr marL="1125741" indent="-225148" defTabSz="917792" eaLnBrk="0" hangingPunct="0">
              <a:defRPr sz="2400">
                <a:solidFill>
                  <a:schemeClr val="tx1"/>
                </a:solidFill>
                <a:latin typeface="Tahoma" pitchFamily="34" charset="0"/>
              </a:defRPr>
            </a:lvl3pPr>
            <a:lvl4pPr marL="1576037" indent="-225148" defTabSz="917792" eaLnBrk="0" hangingPunct="0">
              <a:defRPr sz="2400">
                <a:solidFill>
                  <a:schemeClr val="tx1"/>
                </a:solidFill>
                <a:latin typeface="Tahoma" pitchFamily="34" charset="0"/>
              </a:defRPr>
            </a:lvl4pPr>
            <a:lvl5pPr marL="2026333" indent="-225148" defTabSz="917792" eaLnBrk="0" hangingPunct="0">
              <a:defRPr sz="2400">
                <a:solidFill>
                  <a:schemeClr val="tx1"/>
                </a:solidFill>
                <a:latin typeface="Tahoma" pitchFamily="34" charset="0"/>
              </a:defRPr>
            </a:lvl5pPr>
            <a:lvl6pPr marL="2476630" indent="-225148" defTabSz="917792" eaLnBrk="0" fontAlgn="base" hangingPunct="0">
              <a:spcBef>
                <a:spcPct val="0"/>
              </a:spcBef>
              <a:spcAft>
                <a:spcPct val="0"/>
              </a:spcAft>
              <a:defRPr sz="2400">
                <a:solidFill>
                  <a:schemeClr val="tx1"/>
                </a:solidFill>
                <a:latin typeface="Tahoma" pitchFamily="34" charset="0"/>
              </a:defRPr>
            </a:lvl6pPr>
            <a:lvl7pPr marL="2926926" indent="-225148" defTabSz="917792" eaLnBrk="0" fontAlgn="base" hangingPunct="0">
              <a:spcBef>
                <a:spcPct val="0"/>
              </a:spcBef>
              <a:spcAft>
                <a:spcPct val="0"/>
              </a:spcAft>
              <a:defRPr sz="2400">
                <a:solidFill>
                  <a:schemeClr val="tx1"/>
                </a:solidFill>
                <a:latin typeface="Tahoma" pitchFamily="34" charset="0"/>
              </a:defRPr>
            </a:lvl7pPr>
            <a:lvl8pPr marL="3377222" indent="-225148" defTabSz="917792" eaLnBrk="0" fontAlgn="base" hangingPunct="0">
              <a:spcBef>
                <a:spcPct val="0"/>
              </a:spcBef>
              <a:spcAft>
                <a:spcPct val="0"/>
              </a:spcAft>
              <a:defRPr sz="2400">
                <a:solidFill>
                  <a:schemeClr val="tx1"/>
                </a:solidFill>
                <a:latin typeface="Tahoma" pitchFamily="34" charset="0"/>
              </a:defRPr>
            </a:lvl8pPr>
            <a:lvl9pPr marL="3827518" indent="-225148" defTabSz="917792" eaLnBrk="0" fontAlgn="base" hangingPunct="0">
              <a:spcBef>
                <a:spcPct val="0"/>
              </a:spcBef>
              <a:spcAft>
                <a:spcPct val="0"/>
              </a:spcAft>
              <a:defRPr sz="2400">
                <a:solidFill>
                  <a:schemeClr val="tx1"/>
                </a:solidFill>
                <a:latin typeface="Tahoma" pitchFamily="34" charset="0"/>
              </a:defRPr>
            </a:lvl9pPr>
          </a:lstStyle>
          <a:p>
            <a:fld id="{38DB3BEF-2B89-44F4-AD18-3396D53DA117}" type="slidenum">
              <a:rPr lang="en-US" sz="1200">
                <a:latin typeface="Times New Roman" pitchFamily="18" charset="0"/>
              </a:rPr>
              <a:pPr/>
              <a:t>37</a:t>
            </a:fld>
            <a:endParaRPr lang="en-US" sz="1200">
              <a:latin typeface="Times New Roman"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7792" eaLnBrk="0" hangingPunct="0">
              <a:defRPr sz="2400">
                <a:solidFill>
                  <a:schemeClr val="tx1"/>
                </a:solidFill>
                <a:latin typeface="Tahoma" pitchFamily="34" charset="0"/>
              </a:defRPr>
            </a:lvl1pPr>
            <a:lvl2pPr marL="731731" indent="-281435" defTabSz="917792" eaLnBrk="0" hangingPunct="0">
              <a:defRPr sz="2400">
                <a:solidFill>
                  <a:schemeClr val="tx1"/>
                </a:solidFill>
                <a:latin typeface="Tahoma" pitchFamily="34" charset="0"/>
              </a:defRPr>
            </a:lvl2pPr>
            <a:lvl3pPr marL="1125741" indent="-225148" defTabSz="917792" eaLnBrk="0" hangingPunct="0">
              <a:defRPr sz="2400">
                <a:solidFill>
                  <a:schemeClr val="tx1"/>
                </a:solidFill>
                <a:latin typeface="Tahoma" pitchFamily="34" charset="0"/>
              </a:defRPr>
            </a:lvl3pPr>
            <a:lvl4pPr marL="1576037" indent="-225148" defTabSz="917792" eaLnBrk="0" hangingPunct="0">
              <a:defRPr sz="2400">
                <a:solidFill>
                  <a:schemeClr val="tx1"/>
                </a:solidFill>
                <a:latin typeface="Tahoma" pitchFamily="34" charset="0"/>
              </a:defRPr>
            </a:lvl4pPr>
            <a:lvl5pPr marL="2026333" indent="-225148" defTabSz="917792" eaLnBrk="0" hangingPunct="0">
              <a:defRPr sz="2400">
                <a:solidFill>
                  <a:schemeClr val="tx1"/>
                </a:solidFill>
                <a:latin typeface="Tahoma" pitchFamily="34" charset="0"/>
              </a:defRPr>
            </a:lvl5pPr>
            <a:lvl6pPr marL="2476630" indent="-225148" defTabSz="917792" eaLnBrk="0" fontAlgn="base" hangingPunct="0">
              <a:spcBef>
                <a:spcPct val="0"/>
              </a:spcBef>
              <a:spcAft>
                <a:spcPct val="0"/>
              </a:spcAft>
              <a:defRPr sz="2400">
                <a:solidFill>
                  <a:schemeClr val="tx1"/>
                </a:solidFill>
                <a:latin typeface="Tahoma" pitchFamily="34" charset="0"/>
              </a:defRPr>
            </a:lvl6pPr>
            <a:lvl7pPr marL="2926926" indent="-225148" defTabSz="917792" eaLnBrk="0" fontAlgn="base" hangingPunct="0">
              <a:spcBef>
                <a:spcPct val="0"/>
              </a:spcBef>
              <a:spcAft>
                <a:spcPct val="0"/>
              </a:spcAft>
              <a:defRPr sz="2400">
                <a:solidFill>
                  <a:schemeClr val="tx1"/>
                </a:solidFill>
                <a:latin typeface="Tahoma" pitchFamily="34" charset="0"/>
              </a:defRPr>
            </a:lvl7pPr>
            <a:lvl8pPr marL="3377222" indent="-225148" defTabSz="917792" eaLnBrk="0" fontAlgn="base" hangingPunct="0">
              <a:spcBef>
                <a:spcPct val="0"/>
              </a:spcBef>
              <a:spcAft>
                <a:spcPct val="0"/>
              </a:spcAft>
              <a:defRPr sz="2400">
                <a:solidFill>
                  <a:schemeClr val="tx1"/>
                </a:solidFill>
                <a:latin typeface="Tahoma" pitchFamily="34" charset="0"/>
              </a:defRPr>
            </a:lvl8pPr>
            <a:lvl9pPr marL="3827518" indent="-225148" defTabSz="917792" eaLnBrk="0" fontAlgn="base" hangingPunct="0">
              <a:spcBef>
                <a:spcPct val="0"/>
              </a:spcBef>
              <a:spcAft>
                <a:spcPct val="0"/>
              </a:spcAft>
              <a:defRPr sz="2400">
                <a:solidFill>
                  <a:schemeClr val="tx1"/>
                </a:solidFill>
                <a:latin typeface="Tahoma" pitchFamily="34" charset="0"/>
              </a:defRPr>
            </a:lvl9pPr>
          </a:lstStyle>
          <a:p>
            <a:fld id="{86E5305B-185A-4121-AA05-AFBBAD52A27F}" type="slidenum">
              <a:rPr lang="en-US" sz="1200">
                <a:latin typeface="Times New Roman" pitchFamily="18" charset="0"/>
              </a:rPr>
              <a:pPr/>
              <a:t>38</a:t>
            </a:fld>
            <a:endParaRPr lang="en-US" sz="1200">
              <a:latin typeface="Times New Roman" pitchFamily="18"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7792" eaLnBrk="0" hangingPunct="0">
              <a:defRPr sz="2400">
                <a:solidFill>
                  <a:schemeClr val="tx1"/>
                </a:solidFill>
                <a:latin typeface="Tahoma" pitchFamily="34" charset="0"/>
              </a:defRPr>
            </a:lvl1pPr>
            <a:lvl2pPr marL="731731" indent="-281435" defTabSz="917792" eaLnBrk="0" hangingPunct="0">
              <a:defRPr sz="2400">
                <a:solidFill>
                  <a:schemeClr val="tx1"/>
                </a:solidFill>
                <a:latin typeface="Tahoma" pitchFamily="34" charset="0"/>
              </a:defRPr>
            </a:lvl2pPr>
            <a:lvl3pPr marL="1125741" indent="-225148" defTabSz="917792" eaLnBrk="0" hangingPunct="0">
              <a:defRPr sz="2400">
                <a:solidFill>
                  <a:schemeClr val="tx1"/>
                </a:solidFill>
                <a:latin typeface="Tahoma" pitchFamily="34" charset="0"/>
              </a:defRPr>
            </a:lvl3pPr>
            <a:lvl4pPr marL="1576037" indent="-225148" defTabSz="917792" eaLnBrk="0" hangingPunct="0">
              <a:defRPr sz="2400">
                <a:solidFill>
                  <a:schemeClr val="tx1"/>
                </a:solidFill>
                <a:latin typeface="Tahoma" pitchFamily="34" charset="0"/>
              </a:defRPr>
            </a:lvl4pPr>
            <a:lvl5pPr marL="2026333" indent="-225148" defTabSz="917792" eaLnBrk="0" hangingPunct="0">
              <a:defRPr sz="2400">
                <a:solidFill>
                  <a:schemeClr val="tx1"/>
                </a:solidFill>
                <a:latin typeface="Tahoma" pitchFamily="34" charset="0"/>
              </a:defRPr>
            </a:lvl5pPr>
            <a:lvl6pPr marL="2476630" indent="-225148" defTabSz="917792" eaLnBrk="0" fontAlgn="base" hangingPunct="0">
              <a:spcBef>
                <a:spcPct val="0"/>
              </a:spcBef>
              <a:spcAft>
                <a:spcPct val="0"/>
              </a:spcAft>
              <a:defRPr sz="2400">
                <a:solidFill>
                  <a:schemeClr val="tx1"/>
                </a:solidFill>
                <a:latin typeface="Tahoma" pitchFamily="34" charset="0"/>
              </a:defRPr>
            </a:lvl6pPr>
            <a:lvl7pPr marL="2926926" indent="-225148" defTabSz="917792" eaLnBrk="0" fontAlgn="base" hangingPunct="0">
              <a:spcBef>
                <a:spcPct val="0"/>
              </a:spcBef>
              <a:spcAft>
                <a:spcPct val="0"/>
              </a:spcAft>
              <a:defRPr sz="2400">
                <a:solidFill>
                  <a:schemeClr val="tx1"/>
                </a:solidFill>
                <a:latin typeface="Tahoma" pitchFamily="34" charset="0"/>
              </a:defRPr>
            </a:lvl7pPr>
            <a:lvl8pPr marL="3377222" indent="-225148" defTabSz="917792" eaLnBrk="0" fontAlgn="base" hangingPunct="0">
              <a:spcBef>
                <a:spcPct val="0"/>
              </a:spcBef>
              <a:spcAft>
                <a:spcPct val="0"/>
              </a:spcAft>
              <a:defRPr sz="2400">
                <a:solidFill>
                  <a:schemeClr val="tx1"/>
                </a:solidFill>
                <a:latin typeface="Tahoma" pitchFamily="34" charset="0"/>
              </a:defRPr>
            </a:lvl8pPr>
            <a:lvl9pPr marL="3827518" indent="-225148" defTabSz="917792" eaLnBrk="0" fontAlgn="base" hangingPunct="0">
              <a:spcBef>
                <a:spcPct val="0"/>
              </a:spcBef>
              <a:spcAft>
                <a:spcPct val="0"/>
              </a:spcAft>
              <a:defRPr sz="2400">
                <a:solidFill>
                  <a:schemeClr val="tx1"/>
                </a:solidFill>
                <a:latin typeface="Tahoma" pitchFamily="34" charset="0"/>
              </a:defRPr>
            </a:lvl9pPr>
          </a:lstStyle>
          <a:p>
            <a:fld id="{38DB3BEF-2B89-44F4-AD18-3396D53DA117}" type="slidenum">
              <a:rPr lang="en-US" sz="1200">
                <a:latin typeface="Times New Roman" pitchFamily="18" charset="0"/>
              </a:rPr>
              <a:pPr/>
              <a:t>39</a:t>
            </a:fld>
            <a:endParaRPr lang="en-US" sz="1200">
              <a:latin typeface="Times New Roman"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7792" eaLnBrk="0" hangingPunct="0">
              <a:defRPr sz="2400">
                <a:solidFill>
                  <a:schemeClr val="tx1"/>
                </a:solidFill>
                <a:latin typeface="Tahoma" pitchFamily="34" charset="0"/>
              </a:defRPr>
            </a:lvl1pPr>
            <a:lvl2pPr marL="731731" indent="-281435" defTabSz="917792" eaLnBrk="0" hangingPunct="0">
              <a:defRPr sz="2400">
                <a:solidFill>
                  <a:schemeClr val="tx1"/>
                </a:solidFill>
                <a:latin typeface="Tahoma" pitchFamily="34" charset="0"/>
              </a:defRPr>
            </a:lvl2pPr>
            <a:lvl3pPr marL="1125741" indent="-225148" defTabSz="917792" eaLnBrk="0" hangingPunct="0">
              <a:defRPr sz="2400">
                <a:solidFill>
                  <a:schemeClr val="tx1"/>
                </a:solidFill>
                <a:latin typeface="Tahoma" pitchFamily="34" charset="0"/>
              </a:defRPr>
            </a:lvl3pPr>
            <a:lvl4pPr marL="1576037" indent="-225148" defTabSz="917792" eaLnBrk="0" hangingPunct="0">
              <a:defRPr sz="2400">
                <a:solidFill>
                  <a:schemeClr val="tx1"/>
                </a:solidFill>
                <a:latin typeface="Tahoma" pitchFamily="34" charset="0"/>
              </a:defRPr>
            </a:lvl4pPr>
            <a:lvl5pPr marL="2026333" indent="-225148" defTabSz="917792" eaLnBrk="0" hangingPunct="0">
              <a:defRPr sz="2400">
                <a:solidFill>
                  <a:schemeClr val="tx1"/>
                </a:solidFill>
                <a:latin typeface="Tahoma" pitchFamily="34" charset="0"/>
              </a:defRPr>
            </a:lvl5pPr>
            <a:lvl6pPr marL="2476630" indent="-225148" defTabSz="917792" eaLnBrk="0" fontAlgn="base" hangingPunct="0">
              <a:spcBef>
                <a:spcPct val="0"/>
              </a:spcBef>
              <a:spcAft>
                <a:spcPct val="0"/>
              </a:spcAft>
              <a:defRPr sz="2400">
                <a:solidFill>
                  <a:schemeClr val="tx1"/>
                </a:solidFill>
                <a:latin typeface="Tahoma" pitchFamily="34" charset="0"/>
              </a:defRPr>
            </a:lvl6pPr>
            <a:lvl7pPr marL="2926926" indent="-225148" defTabSz="917792" eaLnBrk="0" fontAlgn="base" hangingPunct="0">
              <a:spcBef>
                <a:spcPct val="0"/>
              </a:spcBef>
              <a:spcAft>
                <a:spcPct val="0"/>
              </a:spcAft>
              <a:defRPr sz="2400">
                <a:solidFill>
                  <a:schemeClr val="tx1"/>
                </a:solidFill>
                <a:latin typeface="Tahoma" pitchFamily="34" charset="0"/>
              </a:defRPr>
            </a:lvl7pPr>
            <a:lvl8pPr marL="3377222" indent="-225148" defTabSz="917792" eaLnBrk="0" fontAlgn="base" hangingPunct="0">
              <a:spcBef>
                <a:spcPct val="0"/>
              </a:spcBef>
              <a:spcAft>
                <a:spcPct val="0"/>
              </a:spcAft>
              <a:defRPr sz="2400">
                <a:solidFill>
                  <a:schemeClr val="tx1"/>
                </a:solidFill>
                <a:latin typeface="Tahoma" pitchFamily="34" charset="0"/>
              </a:defRPr>
            </a:lvl8pPr>
            <a:lvl9pPr marL="3827518" indent="-225148" defTabSz="917792" eaLnBrk="0" fontAlgn="base" hangingPunct="0">
              <a:spcBef>
                <a:spcPct val="0"/>
              </a:spcBef>
              <a:spcAft>
                <a:spcPct val="0"/>
              </a:spcAft>
              <a:defRPr sz="2400">
                <a:solidFill>
                  <a:schemeClr val="tx1"/>
                </a:solidFill>
                <a:latin typeface="Tahoma" pitchFamily="34" charset="0"/>
              </a:defRPr>
            </a:lvl9pPr>
          </a:lstStyle>
          <a:p>
            <a:fld id="{38DB3BEF-2B89-44F4-AD18-3396D53DA117}" type="slidenum">
              <a:rPr lang="en-US" sz="1200">
                <a:latin typeface="Times New Roman" pitchFamily="18" charset="0"/>
              </a:rPr>
              <a:pPr/>
              <a:t>40</a:t>
            </a:fld>
            <a:endParaRPr lang="en-US" sz="1200">
              <a:latin typeface="Times New Roman"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7792" eaLnBrk="0" hangingPunct="0">
              <a:defRPr sz="2400">
                <a:solidFill>
                  <a:schemeClr val="tx1"/>
                </a:solidFill>
                <a:latin typeface="Tahoma" pitchFamily="34" charset="0"/>
              </a:defRPr>
            </a:lvl1pPr>
            <a:lvl2pPr marL="731731" indent="-281435" defTabSz="917792" eaLnBrk="0" hangingPunct="0">
              <a:defRPr sz="2400">
                <a:solidFill>
                  <a:schemeClr val="tx1"/>
                </a:solidFill>
                <a:latin typeface="Tahoma" pitchFamily="34" charset="0"/>
              </a:defRPr>
            </a:lvl2pPr>
            <a:lvl3pPr marL="1125741" indent="-225148" defTabSz="917792" eaLnBrk="0" hangingPunct="0">
              <a:defRPr sz="2400">
                <a:solidFill>
                  <a:schemeClr val="tx1"/>
                </a:solidFill>
                <a:latin typeface="Tahoma" pitchFamily="34" charset="0"/>
              </a:defRPr>
            </a:lvl3pPr>
            <a:lvl4pPr marL="1576037" indent="-225148" defTabSz="917792" eaLnBrk="0" hangingPunct="0">
              <a:defRPr sz="2400">
                <a:solidFill>
                  <a:schemeClr val="tx1"/>
                </a:solidFill>
                <a:latin typeface="Tahoma" pitchFamily="34" charset="0"/>
              </a:defRPr>
            </a:lvl4pPr>
            <a:lvl5pPr marL="2026333" indent="-225148" defTabSz="917792" eaLnBrk="0" hangingPunct="0">
              <a:defRPr sz="2400">
                <a:solidFill>
                  <a:schemeClr val="tx1"/>
                </a:solidFill>
                <a:latin typeface="Tahoma" pitchFamily="34" charset="0"/>
              </a:defRPr>
            </a:lvl5pPr>
            <a:lvl6pPr marL="2476630" indent="-225148" defTabSz="917792" eaLnBrk="0" fontAlgn="base" hangingPunct="0">
              <a:spcBef>
                <a:spcPct val="0"/>
              </a:spcBef>
              <a:spcAft>
                <a:spcPct val="0"/>
              </a:spcAft>
              <a:defRPr sz="2400">
                <a:solidFill>
                  <a:schemeClr val="tx1"/>
                </a:solidFill>
                <a:latin typeface="Tahoma" pitchFamily="34" charset="0"/>
              </a:defRPr>
            </a:lvl6pPr>
            <a:lvl7pPr marL="2926926" indent="-225148" defTabSz="917792" eaLnBrk="0" fontAlgn="base" hangingPunct="0">
              <a:spcBef>
                <a:spcPct val="0"/>
              </a:spcBef>
              <a:spcAft>
                <a:spcPct val="0"/>
              </a:spcAft>
              <a:defRPr sz="2400">
                <a:solidFill>
                  <a:schemeClr val="tx1"/>
                </a:solidFill>
                <a:latin typeface="Tahoma" pitchFamily="34" charset="0"/>
              </a:defRPr>
            </a:lvl7pPr>
            <a:lvl8pPr marL="3377222" indent="-225148" defTabSz="917792" eaLnBrk="0" fontAlgn="base" hangingPunct="0">
              <a:spcBef>
                <a:spcPct val="0"/>
              </a:spcBef>
              <a:spcAft>
                <a:spcPct val="0"/>
              </a:spcAft>
              <a:defRPr sz="2400">
                <a:solidFill>
                  <a:schemeClr val="tx1"/>
                </a:solidFill>
                <a:latin typeface="Tahoma" pitchFamily="34" charset="0"/>
              </a:defRPr>
            </a:lvl8pPr>
            <a:lvl9pPr marL="3827518" indent="-225148" defTabSz="917792" eaLnBrk="0" fontAlgn="base" hangingPunct="0">
              <a:spcBef>
                <a:spcPct val="0"/>
              </a:spcBef>
              <a:spcAft>
                <a:spcPct val="0"/>
              </a:spcAft>
              <a:defRPr sz="2400">
                <a:solidFill>
                  <a:schemeClr val="tx1"/>
                </a:solidFill>
                <a:latin typeface="Tahoma" pitchFamily="34" charset="0"/>
              </a:defRPr>
            </a:lvl9pPr>
          </a:lstStyle>
          <a:p>
            <a:fld id="{38DB3BEF-2B89-44F4-AD18-3396D53DA117}" type="slidenum">
              <a:rPr lang="en-US" sz="1200">
                <a:latin typeface="Times New Roman" pitchFamily="18" charset="0"/>
              </a:rPr>
              <a:pPr/>
              <a:t>41</a:t>
            </a:fld>
            <a:endParaRPr lang="en-US" sz="120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sz="1200">
                <a:solidFill>
                  <a:schemeClr val="tx1"/>
                </a:solidFill>
                <a:latin typeface="Times New Roman" pitchFamily="18" charset="0"/>
              </a:defRPr>
            </a:lvl1pPr>
            <a:lvl2pPr marL="729057" indent="-280406" defTabSz="914437">
              <a:defRPr sz="1200">
                <a:solidFill>
                  <a:schemeClr val="tx1"/>
                </a:solidFill>
                <a:latin typeface="Times New Roman" pitchFamily="18" charset="0"/>
              </a:defRPr>
            </a:lvl2pPr>
            <a:lvl3pPr marL="1121626" indent="-224325" defTabSz="914437">
              <a:defRPr sz="1200">
                <a:solidFill>
                  <a:schemeClr val="tx1"/>
                </a:solidFill>
                <a:latin typeface="Times New Roman" pitchFamily="18" charset="0"/>
              </a:defRPr>
            </a:lvl3pPr>
            <a:lvl4pPr marL="1570276" indent="-224325" defTabSz="914437">
              <a:defRPr sz="1200">
                <a:solidFill>
                  <a:schemeClr val="tx1"/>
                </a:solidFill>
                <a:latin typeface="Times New Roman" pitchFamily="18" charset="0"/>
              </a:defRPr>
            </a:lvl4pPr>
            <a:lvl5pPr marL="2018927" indent="-224325" defTabSz="914437">
              <a:defRPr sz="1200">
                <a:solidFill>
                  <a:schemeClr val="tx1"/>
                </a:solidFill>
                <a:latin typeface="Times New Roman" pitchFamily="18" charset="0"/>
              </a:defRPr>
            </a:lvl5pPr>
            <a:lvl6pPr marL="2467577" indent="-224325" defTabSz="914437" eaLnBrk="0" fontAlgn="base" hangingPunct="0">
              <a:spcBef>
                <a:spcPct val="30000"/>
              </a:spcBef>
              <a:spcAft>
                <a:spcPct val="0"/>
              </a:spcAft>
              <a:defRPr sz="1200">
                <a:solidFill>
                  <a:schemeClr val="tx1"/>
                </a:solidFill>
                <a:latin typeface="Times New Roman" pitchFamily="18" charset="0"/>
              </a:defRPr>
            </a:lvl6pPr>
            <a:lvl7pPr marL="2916227" indent="-224325" defTabSz="914437" eaLnBrk="0" fontAlgn="base" hangingPunct="0">
              <a:spcBef>
                <a:spcPct val="30000"/>
              </a:spcBef>
              <a:spcAft>
                <a:spcPct val="0"/>
              </a:spcAft>
              <a:defRPr sz="1200">
                <a:solidFill>
                  <a:schemeClr val="tx1"/>
                </a:solidFill>
                <a:latin typeface="Times New Roman" pitchFamily="18" charset="0"/>
              </a:defRPr>
            </a:lvl7pPr>
            <a:lvl8pPr marL="3364878" indent="-224325" defTabSz="914437" eaLnBrk="0" fontAlgn="base" hangingPunct="0">
              <a:spcBef>
                <a:spcPct val="30000"/>
              </a:spcBef>
              <a:spcAft>
                <a:spcPct val="0"/>
              </a:spcAft>
              <a:defRPr sz="1200">
                <a:solidFill>
                  <a:schemeClr val="tx1"/>
                </a:solidFill>
                <a:latin typeface="Times New Roman" pitchFamily="18" charset="0"/>
              </a:defRPr>
            </a:lvl8pPr>
            <a:lvl9pPr marL="3813528" indent="-224325" defTabSz="914437" eaLnBrk="0" fontAlgn="base" hangingPunct="0">
              <a:spcBef>
                <a:spcPct val="30000"/>
              </a:spcBef>
              <a:spcAft>
                <a:spcPct val="0"/>
              </a:spcAft>
              <a:defRPr sz="1200">
                <a:solidFill>
                  <a:schemeClr val="tx1"/>
                </a:solidFill>
                <a:latin typeface="Times New Roman" pitchFamily="18" charset="0"/>
              </a:defRPr>
            </a:lvl9pPr>
          </a:lstStyle>
          <a:p>
            <a:fld id="{618991FC-2DDE-4908-BAFA-C42F56FAB5E9}" type="slidenum">
              <a:rPr lang="en-US" altLang="en-US">
                <a:solidFill>
                  <a:prstClr val="black"/>
                </a:solidFill>
                <a:latin typeface="Tahoma" pitchFamily="34" charset="0"/>
              </a:rPr>
              <a:pPr/>
              <a:t>15</a:t>
            </a:fld>
            <a:endParaRPr lang="en-US" altLang="en-US">
              <a:solidFill>
                <a:prstClr val="black"/>
              </a:solidFill>
              <a:latin typeface="Tahoma" pitchFamily="34" charset="0"/>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7792" eaLnBrk="0" hangingPunct="0">
              <a:defRPr sz="2400">
                <a:solidFill>
                  <a:schemeClr val="tx1"/>
                </a:solidFill>
                <a:latin typeface="Tahoma" pitchFamily="34" charset="0"/>
              </a:defRPr>
            </a:lvl1pPr>
            <a:lvl2pPr marL="731731" indent="-281435" defTabSz="917792" eaLnBrk="0" hangingPunct="0">
              <a:defRPr sz="2400">
                <a:solidFill>
                  <a:schemeClr val="tx1"/>
                </a:solidFill>
                <a:latin typeface="Tahoma" pitchFamily="34" charset="0"/>
              </a:defRPr>
            </a:lvl2pPr>
            <a:lvl3pPr marL="1125741" indent="-225148" defTabSz="917792" eaLnBrk="0" hangingPunct="0">
              <a:defRPr sz="2400">
                <a:solidFill>
                  <a:schemeClr val="tx1"/>
                </a:solidFill>
                <a:latin typeface="Tahoma" pitchFamily="34" charset="0"/>
              </a:defRPr>
            </a:lvl3pPr>
            <a:lvl4pPr marL="1576037" indent="-225148" defTabSz="917792" eaLnBrk="0" hangingPunct="0">
              <a:defRPr sz="2400">
                <a:solidFill>
                  <a:schemeClr val="tx1"/>
                </a:solidFill>
                <a:latin typeface="Tahoma" pitchFamily="34" charset="0"/>
              </a:defRPr>
            </a:lvl4pPr>
            <a:lvl5pPr marL="2026333" indent="-225148" defTabSz="917792" eaLnBrk="0" hangingPunct="0">
              <a:defRPr sz="2400">
                <a:solidFill>
                  <a:schemeClr val="tx1"/>
                </a:solidFill>
                <a:latin typeface="Tahoma" pitchFamily="34" charset="0"/>
              </a:defRPr>
            </a:lvl5pPr>
            <a:lvl6pPr marL="2476630" indent="-225148" defTabSz="917792" eaLnBrk="0" fontAlgn="base" hangingPunct="0">
              <a:spcBef>
                <a:spcPct val="0"/>
              </a:spcBef>
              <a:spcAft>
                <a:spcPct val="0"/>
              </a:spcAft>
              <a:defRPr sz="2400">
                <a:solidFill>
                  <a:schemeClr val="tx1"/>
                </a:solidFill>
                <a:latin typeface="Tahoma" pitchFamily="34" charset="0"/>
              </a:defRPr>
            </a:lvl6pPr>
            <a:lvl7pPr marL="2926926" indent="-225148" defTabSz="917792" eaLnBrk="0" fontAlgn="base" hangingPunct="0">
              <a:spcBef>
                <a:spcPct val="0"/>
              </a:spcBef>
              <a:spcAft>
                <a:spcPct val="0"/>
              </a:spcAft>
              <a:defRPr sz="2400">
                <a:solidFill>
                  <a:schemeClr val="tx1"/>
                </a:solidFill>
                <a:latin typeface="Tahoma" pitchFamily="34" charset="0"/>
              </a:defRPr>
            </a:lvl7pPr>
            <a:lvl8pPr marL="3377222" indent="-225148" defTabSz="917792" eaLnBrk="0" fontAlgn="base" hangingPunct="0">
              <a:spcBef>
                <a:spcPct val="0"/>
              </a:spcBef>
              <a:spcAft>
                <a:spcPct val="0"/>
              </a:spcAft>
              <a:defRPr sz="2400">
                <a:solidFill>
                  <a:schemeClr val="tx1"/>
                </a:solidFill>
                <a:latin typeface="Tahoma" pitchFamily="34" charset="0"/>
              </a:defRPr>
            </a:lvl8pPr>
            <a:lvl9pPr marL="3827518" indent="-225148" defTabSz="917792" eaLnBrk="0" fontAlgn="base" hangingPunct="0">
              <a:spcBef>
                <a:spcPct val="0"/>
              </a:spcBef>
              <a:spcAft>
                <a:spcPct val="0"/>
              </a:spcAft>
              <a:defRPr sz="2400">
                <a:solidFill>
                  <a:schemeClr val="tx1"/>
                </a:solidFill>
                <a:latin typeface="Tahoma" pitchFamily="34" charset="0"/>
              </a:defRPr>
            </a:lvl9pPr>
          </a:lstStyle>
          <a:p>
            <a:fld id="{38DB3BEF-2B89-44F4-AD18-3396D53DA117}" type="slidenum">
              <a:rPr lang="en-US" sz="1200">
                <a:latin typeface="Times New Roman" pitchFamily="18" charset="0"/>
              </a:rPr>
              <a:pPr/>
              <a:t>42</a:t>
            </a:fld>
            <a:endParaRPr lang="en-US" sz="1200">
              <a:latin typeface="Times New Roman"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7792" eaLnBrk="0" hangingPunct="0">
              <a:defRPr sz="2400">
                <a:solidFill>
                  <a:schemeClr val="tx1"/>
                </a:solidFill>
                <a:latin typeface="Tahoma" pitchFamily="34" charset="0"/>
              </a:defRPr>
            </a:lvl1pPr>
            <a:lvl2pPr marL="731731" indent="-281435" defTabSz="917792" eaLnBrk="0" hangingPunct="0">
              <a:defRPr sz="2400">
                <a:solidFill>
                  <a:schemeClr val="tx1"/>
                </a:solidFill>
                <a:latin typeface="Tahoma" pitchFamily="34" charset="0"/>
              </a:defRPr>
            </a:lvl2pPr>
            <a:lvl3pPr marL="1125741" indent="-225148" defTabSz="917792" eaLnBrk="0" hangingPunct="0">
              <a:defRPr sz="2400">
                <a:solidFill>
                  <a:schemeClr val="tx1"/>
                </a:solidFill>
                <a:latin typeface="Tahoma" pitchFamily="34" charset="0"/>
              </a:defRPr>
            </a:lvl3pPr>
            <a:lvl4pPr marL="1576037" indent="-225148" defTabSz="917792" eaLnBrk="0" hangingPunct="0">
              <a:defRPr sz="2400">
                <a:solidFill>
                  <a:schemeClr val="tx1"/>
                </a:solidFill>
                <a:latin typeface="Tahoma" pitchFamily="34" charset="0"/>
              </a:defRPr>
            </a:lvl4pPr>
            <a:lvl5pPr marL="2026333" indent="-225148" defTabSz="917792" eaLnBrk="0" hangingPunct="0">
              <a:defRPr sz="2400">
                <a:solidFill>
                  <a:schemeClr val="tx1"/>
                </a:solidFill>
                <a:latin typeface="Tahoma" pitchFamily="34" charset="0"/>
              </a:defRPr>
            </a:lvl5pPr>
            <a:lvl6pPr marL="2476630" indent="-225148" defTabSz="917792" eaLnBrk="0" fontAlgn="base" hangingPunct="0">
              <a:spcBef>
                <a:spcPct val="0"/>
              </a:spcBef>
              <a:spcAft>
                <a:spcPct val="0"/>
              </a:spcAft>
              <a:defRPr sz="2400">
                <a:solidFill>
                  <a:schemeClr val="tx1"/>
                </a:solidFill>
                <a:latin typeface="Tahoma" pitchFamily="34" charset="0"/>
              </a:defRPr>
            </a:lvl6pPr>
            <a:lvl7pPr marL="2926926" indent="-225148" defTabSz="917792" eaLnBrk="0" fontAlgn="base" hangingPunct="0">
              <a:spcBef>
                <a:spcPct val="0"/>
              </a:spcBef>
              <a:spcAft>
                <a:spcPct val="0"/>
              </a:spcAft>
              <a:defRPr sz="2400">
                <a:solidFill>
                  <a:schemeClr val="tx1"/>
                </a:solidFill>
                <a:latin typeface="Tahoma" pitchFamily="34" charset="0"/>
              </a:defRPr>
            </a:lvl7pPr>
            <a:lvl8pPr marL="3377222" indent="-225148" defTabSz="917792" eaLnBrk="0" fontAlgn="base" hangingPunct="0">
              <a:spcBef>
                <a:spcPct val="0"/>
              </a:spcBef>
              <a:spcAft>
                <a:spcPct val="0"/>
              </a:spcAft>
              <a:defRPr sz="2400">
                <a:solidFill>
                  <a:schemeClr val="tx1"/>
                </a:solidFill>
                <a:latin typeface="Tahoma" pitchFamily="34" charset="0"/>
              </a:defRPr>
            </a:lvl8pPr>
            <a:lvl9pPr marL="3827518" indent="-225148" defTabSz="917792" eaLnBrk="0" fontAlgn="base" hangingPunct="0">
              <a:spcBef>
                <a:spcPct val="0"/>
              </a:spcBef>
              <a:spcAft>
                <a:spcPct val="0"/>
              </a:spcAft>
              <a:defRPr sz="2400">
                <a:solidFill>
                  <a:schemeClr val="tx1"/>
                </a:solidFill>
                <a:latin typeface="Tahoma" pitchFamily="34" charset="0"/>
              </a:defRPr>
            </a:lvl9pPr>
          </a:lstStyle>
          <a:p>
            <a:fld id="{38DB3BEF-2B89-44F4-AD18-3396D53DA117}" type="slidenum">
              <a:rPr lang="en-US" sz="1200">
                <a:latin typeface="Times New Roman" pitchFamily="18" charset="0"/>
              </a:rPr>
              <a:pPr/>
              <a:t>43</a:t>
            </a:fld>
            <a:endParaRPr lang="en-US" sz="1200">
              <a:latin typeface="Times New Roman"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7792" eaLnBrk="0" hangingPunct="0">
              <a:defRPr sz="2400">
                <a:solidFill>
                  <a:schemeClr val="tx1"/>
                </a:solidFill>
                <a:latin typeface="Tahoma" pitchFamily="34" charset="0"/>
              </a:defRPr>
            </a:lvl1pPr>
            <a:lvl2pPr marL="731731" indent="-281435" defTabSz="917792" eaLnBrk="0" hangingPunct="0">
              <a:defRPr sz="2400">
                <a:solidFill>
                  <a:schemeClr val="tx1"/>
                </a:solidFill>
                <a:latin typeface="Tahoma" pitchFamily="34" charset="0"/>
              </a:defRPr>
            </a:lvl2pPr>
            <a:lvl3pPr marL="1125741" indent="-225148" defTabSz="917792" eaLnBrk="0" hangingPunct="0">
              <a:defRPr sz="2400">
                <a:solidFill>
                  <a:schemeClr val="tx1"/>
                </a:solidFill>
                <a:latin typeface="Tahoma" pitchFamily="34" charset="0"/>
              </a:defRPr>
            </a:lvl3pPr>
            <a:lvl4pPr marL="1576037" indent="-225148" defTabSz="917792" eaLnBrk="0" hangingPunct="0">
              <a:defRPr sz="2400">
                <a:solidFill>
                  <a:schemeClr val="tx1"/>
                </a:solidFill>
                <a:latin typeface="Tahoma" pitchFamily="34" charset="0"/>
              </a:defRPr>
            </a:lvl4pPr>
            <a:lvl5pPr marL="2026333" indent="-225148" defTabSz="917792" eaLnBrk="0" hangingPunct="0">
              <a:defRPr sz="2400">
                <a:solidFill>
                  <a:schemeClr val="tx1"/>
                </a:solidFill>
                <a:latin typeface="Tahoma" pitchFamily="34" charset="0"/>
              </a:defRPr>
            </a:lvl5pPr>
            <a:lvl6pPr marL="2476630" indent="-225148" defTabSz="917792" eaLnBrk="0" fontAlgn="base" hangingPunct="0">
              <a:spcBef>
                <a:spcPct val="0"/>
              </a:spcBef>
              <a:spcAft>
                <a:spcPct val="0"/>
              </a:spcAft>
              <a:defRPr sz="2400">
                <a:solidFill>
                  <a:schemeClr val="tx1"/>
                </a:solidFill>
                <a:latin typeface="Tahoma" pitchFamily="34" charset="0"/>
              </a:defRPr>
            </a:lvl6pPr>
            <a:lvl7pPr marL="2926926" indent="-225148" defTabSz="917792" eaLnBrk="0" fontAlgn="base" hangingPunct="0">
              <a:spcBef>
                <a:spcPct val="0"/>
              </a:spcBef>
              <a:spcAft>
                <a:spcPct val="0"/>
              </a:spcAft>
              <a:defRPr sz="2400">
                <a:solidFill>
                  <a:schemeClr val="tx1"/>
                </a:solidFill>
                <a:latin typeface="Tahoma" pitchFamily="34" charset="0"/>
              </a:defRPr>
            </a:lvl7pPr>
            <a:lvl8pPr marL="3377222" indent="-225148" defTabSz="917792" eaLnBrk="0" fontAlgn="base" hangingPunct="0">
              <a:spcBef>
                <a:spcPct val="0"/>
              </a:spcBef>
              <a:spcAft>
                <a:spcPct val="0"/>
              </a:spcAft>
              <a:defRPr sz="2400">
                <a:solidFill>
                  <a:schemeClr val="tx1"/>
                </a:solidFill>
                <a:latin typeface="Tahoma" pitchFamily="34" charset="0"/>
              </a:defRPr>
            </a:lvl8pPr>
            <a:lvl9pPr marL="3827518" indent="-225148" defTabSz="917792" eaLnBrk="0" fontAlgn="base" hangingPunct="0">
              <a:spcBef>
                <a:spcPct val="0"/>
              </a:spcBef>
              <a:spcAft>
                <a:spcPct val="0"/>
              </a:spcAft>
              <a:defRPr sz="2400">
                <a:solidFill>
                  <a:schemeClr val="tx1"/>
                </a:solidFill>
                <a:latin typeface="Tahoma" pitchFamily="34" charset="0"/>
              </a:defRPr>
            </a:lvl9pPr>
          </a:lstStyle>
          <a:p>
            <a:fld id="{6B528CD8-98EF-4752-9F93-7368072170D0}" type="slidenum">
              <a:rPr lang="en-US" sz="1200">
                <a:latin typeface="Times New Roman" pitchFamily="18" charset="0"/>
              </a:rPr>
              <a:pPr/>
              <a:t>44</a:t>
            </a:fld>
            <a:endParaRPr lang="en-US" sz="1200">
              <a:latin typeface="Times New Roman"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7792" eaLnBrk="0" hangingPunct="0">
              <a:defRPr sz="2400">
                <a:solidFill>
                  <a:schemeClr val="tx1"/>
                </a:solidFill>
                <a:latin typeface="Tahoma" pitchFamily="34" charset="0"/>
              </a:defRPr>
            </a:lvl1pPr>
            <a:lvl2pPr marL="731731" indent="-281435" defTabSz="917792" eaLnBrk="0" hangingPunct="0">
              <a:defRPr sz="2400">
                <a:solidFill>
                  <a:schemeClr val="tx1"/>
                </a:solidFill>
                <a:latin typeface="Tahoma" pitchFamily="34" charset="0"/>
              </a:defRPr>
            </a:lvl2pPr>
            <a:lvl3pPr marL="1125741" indent="-225148" defTabSz="917792" eaLnBrk="0" hangingPunct="0">
              <a:defRPr sz="2400">
                <a:solidFill>
                  <a:schemeClr val="tx1"/>
                </a:solidFill>
                <a:latin typeface="Tahoma" pitchFamily="34" charset="0"/>
              </a:defRPr>
            </a:lvl3pPr>
            <a:lvl4pPr marL="1576037" indent="-225148" defTabSz="917792" eaLnBrk="0" hangingPunct="0">
              <a:defRPr sz="2400">
                <a:solidFill>
                  <a:schemeClr val="tx1"/>
                </a:solidFill>
                <a:latin typeface="Tahoma" pitchFamily="34" charset="0"/>
              </a:defRPr>
            </a:lvl4pPr>
            <a:lvl5pPr marL="2026333" indent="-225148" defTabSz="917792" eaLnBrk="0" hangingPunct="0">
              <a:defRPr sz="2400">
                <a:solidFill>
                  <a:schemeClr val="tx1"/>
                </a:solidFill>
                <a:latin typeface="Tahoma" pitchFamily="34" charset="0"/>
              </a:defRPr>
            </a:lvl5pPr>
            <a:lvl6pPr marL="2476630" indent="-225148" defTabSz="917792" eaLnBrk="0" fontAlgn="base" hangingPunct="0">
              <a:spcBef>
                <a:spcPct val="0"/>
              </a:spcBef>
              <a:spcAft>
                <a:spcPct val="0"/>
              </a:spcAft>
              <a:defRPr sz="2400">
                <a:solidFill>
                  <a:schemeClr val="tx1"/>
                </a:solidFill>
                <a:latin typeface="Tahoma" pitchFamily="34" charset="0"/>
              </a:defRPr>
            </a:lvl6pPr>
            <a:lvl7pPr marL="2926926" indent="-225148" defTabSz="917792" eaLnBrk="0" fontAlgn="base" hangingPunct="0">
              <a:spcBef>
                <a:spcPct val="0"/>
              </a:spcBef>
              <a:spcAft>
                <a:spcPct val="0"/>
              </a:spcAft>
              <a:defRPr sz="2400">
                <a:solidFill>
                  <a:schemeClr val="tx1"/>
                </a:solidFill>
                <a:latin typeface="Tahoma" pitchFamily="34" charset="0"/>
              </a:defRPr>
            </a:lvl7pPr>
            <a:lvl8pPr marL="3377222" indent="-225148" defTabSz="917792" eaLnBrk="0" fontAlgn="base" hangingPunct="0">
              <a:spcBef>
                <a:spcPct val="0"/>
              </a:spcBef>
              <a:spcAft>
                <a:spcPct val="0"/>
              </a:spcAft>
              <a:defRPr sz="2400">
                <a:solidFill>
                  <a:schemeClr val="tx1"/>
                </a:solidFill>
                <a:latin typeface="Tahoma" pitchFamily="34" charset="0"/>
              </a:defRPr>
            </a:lvl8pPr>
            <a:lvl9pPr marL="3827518" indent="-225148" defTabSz="917792" eaLnBrk="0" fontAlgn="base" hangingPunct="0">
              <a:spcBef>
                <a:spcPct val="0"/>
              </a:spcBef>
              <a:spcAft>
                <a:spcPct val="0"/>
              </a:spcAft>
              <a:defRPr sz="2400">
                <a:solidFill>
                  <a:schemeClr val="tx1"/>
                </a:solidFill>
                <a:latin typeface="Tahoma" pitchFamily="34" charset="0"/>
              </a:defRPr>
            </a:lvl9pPr>
          </a:lstStyle>
          <a:p>
            <a:fld id="{6B528CD8-98EF-4752-9F93-7368072170D0}" type="slidenum">
              <a:rPr lang="en-US" sz="1200">
                <a:latin typeface="Times New Roman" pitchFamily="18" charset="0"/>
              </a:rPr>
              <a:pPr/>
              <a:t>45</a:t>
            </a:fld>
            <a:endParaRPr lang="en-US" sz="1200">
              <a:latin typeface="Times New Roman"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7792" eaLnBrk="0" hangingPunct="0">
              <a:defRPr sz="2400">
                <a:solidFill>
                  <a:schemeClr val="tx1"/>
                </a:solidFill>
                <a:latin typeface="Tahoma" pitchFamily="34" charset="0"/>
              </a:defRPr>
            </a:lvl1pPr>
            <a:lvl2pPr marL="731731" indent="-281435" defTabSz="917792" eaLnBrk="0" hangingPunct="0">
              <a:defRPr sz="2400">
                <a:solidFill>
                  <a:schemeClr val="tx1"/>
                </a:solidFill>
                <a:latin typeface="Tahoma" pitchFamily="34" charset="0"/>
              </a:defRPr>
            </a:lvl2pPr>
            <a:lvl3pPr marL="1125741" indent="-225148" defTabSz="917792" eaLnBrk="0" hangingPunct="0">
              <a:defRPr sz="2400">
                <a:solidFill>
                  <a:schemeClr val="tx1"/>
                </a:solidFill>
                <a:latin typeface="Tahoma" pitchFamily="34" charset="0"/>
              </a:defRPr>
            </a:lvl3pPr>
            <a:lvl4pPr marL="1576037" indent="-225148" defTabSz="917792" eaLnBrk="0" hangingPunct="0">
              <a:defRPr sz="2400">
                <a:solidFill>
                  <a:schemeClr val="tx1"/>
                </a:solidFill>
                <a:latin typeface="Tahoma" pitchFamily="34" charset="0"/>
              </a:defRPr>
            </a:lvl4pPr>
            <a:lvl5pPr marL="2026333" indent="-225148" defTabSz="917792" eaLnBrk="0" hangingPunct="0">
              <a:defRPr sz="2400">
                <a:solidFill>
                  <a:schemeClr val="tx1"/>
                </a:solidFill>
                <a:latin typeface="Tahoma" pitchFamily="34" charset="0"/>
              </a:defRPr>
            </a:lvl5pPr>
            <a:lvl6pPr marL="2476630" indent="-225148" defTabSz="917792" eaLnBrk="0" fontAlgn="base" hangingPunct="0">
              <a:spcBef>
                <a:spcPct val="0"/>
              </a:spcBef>
              <a:spcAft>
                <a:spcPct val="0"/>
              </a:spcAft>
              <a:defRPr sz="2400">
                <a:solidFill>
                  <a:schemeClr val="tx1"/>
                </a:solidFill>
                <a:latin typeface="Tahoma" pitchFamily="34" charset="0"/>
              </a:defRPr>
            </a:lvl6pPr>
            <a:lvl7pPr marL="2926926" indent="-225148" defTabSz="917792" eaLnBrk="0" fontAlgn="base" hangingPunct="0">
              <a:spcBef>
                <a:spcPct val="0"/>
              </a:spcBef>
              <a:spcAft>
                <a:spcPct val="0"/>
              </a:spcAft>
              <a:defRPr sz="2400">
                <a:solidFill>
                  <a:schemeClr val="tx1"/>
                </a:solidFill>
                <a:latin typeface="Tahoma" pitchFamily="34" charset="0"/>
              </a:defRPr>
            </a:lvl7pPr>
            <a:lvl8pPr marL="3377222" indent="-225148" defTabSz="917792" eaLnBrk="0" fontAlgn="base" hangingPunct="0">
              <a:spcBef>
                <a:spcPct val="0"/>
              </a:spcBef>
              <a:spcAft>
                <a:spcPct val="0"/>
              </a:spcAft>
              <a:defRPr sz="2400">
                <a:solidFill>
                  <a:schemeClr val="tx1"/>
                </a:solidFill>
                <a:latin typeface="Tahoma" pitchFamily="34" charset="0"/>
              </a:defRPr>
            </a:lvl8pPr>
            <a:lvl9pPr marL="3827518" indent="-225148" defTabSz="917792" eaLnBrk="0" fontAlgn="base" hangingPunct="0">
              <a:spcBef>
                <a:spcPct val="0"/>
              </a:spcBef>
              <a:spcAft>
                <a:spcPct val="0"/>
              </a:spcAft>
              <a:defRPr sz="2400">
                <a:solidFill>
                  <a:schemeClr val="tx1"/>
                </a:solidFill>
                <a:latin typeface="Tahoma" pitchFamily="34" charset="0"/>
              </a:defRPr>
            </a:lvl9pPr>
          </a:lstStyle>
          <a:p>
            <a:fld id="{6B528CD8-98EF-4752-9F93-7368072170D0}" type="slidenum">
              <a:rPr lang="en-US" sz="1200">
                <a:latin typeface="Times New Roman" pitchFamily="18" charset="0"/>
              </a:rPr>
              <a:pPr/>
              <a:t>46</a:t>
            </a:fld>
            <a:endParaRPr lang="en-US" sz="1200">
              <a:latin typeface="Times New Roman"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7792" eaLnBrk="0" hangingPunct="0">
              <a:defRPr sz="2400">
                <a:solidFill>
                  <a:schemeClr val="tx1"/>
                </a:solidFill>
                <a:latin typeface="Tahoma" pitchFamily="34" charset="0"/>
              </a:defRPr>
            </a:lvl1pPr>
            <a:lvl2pPr marL="731731" indent="-281435" defTabSz="917792" eaLnBrk="0" hangingPunct="0">
              <a:defRPr sz="2400">
                <a:solidFill>
                  <a:schemeClr val="tx1"/>
                </a:solidFill>
                <a:latin typeface="Tahoma" pitchFamily="34" charset="0"/>
              </a:defRPr>
            </a:lvl2pPr>
            <a:lvl3pPr marL="1125741" indent="-225148" defTabSz="917792" eaLnBrk="0" hangingPunct="0">
              <a:defRPr sz="2400">
                <a:solidFill>
                  <a:schemeClr val="tx1"/>
                </a:solidFill>
                <a:latin typeface="Tahoma" pitchFamily="34" charset="0"/>
              </a:defRPr>
            </a:lvl3pPr>
            <a:lvl4pPr marL="1576037" indent="-225148" defTabSz="917792" eaLnBrk="0" hangingPunct="0">
              <a:defRPr sz="2400">
                <a:solidFill>
                  <a:schemeClr val="tx1"/>
                </a:solidFill>
                <a:latin typeface="Tahoma" pitchFamily="34" charset="0"/>
              </a:defRPr>
            </a:lvl4pPr>
            <a:lvl5pPr marL="2026333" indent="-225148" defTabSz="917792" eaLnBrk="0" hangingPunct="0">
              <a:defRPr sz="2400">
                <a:solidFill>
                  <a:schemeClr val="tx1"/>
                </a:solidFill>
                <a:latin typeface="Tahoma" pitchFamily="34" charset="0"/>
              </a:defRPr>
            </a:lvl5pPr>
            <a:lvl6pPr marL="2476630" indent="-225148" defTabSz="917792" eaLnBrk="0" fontAlgn="base" hangingPunct="0">
              <a:spcBef>
                <a:spcPct val="0"/>
              </a:spcBef>
              <a:spcAft>
                <a:spcPct val="0"/>
              </a:spcAft>
              <a:defRPr sz="2400">
                <a:solidFill>
                  <a:schemeClr val="tx1"/>
                </a:solidFill>
                <a:latin typeface="Tahoma" pitchFamily="34" charset="0"/>
              </a:defRPr>
            </a:lvl6pPr>
            <a:lvl7pPr marL="2926926" indent="-225148" defTabSz="917792" eaLnBrk="0" fontAlgn="base" hangingPunct="0">
              <a:spcBef>
                <a:spcPct val="0"/>
              </a:spcBef>
              <a:spcAft>
                <a:spcPct val="0"/>
              </a:spcAft>
              <a:defRPr sz="2400">
                <a:solidFill>
                  <a:schemeClr val="tx1"/>
                </a:solidFill>
                <a:latin typeface="Tahoma" pitchFamily="34" charset="0"/>
              </a:defRPr>
            </a:lvl7pPr>
            <a:lvl8pPr marL="3377222" indent="-225148" defTabSz="917792" eaLnBrk="0" fontAlgn="base" hangingPunct="0">
              <a:spcBef>
                <a:spcPct val="0"/>
              </a:spcBef>
              <a:spcAft>
                <a:spcPct val="0"/>
              </a:spcAft>
              <a:defRPr sz="2400">
                <a:solidFill>
                  <a:schemeClr val="tx1"/>
                </a:solidFill>
                <a:latin typeface="Tahoma" pitchFamily="34" charset="0"/>
              </a:defRPr>
            </a:lvl8pPr>
            <a:lvl9pPr marL="3827518" indent="-225148" defTabSz="917792" eaLnBrk="0" fontAlgn="base" hangingPunct="0">
              <a:spcBef>
                <a:spcPct val="0"/>
              </a:spcBef>
              <a:spcAft>
                <a:spcPct val="0"/>
              </a:spcAft>
              <a:defRPr sz="2400">
                <a:solidFill>
                  <a:schemeClr val="tx1"/>
                </a:solidFill>
                <a:latin typeface="Tahoma" pitchFamily="34" charset="0"/>
              </a:defRPr>
            </a:lvl9pPr>
          </a:lstStyle>
          <a:p>
            <a:fld id="{370154B6-0A7F-4DFF-ACCF-6FF1F206AAF9}" type="slidenum">
              <a:rPr lang="en-US" sz="1200">
                <a:latin typeface="Times New Roman" pitchFamily="18" charset="0"/>
              </a:rPr>
              <a:pPr/>
              <a:t>47</a:t>
            </a:fld>
            <a:endParaRPr lang="en-US" sz="1200">
              <a:latin typeface="Times New Roman" pitchFamily="18" charset="0"/>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7792" eaLnBrk="0" hangingPunct="0">
              <a:defRPr sz="2400">
                <a:solidFill>
                  <a:schemeClr val="tx1"/>
                </a:solidFill>
                <a:latin typeface="Tahoma" pitchFamily="34" charset="0"/>
              </a:defRPr>
            </a:lvl1pPr>
            <a:lvl2pPr marL="731731" indent="-281435" defTabSz="917792" eaLnBrk="0" hangingPunct="0">
              <a:defRPr sz="2400">
                <a:solidFill>
                  <a:schemeClr val="tx1"/>
                </a:solidFill>
                <a:latin typeface="Tahoma" pitchFamily="34" charset="0"/>
              </a:defRPr>
            </a:lvl2pPr>
            <a:lvl3pPr marL="1125741" indent="-225148" defTabSz="917792" eaLnBrk="0" hangingPunct="0">
              <a:defRPr sz="2400">
                <a:solidFill>
                  <a:schemeClr val="tx1"/>
                </a:solidFill>
                <a:latin typeface="Tahoma" pitchFamily="34" charset="0"/>
              </a:defRPr>
            </a:lvl3pPr>
            <a:lvl4pPr marL="1576037" indent="-225148" defTabSz="917792" eaLnBrk="0" hangingPunct="0">
              <a:defRPr sz="2400">
                <a:solidFill>
                  <a:schemeClr val="tx1"/>
                </a:solidFill>
                <a:latin typeface="Tahoma" pitchFamily="34" charset="0"/>
              </a:defRPr>
            </a:lvl4pPr>
            <a:lvl5pPr marL="2026333" indent="-225148" defTabSz="917792" eaLnBrk="0" hangingPunct="0">
              <a:defRPr sz="2400">
                <a:solidFill>
                  <a:schemeClr val="tx1"/>
                </a:solidFill>
                <a:latin typeface="Tahoma" pitchFamily="34" charset="0"/>
              </a:defRPr>
            </a:lvl5pPr>
            <a:lvl6pPr marL="2476630" indent="-225148" defTabSz="917792" eaLnBrk="0" fontAlgn="base" hangingPunct="0">
              <a:spcBef>
                <a:spcPct val="0"/>
              </a:spcBef>
              <a:spcAft>
                <a:spcPct val="0"/>
              </a:spcAft>
              <a:defRPr sz="2400">
                <a:solidFill>
                  <a:schemeClr val="tx1"/>
                </a:solidFill>
                <a:latin typeface="Tahoma" pitchFamily="34" charset="0"/>
              </a:defRPr>
            </a:lvl6pPr>
            <a:lvl7pPr marL="2926926" indent="-225148" defTabSz="917792" eaLnBrk="0" fontAlgn="base" hangingPunct="0">
              <a:spcBef>
                <a:spcPct val="0"/>
              </a:spcBef>
              <a:spcAft>
                <a:spcPct val="0"/>
              </a:spcAft>
              <a:defRPr sz="2400">
                <a:solidFill>
                  <a:schemeClr val="tx1"/>
                </a:solidFill>
                <a:latin typeface="Tahoma" pitchFamily="34" charset="0"/>
              </a:defRPr>
            </a:lvl7pPr>
            <a:lvl8pPr marL="3377222" indent="-225148" defTabSz="917792" eaLnBrk="0" fontAlgn="base" hangingPunct="0">
              <a:spcBef>
                <a:spcPct val="0"/>
              </a:spcBef>
              <a:spcAft>
                <a:spcPct val="0"/>
              </a:spcAft>
              <a:defRPr sz="2400">
                <a:solidFill>
                  <a:schemeClr val="tx1"/>
                </a:solidFill>
                <a:latin typeface="Tahoma" pitchFamily="34" charset="0"/>
              </a:defRPr>
            </a:lvl8pPr>
            <a:lvl9pPr marL="3827518" indent="-225148" defTabSz="917792" eaLnBrk="0" fontAlgn="base" hangingPunct="0">
              <a:spcBef>
                <a:spcPct val="0"/>
              </a:spcBef>
              <a:spcAft>
                <a:spcPct val="0"/>
              </a:spcAft>
              <a:defRPr sz="2400">
                <a:solidFill>
                  <a:schemeClr val="tx1"/>
                </a:solidFill>
                <a:latin typeface="Tahoma" pitchFamily="34" charset="0"/>
              </a:defRPr>
            </a:lvl9pPr>
          </a:lstStyle>
          <a:p>
            <a:fld id="{370154B6-0A7F-4DFF-ACCF-6FF1F206AAF9}" type="slidenum">
              <a:rPr lang="en-US" sz="1200">
                <a:latin typeface="Times New Roman" pitchFamily="18" charset="0"/>
              </a:rPr>
              <a:pPr/>
              <a:t>48</a:t>
            </a:fld>
            <a:endParaRPr lang="en-US" sz="1200">
              <a:latin typeface="Times New Roman" pitchFamily="18" charset="0"/>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7792" eaLnBrk="0" hangingPunct="0">
              <a:defRPr sz="2400">
                <a:solidFill>
                  <a:schemeClr val="tx1"/>
                </a:solidFill>
                <a:latin typeface="Tahoma" pitchFamily="34" charset="0"/>
              </a:defRPr>
            </a:lvl1pPr>
            <a:lvl2pPr marL="731731" indent="-281435" defTabSz="917792" eaLnBrk="0" hangingPunct="0">
              <a:defRPr sz="2400">
                <a:solidFill>
                  <a:schemeClr val="tx1"/>
                </a:solidFill>
                <a:latin typeface="Tahoma" pitchFamily="34" charset="0"/>
              </a:defRPr>
            </a:lvl2pPr>
            <a:lvl3pPr marL="1125741" indent="-225148" defTabSz="917792" eaLnBrk="0" hangingPunct="0">
              <a:defRPr sz="2400">
                <a:solidFill>
                  <a:schemeClr val="tx1"/>
                </a:solidFill>
                <a:latin typeface="Tahoma" pitchFamily="34" charset="0"/>
              </a:defRPr>
            </a:lvl3pPr>
            <a:lvl4pPr marL="1576037" indent="-225148" defTabSz="917792" eaLnBrk="0" hangingPunct="0">
              <a:defRPr sz="2400">
                <a:solidFill>
                  <a:schemeClr val="tx1"/>
                </a:solidFill>
                <a:latin typeface="Tahoma" pitchFamily="34" charset="0"/>
              </a:defRPr>
            </a:lvl4pPr>
            <a:lvl5pPr marL="2026333" indent="-225148" defTabSz="917792" eaLnBrk="0" hangingPunct="0">
              <a:defRPr sz="2400">
                <a:solidFill>
                  <a:schemeClr val="tx1"/>
                </a:solidFill>
                <a:latin typeface="Tahoma" pitchFamily="34" charset="0"/>
              </a:defRPr>
            </a:lvl5pPr>
            <a:lvl6pPr marL="2476630" indent="-225148" defTabSz="917792" eaLnBrk="0" fontAlgn="base" hangingPunct="0">
              <a:spcBef>
                <a:spcPct val="0"/>
              </a:spcBef>
              <a:spcAft>
                <a:spcPct val="0"/>
              </a:spcAft>
              <a:defRPr sz="2400">
                <a:solidFill>
                  <a:schemeClr val="tx1"/>
                </a:solidFill>
                <a:latin typeface="Tahoma" pitchFamily="34" charset="0"/>
              </a:defRPr>
            </a:lvl6pPr>
            <a:lvl7pPr marL="2926926" indent="-225148" defTabSz="917792" eaLnBrk="0" fontAlgn="base" hangingPunct="0">
              <a:spcBef>
                <a:spcPct val="0"/>
              </a:spcBef>
              <a:spcAft>
                <a:spcPct val="0"/>
              </a:spcAft>
              <a:defRPr sz="2400">
                <a:solidFill>
                  <a:schemeClr val="tx1"/>
                </a:solidFill>
                <a:latin typeface="Tahoma" pitchFamily="34" charset="0"/>
              </a:defRPr>
            </a:lvl7pPr>
            <a:lvl8pPr marL="3377222" indent="-225148" defTabSz="917792" eaLnBrk="0" fontAlgn="base" hangingPunct="0">
              <a:spcBef>
                <a:spcPct val="0"/>
              </a:spcBef>
              <a:spcAft>
                <a:spcPct val="0"/>
              </a:spcAft>
              <a:defRPr sz="2400">
                <a:solidFill>
                  <a:schemeClr val="tx1"/>
                </a:solidFill>
                <a:latin typeface="Tahoma" pitchFamily="34" charset="0"/>
              </a:defRPr>
            </a:lvl8pPr>
            <a:lvl9pPr marL="3827518" indent="-225148" defTabSz="917792" eaLnBrk="0" fontAlgn="base" hangingPunct="0">
              <a:spcBef>
                <a:spcPct val="0"/>
              </a:spcBef>
              <a:spcAft>
                <a:spcPct val="0"/>
              </a:spcAft>
              <a:defRPr sz="2400">
                <a:solidFill>
                  <a:schemeClr val="tx1"/>
                </a:solidFill>
                <a:latin typeface="Tahoma" pitchFamily="34" charset="0"/>
              </a:defRPr>
            </a:lvl9pPr>
          </a:lstStyle>
          <a:p>
            <a:fld id="{9143AC9B-C069-42C5-B017-34065652F083}" type="slidenum">
              <a:rPr lang="en-US" sz="1200">
                <a:latin typeface="Times New Roman" pitchFamily="18" charset="0"/>
              </a:rPr>
              <a:pPr/>
              <a:t>49</a:t>
            </a:fld>
            <a:endParaRPr lang="en-US" sz="1200">
              <a:latin typeface="Times New Roman" pitchFamily="18"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7792" eaLnBrk="0" hangingPunct="0">
              <a:defRPr sz="2400">
                <a:solidFill>
                  <a:schemeClr val="tx1"/>
                </a:solidFill>
                <a:latin typeface="Tahoma" pitchFamily="34" charset="0"/>
              </a:defRPr>
            </a:lvl1pPr>
            <a:lvl2pPr marL="731731" indent="-281435" defTabSz="917792" eaLnBrk="0" hangingPunct="0">
              <a:defRPr sz="2400">
                <a:solidFill>
                  <a:schemeClr val="tx1"/>
                </a:solidFill>
                <a:latin typeface="Tahoma" pitchFamily="34" charset="0"/>
              </a:defRPr>
            </a:lvl2pPr>
            <a:lvl3pPr marL="1125741" indent="-225148" defTabSz="917792" eaLnBrk="0" hangingPunct="0">
              <a:defRPr sz="2400">
                <a:solidFill>
                  <a:schemeClr val="tx1"/>
                </a:solidFill>
                <a:latin typeface="Tahoma" pitchFamily="34" charset="0"/>
              </a:defRPr>
            </a:lvl3pPr>
            <a:lvl4pPr marL="1576037" indent="-225148" defTabSz="917792" eaLnBrk="0" hangingPunct="0">
              <a:defRPr sz="2400">
                <a:solidFill>
                  <a:schemeClr val="tx1"/>
                </a:solidFill>
                <a:latin typeface="Tahoma" pitchFamily="34" charset="0"/>
              </a:defRPr>
            </a:lvl4pPr>
            <a:lvl5pPr marL="2026333" indent="-225148" defTabSz="917792" eaLnBrk="0" hangingPunct="0">
              <a:defRPr sz="2400">
                <a:solidFill>
                  <a:schemeClr val="tx1"/>
                </a:solidFill>
                <a:latin typeface="Tahoma" pitchFamily="34" charset="0"/>
              </a:defRPr>
            </a:lvl5pPr>
            <a:lvl6pPr marL="2476630" indent="-225148" defTabSz="917792" eaLnBrk="0" fontAlgn="base" hangingPunct="0">
              <a:spcBef>
                <a:spcPct val="0"/>
              </a:spcBef>
              <a:spcAft>
                <a:spcPct val="0"/>
              </a:spcAft>
              <a:defRPr sz="2400">
                <a:solidFill>
                  <a:schemeClr val="tx1"/>
                </a:solidFill>
                <a:latin typeface="Tahoma" pitchFamily="34" charset="0"/>
              </a:defRPr>
            </a:lvl6pPr>
            <a:lvl7pPr marL="2926926" indent="-225148" defTabSz="917792" eaLnBrk="0" fontAlgn="base" hangingPunct="0">
              <a:spcBef>
                <a:spcPct val="0"/>
              </a:spcBef>
              <a:spcAft>
                <a:spcPct val="0"/>
              </a:spcAft>
              <a:defRPr sz="2400">
                <a:solidFill>
                  <a:schemeClr val="tx1"/>
                </a:solidFill>
                <a:latin typeface="Tahoma" pitchFamily="34" charset="0"/>
              </a:defRPr>
            </a:lvl7pPr>
            <a:lvl8pPr marL="3377222" indent="-225148" defTabSz="917792" eaLnBrk="0" fontAlgn="base" hangingPunct="0">
              <a:spcBef>
                <a:spcPct val="0"/>
              </a:spcBef>
              <a:spcAft>
                <a:spcPct val="0"/>
              </a:spcAft>
              <a:defRPr sz="2400">
                <a:solidFill>
                  <a:schemeClr val="tx1"/>
                </a:solidFill>
                <a:latin typeface="Tahoma" pitchFamily="34" charset="0"/>
              </a:defRPr>
            </a:lvl8pPr>
            <a:lvl9pPr marL="3827518" indent="-225148" defTabSz="917792" eaLnBrk="0" fontAlgn="base" hangingPunct="0">
              <a:spcBef>
                <a:spcPct val="0"/>
              </a:spcBef>
              <a:spcAft>
                <a:spcPct val="0"/>
              </a:spcAft>
              <a:defRPr sz="2400">
                <a:solidFill>
                  <a:schemeClr val="tx1"/>
                </a:solidFill>
                <a:latin typeface="Tahoma" pitchFamily="34" charset="0"/>
              </a:defRPr>
            </a:lvl9pPr>
          </a:lstStyle>
          <a:p>
            <a:fld id="{5963C997-37A6-4814-9B20-D27172218E35}" type="slidenum">
              <a:rPr lang="en-US" sz="1200">
                <a:latin typeface="Times New Roman" pitchFamily="18" charset="0"/>
              </a:rPr>
              <a:pPr/>
              <a:t>50</a:t>
            </a:fld>
            <a:endParaRPr lang="en-US" sz="1200">
              <a:latin typeface="Times New Roman" pitchFamily="18"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7792" eaLnBrk="0" hangingPunct="0">
              <a:defRPr sz="2400">
                <a:solidFill>
                  <a:schemeClr val="tx1"/>
                </a:solidFill>
                <a:latin typeface="Tahoma" pitchFamily="34" charset="0"/>
              </a:defRPr>
            </a:lvl1pPr>
            <a:lvl2pPr marL="731731" indent="-281435" defTabSz="917792" eaLnBrk="0" hangingPunct="0">
              <a:defRPr sz="2400">
                <a:solidFill>
                  <a:schemeClr val="tx1"/>
                </a:solidFill>
                <a:latin typeface="Tahoma" pitchFamily="34" charset="0"/>
              </a:defRPr>
            </a:lvl2pPr>
            <a:lvl3pPr marL="1125741" indent="-225148" defTabSz="917792" eaLnBrk="0" hangingPunct="0">
              <a:defRPr sz="2400">
                <a:solidFill>
                  <a:schemeClr val="tx1"/>
                </a:solidFill>
                <a:latin typeface="Tahoma" pitchFamily="34" charset="0"/>
              </a:defRPr>
            </a:lvl3pPr>
            <a:lvl4pPr marL="1576037" indent="-225148" defTabSz="917792" eaLnBrk="0" hangingPunct="0">
              <a:defRPr sz="2400">
                <a:solidFill>
                  <a:schemeClr val="tx1"/>
                </a:solidFill>
                <a:latin typeface="Tahoma" pitchFamily="34" charset="0"/>
              </a:defRPr>
            </a:lvl4pPr>
            <a:lvl5pPr marL="2026333" indent="-225148" defTabSz="917792" eaLnBrk="0" hangingPunct="0">
              <a:defRPr sz="2400">
                <a:solidFill>
                  <a:schemeClr val="tx1"/>
                </a:solidFill>
                <a:latin typeface="Tahoma" pitchFamily="34" charset="0"/>
              </a:defRPr>
            </a:lvl5pPr>
            <a:lvl6pPr marL="2476630" indent="-225148" defTabSz="917792" eaLnBrk="0" fontAlgn="base" hangingPunct="0">
              <a:spcBef>
                <a:spcPct val="0"/>
              </a:spcBef>
              <a:spcAft>
                <a:spcPct val="0"/>
              </a:spcAft>
              <a:defRPr sz="2400">
                <a:solidFill>
                  <a:schemeClr val="tx1"/>
                </a:solidFill>
                <a:latin typeface="Tahoma" pitchFamily="34" charset="0"/>
              </a:defRPr>
            </a:lvl6pPr>
            <a:lvl7pPr marL="2926926" indent="-225148" defTabSz="917792" eaLnBrk="0" fontAlgn="base" hangingPunct="0">
              <a:spcBef>
                <a:spcPct val="0"/>
              </a:spcBef>
              <a:spcAft>
                <a:spcPct val="0"/>
              </a:spcAft>
              <a:defRPr sz="2400">
                <a:solidFill>
                  <a:schemeClr val="tx1"/>
                </a:solidFill>
                <a:latin typeface="Tahoma" pitchFamily="34" charset="0"/>
              </a:defRPr>
            </a:lvl7pPr>
            <a:lvl8pPr marL="3377222" indent="-225148" defTabSz="917792" eaLnBrk="0" fontAlgn="base" hangingPunct="0">
              <a:spcBef>
                <a:spcPct val="0"/>
              </a:spcBef>
              <a:spcAft>
                <a:spcPct val="0"/>
              </a:spcAft>
              <a:defRPr sz="2400">
                <a:solidFill>
                  <a:schemeClr val="tx1"/>
                </a:solidFill>
                <a:latin typeface="Tahoma" pitchFamily="34" charset="0"/>
              </a:defRPr>
            </a:lvl8pPr>
            <a:lvl9pPr marL="3827518" indent="-225148" defTabSz="917792" eaLnBrk="0" fontAlgn="base" hangingPunct="0">
              <a:spcBef>
                <a:spcPct val="0"/>
              </a:spcBef>
              <a:spcAft>
                <a:spcPct val="0"/>
              </a:spcAft>
              <a:defRPr sz="2400">
                <a:solidFill>
                  <a:schemeClr val="tx1"/>
                </a:solidFill>
                <a:latin typeface="Tahoma" pitchFamily="34" charset="0"/>
              </a:defRPr>
            </a:lvl9pPr>
          </a:lstStyle>
          <a:p>
            <a:fld id="{B96A502D-D106-403E-9C19-235DF782BAF0}" type="slidenum">
              <a:rPr lang="en-US" sz="1200">
                <a:latin typeface="Times New Roman" pitchFamily="18" charset="0"/>
              </a:rPr>
              <a:pPr/>
              <a:t>51</a:t>
            </a:fld>
            <a:endParaRPr lang="en-US" sz="1200">
              <a:latin typeface="Times New Roman" pitchFamily="18"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sz="1200">
                <a:solidFill>
                  <a:schemeClr val="tx1"/>
                </a:solidFill>
                <a:latin typeface="Times New Roman" pitchFamily="18" charset="0"/>
              </a:defRPr>
            </a:lvl1pPr>
            <a:lvl2pPr marL="729057" indent="-280406" defTabSz="914437">
              <a:defRPr sz="1200">
                <a:solidFill>
                  <a:schemeClr val="tx1"/>
                </a:solidFill>
                <a:latin typeface="Times New Roman" pitchFamily="18" charset="0"/>
              </a:defRPr>
            </a:lvl2pPr>
            <a:lvl3pPr marL="1121626" indent="-224325" defTabSz="914437">
              <a:defRPr sz="1200">
                <a:solidFill>
                  <a:schemeClr val="tx1"/>
                </a:solidFill>
                <a:latin typeface="Times New Roman" pitchFamily="18" charset="0"/>
              </a:defRPr>
            </a:lvl3pPr>
            <a:lvl4pPr marL="1570276" indent="-224325" defTabSz="914437">
              <a:defRPr sz="1200">
                <a:solidFill>
                  <a:schemeClr val="tx1"/>
                </a:solidFill>
                <a:latin typeface="Times New Roman" pitchFamily="18" charset="0"/>
              </a:defRPr>
            </a:lvl4pPr>
            <a:lvl5pPr marL="2018927" indent="-224325" defTabSz="914437">
              <a:defRPr sz="1200">
                <a:solidFill>
                  <a:schemeClr val="tx1"/>
                </a:solidFill>
                <a:latin typeface="Times New Roman" pitchFamily="18" charset="0"/>
              </a:defRPr>
            </a:lvl5pPr>
            <a:lvl6pPr marL="2467577" indent="-224325" defTabSz="914437" eaLnBrk="0" fontAlgn="base" hangingPunct="0">
              <a:spcBef>
                <a:spcPct val="30000"/>
              </a:spcBef>
              <a:spcAft>
                <a:spcPct val="0"/>
              </a:spcAft>
              <a:defRPr sz="1200">
                <a:solidFill>
                  <a:schemeClr val="tx1"/>
                </a:solidFill>
                <a:latin typeface="Times New Roman" pitchFamily="18" charset="0"/>
              </a:defRPr>
            </a:lvl6pPr>
            <a:lvl7pPr marL="2916227" indent="-224325" defTabSz="914437" eaLnBrk="0" fontAlgn="base" hangingPunct="0">
              <a:spcBef>
                <a:spcPct val="30000"/>
              </a:spcBef>
              <a:spcAft>
                <a:spcPct val="0"/>
              </a:spcAft>
              <a:defRPr sz="1200">
                <a:solidFill>
                  <a:schemeClr val="tx1"/>
                </a:solidFill>
                <a:latin typeface="Times New Roman" pitchFamily="18" charset="0"/>
              </a:defRPr>
            </a:lvl7pPr>
            <a:lvl8pPr marL="3364878" indent="-224325" defTabSz="914437" eaLnBrk="0" fontAlgn="base" hangingPunct="0">
              <a:spcBef>
                <a:spcPct val="30000"/>
              </a:spcBef>
              <a:spcAft>
                <a:spcPct val="0"/>
              </a:spcAft>
              <a:defRPr sz="1200">
                <a:solidFill>
                  <a:schemeClr val="tx1"/>
                </a:solidFill>
                <a:latin typeface="Times New Roman" pitchFamily="18" charset="0"/>
              </a:defRPr>
            </a:lvl8pPr>
            <a:lvl9pPr marL="3813528" indent="-224325" defTabSz="914437" eaLnBrk="0" fontAlgn="base" hangingPunct="0">
              <a:spcBef>
                <a:spcPct val="30000"/>
              </a:spcBef>
              <a:spcAft>
                <a:spcPct val="0"/>
              </a:spcAft>
              <a:defRPr sz="1200">
                <a:solidFill>
                  <a:schemeClr val="tx1"/>
                </a:solidFill>
                <a:latin typeface="Times New Roman" pitchFamily="18" charset="0"/>
              </a:defRPr>
            </a:lvl9pPr>
          </a:lstStyle>
          <a:p>
            <a:fld id="{19B3D98F-D8AB-4AAA-9EFF-A76BDF5680E7}" type="slidenum">
              <a:rPr lang="en-US" altLang="en-US">
                <a:solidFill>
                  <a:prstClr val="black"/>
                </a:solidFill>
                <a:latin typeface="Tahoma" pitchFamily="34" charset="0"/>
              </a:rPr>
              <a:pPr/>
              <a:t>16</a:t>
            </a:fld>
            <a:endParaRPr lang="en-US" altLang="en-US">
              <a:solidFill>
                <a:prstClr val="black"/>
              </a:solidFill>
              <a:latin typeface="Tahoma" pitchFamily="34" charset="0"/>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7792" eaLnBrk="0" hangingPunct="0">
              <a:defRPr sz="2400">
                <a:solidFill>
                  <a:schemeClr val="tx1"/>
                </a:solidFill>
                <a:latin typeface="Tahoma" pitchFamily="34" charset="0"/>
              </a:defRPr>
            </a:lvl1pPr>
            <a:lvl2pPr marL="731731" indent="-281435" defTabSz="917792" eaLnBrk="0" hangingPunct="0">
              <a:defRPr sz="2400">
                <a:solidFill>
                  <a:schemeClr val="tx1"/>
                </a:solidFill>
                <a:latin typeface="Tahoma" pitchFamily="34" charset="0"/>
              </a:defRPr>
            </a:lvl2pPr>
            <a:lvl3pPr marL="1125741" indent="-225148" defTabSz="917792" eaLnBrk="0" hangingPunct="0">
              <a:defRPr sz="2400">
                <a:solidFill>
                  <a:schemeClr val="tx1"/>
                </a:solidFill>
                <a:latin typeface="Tahoma" pitchFamily="34" charset="0"/>
              </a:defRPr>
            </a:lvl3pPr>
            <a:lvl4pPr marL="1576037" indent="-225148" defTabSz="917792" eaLnBrk="0" hangingPunct="0">
              <a:defRPr sz="2400">
                <a:solidFill>
                  <a:schemeClr val="tx1"/>
                </a:solidFill>
                <a:latin typeface="Tahoma" pitchFamily="34" charset="0"/>
              </a:defRPr>
            </a:lvl4pPr>
            <a:lvl5pPr marL="2026333" indent="-225148" defTabSz="917792" eaLnBrk="0" hangingPunct="0">
              <a:defRPr sz="2400">
                <a:solidFill>
                  <a:schemeClr val="tx1"/>
                </a:solidFill>
                <a:latin typeface="Tahoma" pitchFamily="34" charset="0"/>
              </a:defRPr>
            </a:lvl5pPr>
            <a:lvl6pPr marL="2476630" indent="-225148" defTabSz="917792" eaLnBrk="0" fontAlgn="base" hangingPunct="0">
              <a:spcBef>
                <a:spcPct val="0"/>
              </a:spcBef>
              <a:spcAft>
                <a:spcPct val="0"/>
              </a:spcAft>
              <a:defRPr sz="2400">
                <a:solidFill>
                  <a:schemeClr val="tx1"/>
                </a:solidFill>
                <a:latin typeface="Tahoma" pitchFamily="34" charset="0"/>
              </a:defRPr>
            </a:lvl6pPr>
            <a:lvl7pPr marL="2926926" indent="-225148" defTabSz="917792" eaLnBrk="0" fontAlgn="base" hangingPunct="0">
              <a:spcBef>
                <a:spcPct val="0"/>
              </a:spcBef>
              <a:spcAft>
                <a:spcPct val="0"/>
              </a:spcAft>
              <a:defRPr sz="2400">
                <a:solidFill>
                  <a:schemeClr val="tx1"/>
                </a:solidFill>
                <a:latin typeface="Tahoma" pitchFamily="34" charset="0"/>
              </a:defRPr>
            </a:lvl7pPr>
            <a:lvl8pPr marL="3377222" indent="-225148" defTabSz="917792" eaLnBrk="0" fontAlgn="base" hangingPunct="0">
              <a:spcBef>
                <a:spcPct val="0"/>
              </a:spcBef>
              <a:spcAft>
                <a:spcPct val="0"/>
              </a:spcAft>
              <a:defRPr sz="2400">
                <a:solidFill>
                  <a:schemeClr val="tx1"/>
                </a:solidFill>
                <a:latin typeface="Tahoma" pitchFamily="34" charset="0"/>
              </a:defRPr>
            </a:lvl8pPr>
            <a:lvl9pPr marL="3827518" indent="-225148" defTabSz="917792" eaLnBrk="0" fontAlgn="base" hangingPunct="0">
              <a:spcBef>
                <a:spcPct val="0"/>
              </a:spcBef>
              <a:spcAft>
                <a:spcPct val="0"/>
              </a:spcAft>
              <a:defRPr sz="2400">
                <a:solidFill>
                  <a:schemeClr val="tx1"/>
                </a:solidFill>
                <a:latin typeface="Tahoma" pitchFamily="34" charset="0"/>
              </a:defRPr>
            </a:lvl9pPr>
          </a:lstStyle>
          <a:p>
            <a:fld id="{B9CC5DB5-1068-4F25-A84F-D538AE2D848C}" type="slidenum">
              <a:rPr lang="en-US" sz="1200">
                <a:latin typeface="Times New Roman" pitchFamily="18" charset="0"/>
              </a:rPr>
              <a:pPr/>
              <a:t>52</a:t>
            </a:fld>
            <a:endParaRPr lang="en-US" sz="1200">
              <a:latin typeface="Times New Roman" pitchFamily="18"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7792" eaLnBrk="0" hangingPunct="0">
              <a:defRPr sz="2400">
                <a:solidFill>
                  <a:schemeClr val="tx1"/>
                </a:solidFill>
                <a:latin typeface="Tahoma" pitchFamily="34" charset="0"/>
              </a:defRPr>
            </a:lvl1pPr>
            <a:lvl2pPr marL="731731" indent="-281435" defTabSz="917792" eaLnBrk="0" hangingPunct="0">
              <a:defRPr sz="2400">
                <a:solidFill>
                  <a:schemeClr val="tx1"/>
                </a:solidFill>
                <a:latin typeface="Tahoma" pitchFamily="34" charset="0"/>
              </a:defRPr>
            </a:lvl2pPr>
            <a:lvl3pPr marL="1125741" indent="-225148" defTabSz="917792" eaLnBrk="0" hangingPunct="0">
              <a:defRPr sz="2400">
                <a:solidFill>
                  <a:schemeClr val="tx1"/>
                </a:solidFill>
                <a:latin typeface="Tahoma" pitchFamily="34" charset="0"/>
              </a:defRPr>
            </a:lvl3pPr>
            <a:lvl4pPr marL="1576037" indent="-225148" defTabSz="917792" eaLnBrk="0" hangingPunct="0">
              <a:defRPr sz="2400">
                <a:solidFill>
                  <a:schemeClr val="tx1"/>
                </a:solidFill>
                <a:latin typeface="Tahoma" pitchFamily="34" charset="0"/>
              </a:defRPr>
            </a:lvl4pPr>
            <a:lvl5pPr marL="2026333" indent="-225148" defTabSz="917792" eaLnBrk="0" hangingPunct="0">
              <a:defRPr sz="2400">
                <a:solidFill>
                  <a:schemeClr val="tx1"/>
                </a:solidFill>
                <a:latin typeface="Tahoma" pitchFamily="34" charset="0"/>
              </a:defRPr>
            </a:lvl5pPr>
            <a:lvl6pPr marL="2476630" indent="-225148" defTabSz="917792" eaLnBrk="0" fontAlgn="base" hangingPunct="0">
              <a:spcBef>
                <a:spcPct val="0"/>
              </a:spcBef>
              <a:spcAft>
                <a:spcPct val="0"/>
              </a:spcAft>
              <a:defRPr sz="2400">
                <a:solidFill>
                  <a:schemeClr val="tx1"/>
                </a:solidFill>
                <a:latin typeface="Tahoma" pitchFamily="34" charset="0"/>
              </a:defRPr>
            </a:lvl6pPr>
            <a:lvl7pPr marL="2926926" indent="-225148" defTabSz="917792" eaLnBrk="0" fontAlgn="base" hangingPunct="0">
              <a:spcBef>
                <a:spcPct val="0"/>
              </a:spcBef>
              <a:spcAft>
                <a:spcPct val="0"/>
              </a:spcAft>
              <a:defRPr sz="2400">
                <a:solidFill>
                  <a:schemeClr val="tx1"/>
                </a:solidFill>
                <a:latin typeface="Tahoma" pitchFamily="34" charset="0"/>
              </a:defRPr>
            </a:lvl7pPr>
            <a:lvl8pPr marL="3377222" indent="-225148" defTabSz="917792" eaLnBrk="0" fontAlgn="base" hangingPunct="0">
              <a:spcBef>
                <a:spcPct val="0"/>
              </a:spcBef>
              <a:spcAft>
                <a:spcPct val="0"/>
              </a:spcAft>
              <a:defRPr sz="2400">
                <a:solidFill>
                  <a:schemeClr val="tx1"/>
                </a:solidFill>
                <a:latin typeface="Tahoma" pitchFamily="34" charset="0"/>
              </a:defRPr>
            </a:lvl8pPr>
            <a:lvl9pPr marL="3827518" indent="-225148" defTabSz="917792" eaLnBrk="0" fontAlgn="base" hangingPunct="0">
              <a:spcBef>
                <a:spcPct val="0"/>
              </a:spcBef>
              <a:spcAft>
                <a:spcPct val="0"/>
              </a:spcAft>
              <a:defRPr sz="2400">
                <a:solidFill>
                  <a:schemeClr val="tx1"/>
                </a:solidFill>
                <a:latin typeface="Tahoma" pitchFamily="34" charset="0"/>
              </a:defRPr>
            </a:lvl9pPr>
          </a:lstStyle>
          <a:p>
            <a:fld id="{58AA7043-7888-44ED-94CC-E61046FA3861}" type="slidenum">
              <a:rPr lang="en-US" sz="1200">
                <a:latin typeface="Times New Roman" pitchFamily="18" charset="0"/>
              </a:rPr>
              <a:pPr/>
              <a:t>53</a:t>
            </a:fld>
            <a:endParaRPr lang="en-US" sz="1200">
              <a:latin typeface="Times New Roman" pitchFamily="18" charset="0"/>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7792" eaLnBrk="0" hangingPunct="0">
              <a:defRPr sz="2400">
                <a:solidFill>
                  <a:schemeClr val="tx1"/>
                </a:solidFill>
                <a:latin typeface="Tahoma" pitchFamily="34" charset="0"/>
              </a:defRPr>
            </a:lvl1pPr>
            <a:lvl2pPr marL="731731" indent="-281435" defTabSz="917792" eaLnBrk="0" hangingPunct="0">
              <a:defRPr sz="2400">
                <a:solidFill>
                  <a:schemeClr val="tx1"/>
                </a:solidFill>
                <a:latin typeface="Tahoma" pitchFamily="34" charset="0"/>
              </a:defRPr>
            </a:lvl2pPr>
            <a:lvl3pPr marL="1125741" indent="-225148" defTabSz="917792" eaLnBrk="0" hangingPunct="0">
              <a:defRPr sz="2400">
                <a:solidFill>
                  <a:schemeClr val="tx1"/>
                </a:solidFill>
                <a:latin typeface="Tahoma" pitchFamily="34" charset="0"/>
              </a:defRPr>
            </a:lvl3pPr>
            <a:lvl4pPr marL="1576037" indent="-225148" defTabSz="917792" eaLnBrk="0" hangingPunct="0">
              <a:defRPr sz="2400">
                <a:solidFill>
                  <a:schemeClr val="tx1"/>
                </a:solidFill>
                <a:latin typeface="Tahoma" pitchFamily="34" charset="0"/>
              </a:defRPr>
            </a:lvl4pPr>
            <a:lvl5pPr marL="2026333" indent="-225148" defTabSz="917792" eaLnBrk="0" hangingPunct="0">
              <a:defRPr sz="2400">
                <a:solidFill>
                  <a:schemeClr val="tx1"/>
                </a:solidFill>
                <a:latin typeface="Tahoma" pitchFamily="34" charset="0"/>
              </a:defRPr>
            </a:lvl5pPr>
            <a:lvl6pPr marL="2476630" indent="-225148" defTabSz="917792" eaLnBrk="0" fontAlgn="base" hangingPunct="0">
              <a:spcBef>
                <a:spcPct val="0"/>
              </a:spcBef>
              <a:spcAft>
                <a:spcPct val="0"/>
              </a:spcAft>
              <a:defRPr sz="2400">
                <a:solidFill>
                  <a:schemeClr val="tx1"/>
                </a:solidFill>
                <a:latin typeface="Tahoma" pitchFamily="34" charset="0"/>
              </a:defRPr>
            </a:lvl6pPr>
            <a:lvl7pPr marL="2926926" indent="-225148" defTabSz="917792" eaLnBrk="0" fontAlgn="base" hangingPunct="0">
              <a:spcBef>
                <a:spcPct val="0"/>
              </a:spcBef>
              <a:spcAft>
                <a:spcPct val="0"/>
              </a:spcAft>
              <a:defRPr sz="2400">
                <a:solidFill>
                  <a:schemeClr val="tx1"/>
                </a:solidFill>
                <a:latin typeface="Tahoma" pitchFamily="34" charset="0"/>
              </a:defRPr>
            </a:lvl7pPr>
            <a:lvl8pPr marL="3377222" indent="-225148" defTabSz="917792" eaLnBrk="0" fontAlgn="base" hangingPunct="0">
              <a:spcBef>
                <a:spcPct val="0"/>
              </a:spcBef>
              <a:spcAft>
                <a:spcPct val="0"/>
              </a:spcAft>
              <a:defRPr sz="2400">
                <a:solidFill>
                  <a:schemeClr val="tx1"/>
                </a:solidFill>
                <a:latin typeface="Tahoma" pitchFamily="34" charset="0"/>
              </a:defRPr>
            </a:lvl8pPr>
            <a:lvl9pPr marL="3827518" indent="-225148" defTabSz="917792" eaLnBrk="0" fontAlgn="base" hangingPunct="0">
              <a:spcBef>
                <a:spcPct val="0"/>
              </a:spcBef>
              <a:spcAft>
                <a:spcPct val="0"/>
              </a:spcAft>
              <a:defRPr sz="2400">
                <a:solidFill>
                  <a:schemeClr val="tx1"/>
                </a:solidFill>
                <a:latin typeface="Tahoma" pitchFamily="34" charset="0"/>
              </a:defRPr>
            </a:lvl9pPr>
          </a:lstStyle>
          <a:p>
            <a:fld id="{83BB1BD6-2BBF-448A-BBD0-2D2CB1A38714}" type="slidenum">
              <a:rPr lang="en-US" sz="1200">
                <a:latin typeface="Times New Roman" pitchFamily="18" charset="0"/>
              </a:rPr>
              <a:pPr/>
              <a:t>54</a:t>
            </a:fld>
            <a:endParaRPr lang="en-US" sz="1200">
              <a:latin typeface="Times New Roman" pitchFamily="18"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7792" eaLnBrk="0" hangingPunct="0">
              <a:defRPr sz="2400">
                <a:solidFill>
                  <a:schemeClr val="tx1"/>
                </a:solidFill>
                <a:latin typeface="Tahoma" pitchFamily="34" charset="0"/>
              </a:defRPr>
            </a:lvl1pPr>
            <a:lvl2pPr marL="731731" indent="-281435" defTabSz="917792" eaLnBrk="0" hangingPunct="0">
              <a:defRPr sz="2400">
                <a:solidFill>
                  <a:schemeClr val="tx1"/>
                </a:solidFill>
                <a:latin typeface="Tahoma" pitchFamily="34" charset="0"/>
              </a:defRPr>
            </a:lvl2pPr>
            <a:lvl3pPr marL="1125741" indent="-225148" defTabSz="917792" eaLnBrk="0" hangingPunct="0">
              <a:defRPr sz="2400">
                <a:solidFill>
                  <a:schemeClr val="tx1"/>
                </a:solidFill>
                <a:latin typeface="Tahoma" pitchFamily="34" charset="0"/>
              </a:defRPr>
            </a:lvl3pPr>
            <a:lvl4pPr marL="1576037" indent="-225148" defTabSz="917792" eaLnBrk="0" hangingPunct="0">
              <a:defRPr sz="2400">
                <a:solidFill>
                  <a:schemeClr val="tx1"/>
                </a:solidFill>
                <a:latin typeface="Tahoma" pitchFamily="34" charset="0"/>
              </a:defRPr>
            </a:lvl4pPr>
            <a:lvl5pPr marL="2026333" indent="-225148" defTabSz="917792" eaLnBrk="0" hangingPunct="0">
              <a:defRPr sz="2400">
                <a:solidFill>
                  <a:schemeClr val="tx1"/>
                </a:solidFill>
                <a:latin typeface="Tahoma" pitchFamily="34" charset="0"/>
              </a:defRPr>
            </a:lvl5pPr>
            <a:lvl6pPr marL="2476630" indent="-225148" defTabSz="917792" eaLnBrk="0" fontAlgn="base" hangingPunct="0">
              <a:spcBef>
                <a:spcPct val="0"/>
              </a:spcBef>
              <a:spcAft>
                <a:spcPct val="0"/>
              </a:spcAft>
              <a:defRPr sz="2400">
                <a:solidFill>
                  <a:schemeClr val="tx1"/>
                </a:solidFill>
                <a:latin typeface="Tahoma" pitchFamily="34" charset="0"/>
              </a:defRPr>
            </a:lvl6pPr>
            <a:lvl7pPr marL="2926926" indent="-225148" defTabSz="917792" eaLnBrk="0" fontAlgn="base" hangingPunct="0">
              <a:spcBef>
                <a:spcPct val="0"/>
              </a:spcBef>
              <a:spcAft>
                <a:spcPct val="0"/>
              </a:spcAft>
              <a:defRPr sz="2400">
                <a:solidFill>
                  <a:schemeClr val="tx1"/>
                </a:solidFill>
                <a:latin typeface="Tahoma" pitchFamily="34" charset="0"/>
              </a:defRPr>
            </a:lvl7pPr>
            <a:lvl8pPr marL="3377222" indent="-225148" defTabSz="917792" eaLnBrk="0" fontAlgn="base" hangingPunct="0">
              <a:spcBef>
                <a:spcPct val="0"/>
              </a:spcBef>
              <a:spcAft>
                <a:spcPct val="0"/>
              </a:spcAft>
              <a:defRPr sz="2400">
                <a:solidFill>
                  <a:schemeClr val="tx1"/>
                </a:solidFill>
                <a:latin typeface="Tahoma" pitchFamily="34" charset="0"/>
              </a:defRPr>
            </a:lvl8pPr>
            <a:lvl9pPr marL="3827518" indent="-225148" defTabSz="917792" eaLnBrk="0" fontAlgn="base" hangingPunct="0">
              <a:spcBef>
                <a:spcPct val="0"/>
              </a:spcBef>
              <a:spcAft>
                <a:spcPct val="0"/>
              </a:spcAft>
              <a:defRPr sz="2400">
                <a:solidFill>
                  <a:schemeClr val="tx1"/>
                </a:solidFill>
                <a:latin typeface="Tahoma" pitchFamily="34" charset="0"/>
              </a:defRPr>
            </a:lvl9pPr>
          </a:lstStyle>
          <a:p>
            <a:fld id="{13C4EB39-0CD6-427D-985D-EDBD2C51093B}" type="slidenum">
              <a:rPr lang="en-US" sz="1200">
                <a:latin typeface="Times New Roman" pitchFamily="18" charset="0"/>
              </a:rPr>
              <a:pPr/>
              <a:t>55</a:t>
            </a:fld>
            <a:endParaRPr lang="en-US" sz="1200">
              <a:latin typeface="Times New Roman" pitchFamily="18" charset="0"/>
            </a:endParaRPr>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7792" eaLnBrk="0" hangingPunct="0">
              <a:defRPr sz="2400">
                <a:solidFill>
                  <a:schemeClr val="tx1"/>
                </a:solidFill>
                <a:latin typeface="Tahoma" pitchFamily="34" charset="0"/>
              </a:defRPr>
            </a:lvl1pPr>
            <a:lvl2pPr marL="731731" indent="-281435" defTabSz="917792" eaLnBrk="0" hangingPunct="0">
              <a:defRPr sz="2400">
                <a:solidFill>
                  <a:schemeClr val="tx1"/>
                </a:solidFill>
                <a:latin typeface="Tahoma" pitchFamily="34" charset="0"/>
              </a:defRPr>
            </a:lvl2pPr>
            <a:lvl3pPr marL="1125741" indent="-225148" defTabSz="917792" eaLnBrk="0" hangingPunct="0">
              <a:defRPr sz="2400">
                <a:solidFill>
                  <a:schemeClr val="tx1"/>
                </a:solidFill>
                <a:latin typeface="Tahoma" pitchFamily="34" charset="0"/>
              </a:defRPr>
            </a:lvl3pPr>
            <a:lvl4pPr marL="1576037" indent="-225148" defTabSz="917792" eaLnBrk="0" hangingPunct="0">
              <a:defRPr sz="2400">
                <a:solidFill>
                  <a:schemeClr val="tx1"/>
                </a:solidFill>
                <a:latin typeface="Tahoma" pitchFamily="34" charset="0"/>
              </a:defRPr>
            </a:lvl4pPr>
            <a:lvl5pPr marL="2026333" indent="-225148" defTabSz="917792" eaLnBrk="0" hangingPunct="0">
              <a:defRPr sz="2400">
                <a:solidFill>
                  <a:schemeClr val="tx1"/>
                </a:solidFill>
                <a:latin typeface="Tahoma" pitchFamily="34" charset="0"/>
              </a:defRPr>
            </a:lvl5pPr>
            <a:lvl6pPr marL="2476630" indent="-225148" defTabSz="917792" eaLnBrk="0" fontAlgn="base" hangingPunct="0">
              <a:spcBef>
                <a:spcPct val="0"/>
              </a:spcBef>
              <a:spcAft>
                <a:spcPct val="0"/>
              </a:spcAft>
              <a:defRPr sz="2400">
                <a:solidFill>
                  <a:schemeClr val="tx1"/>
                </a:solidFill>
                <a:latin typeface="Tahoma" pitchFamily="34" charset="0"/>
              </a:defRPr>
            </a:lvl6pPr>
            <a:lvl7pPr marL="2926926" indent="-225148" defTabSz="917792" eaLnBrk="0" fontAlgn="base" hangingPunct="0">
              <a:spcBef>
                <a:spcPct val="0"/>
              </a:spcBef>
              <a:spcAft>
                <a:spcPct val="0"/>
              </a:spcAft>
              <a:defRPr sz="2400">
                <a:solidFill>
                  <a:schemeClr val="tx1"/>
                </a:solidFill>
                <a:latin typeface="Tahoma" pitchFamily="34" charset="0"/>
              </a:defRPr>
            </a:lvl7pPr>
            <a:lvl8pPr marL="3377222" indent="-225148" defTabSz="917792" eaLnBrk="0" fontAlgn="base" hangingPunct="0">
              <a:spcBef>
                <a:spcPct val="0"/>
              </a:spcBef>
              <a:spcAft>
                <a:spcPct val="0"/>
              </a:spcAft>
              <a:defRPr sz="2400">
                <a:solidFill>
                  <a:schemeClr val="tx1"/>
                </a:solidFill>
                <a:latin typeface="Tahoma" pitchFamily="34" charset="0"/>
              </a:defRPr>
            </a:lvl8pPr>
            <a:lvl9pPr marL="3827518" indent="-225148" defTabSz="917792" eaLnBrk="0" fontAlgn="base" hangingPunct="0">
              <a:spcBef>
                <a:spcPct val="0"/>
              </a:spcBef>
              <a:spcAft>
                <a:spcPct val="0"/>
              </a:spcAft>
              <a:defRPr sz="2400">
                <a:solidFill>
                  <a:schemeClr val="tx1"/>
                </a:solidFill>
                <a:latin typeface="Tahoma" pitchFamily="34" charset="0"/>
              </a:defRPr>
            </a:lvl9pPr>
          </a:lstStyle>
          <a:p>
            <a:fld id="{13C4EB39-0CD6-427D-985D-EDBD2C51093B}" type="slidenum">
              <a:rPr lang="en-US" sz="1200">
                <a:latin typeface="Times New Roman" pitchFamily="18" charset="0"/>
              </a:rPr>
              <a:pPr/>
              <a:t>56</a:t>
            </a:fld>
            <a:endParaRPr lang="en-US" sz="1200">
              <a:latin typeface="Times New Roman" pitchFamily="18" charset="0"/>
            </a:endParaRPr>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7792" eaLnBrk="0" hangingPunct="0">
              <a:defRPr sz="2400">
                <a:solidFill>
                  <a:schemeClr val="tx1"/>
                </a:solidFill>
                <a:latin typeface="Tahoma" pitchFamily="34" charset="0"/>
              </a:defRPr>
            </a:lvl1pPr>
            <a:lvl2pPr marL="731731" indent="-281435" defTabSz="917792" eaLnBrk="0" hangingPunct="0">
              <a:defRPr sz="2400">
                <a:solidFill>
                  <a:schemeClr val="tx1"/>
                </a:solidFill>
                <a:latin typeface="Tahoma" pitchFamily="34" charset="0"/>
              </a:defRPr>
            </a:lvl2pPr>
            <a:lvl3pPr marL="1125741" indent="-225148" defTabSz="917792" eaLnBrk="0" hangingPunct="0">
              <a:defRPr sz="2400">
                <a:solidFill>
                  <a:schemeClr val="tx1"/>
                </a:solidFill>
                <a:latin typeface="Tahoma" pitchFamily="34" charset="0"/>
              </a:defRPr>
            </a:lvl3pPr>
            <a:lvl4pPr marL="1576037" indent="-225148" defTabSz="917792" eaLnBrk="0" hangingPunct="0">
              <a:defRPr sz="2400">
                <a:solidFill>
                  <a:schemeClr val="tx1"/>
                </a:solidFill>
                <a:latin typeface="Tahoma" pitchFamily="34" charset="0"/>
              </a:defRPr>
            </a:lvl4pPr>
            <a:lvl5pPr marL="2026333" indent="-225148" defTabSz="917792" eaLnBrk="0" hangingPunct="0">
              <a:defRPr sz="2400">
                <a:solidFill>
                  <a:schemeClr val="tx1"/>
                </a:solidFill>
                <a:latin typeface="Tahoma" pitchFamily="34" charset="0"/>
              </a:defRPr>
            </a:lvl5pPr>
            <a:lvl6pPr marL="2476630" indent="-225148" defTabSz="917792" eaLnBrk="0" fontAlgn="base" hangingPunct="0">
              <a:spcBef>
                <a:spcPct val="0"/>
              </a:spcBef>
              <a:spcAft>
                <a:spcPct val="0"/>
              </a:spcAft>
              <a:defRPr sz="2400">
                <a:solidFill>
                  <a:schemeClr val="tx1"/>
                </a:solidFill>
                <a:latin typeface="Tahoma" pitchFamily="34" charset="0"/>
              </a:defRPr>
            </a:lvl6pPr>
            <a:lvl7pPr marL="2926926" indent="-225148" defTabSz="917792" eaLnBrk="0" fontAlgn="base" hangingPunct="0">
              <a:spcBef>
                <a:spcPct val="0"/>
              </a:spcBef>
              <a:spcAft>
                <a:spcPct val="0"/>
              </a:spcAft>
              <a:defRPr sz="2400">
                <a:solidFill>
                  <a:schemeClr val="tx1"/>
                </a:solidFill>
                <a:latin typeface="Tahoma" pitchFamily="34" charset="0"/>
              </a:defRPr>
            </a:lvl7pPr>
            <a:lvl8pPr marL="3377222" indent="-225148" defTabSz="917792" eaLnBrk="0" fontAlgn="base" hangingPunct="0">
              <a:spcBef>
                <a:spcPct val="0"/>
              </a:spcBef>
              <a:spcAft>
                <a:spcPct val="0"/>
              </a:spcAft>
              <a:defRPr sz="2400">
                <a:solidFill>
                  <a:schemeClr val="tx1"/>
                </a:solidFill>
                <a:latin typeface="Tahoma" pitchFamily="34" charset="0"/>
              </a:defRPr>
            </a:lvl8pPr>
            <a:lvl9pPr marL="3827518" indent="-225148" defTabSz="917792" eaLnBrk="0" fontAlgn="base" hangingPunct="0">
              <a:spcBef>
                <a:spcPct val="0"/>
              </a:spcBef>
              <a:spcAft>
                <a:spcPct val="0"/>
              </a:spcAft>
              <a:defRPr sz="2400">
                <a:solidFill>
                  <a:schemeClr val="tx1"/>
                </a:solidFill>
                <a:latin typeface="Tahoma" pitchFamily="34" charset="0"/>
              </a:defRPr>
            </a:lvl9pPr>
          </a:lstStyle>
          <a:p>
            <a:fld id="{E28D5D3F-2FC1-4F6A-888C-0D0810A1DB6E}" type="slidenum">
              <a:rPr lang="en-US" sz="1200">
                <a:latin typeface="Times New Roman" pitchFamily="18" charset="0"/>
              </a:rPr>
              <a:pPr/>
              <a:t>57</a:t>
            </a:fld>
            <a:endParaRPr lang="en-US" sz="1200">
              <a:latin typeface="Times New Roman" pitchFamily="18" charset="0"/>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7792" eaLnBrk="0" hangingPunct="0">
              <a:defRPr sz="2400">
                <a:solidFill>
                  <a:schemeClr val="tx1"/>
                </a:solidFill>
                <a:latin typeface="Tahoma" pitchFamily="34" charset="0"/>
              </a:defRPr>
            </a:lvl1pPr>
            <a:lvl2pPr marL="731731" indent="-281435" defTabSz="917792" eaLnBrk="0" hangingPunct="0">
              <a:defRPr sz="2400">
                <a:solidFill>
                  <a:schemeClr val="tx1"/>
                </a:solidFill>
                <a:latin typeface="Tahoma" pitchFamily="34" charset="0"/>
              </a:defRPr>
            </a:lvl2pPr>
            <a:lvl3pPr marL="1125741" indent="-225148" defTabSz="917792" eaLnBrk="0" hangingPunct="0">
              <a:defRPr sz="2400">
                <a:solidFill>
                  <a:schemeClr val="tx1"/>
                </a:solidFill>
                <a:latin typeface="Tahoma" pitchFamily="34" charset="0"/>
              </a:defRPr>
            </a:lvl3pPr>
            <a:lvl4pPr marL="1576037" indent="-225148" defTabSz="917792" eaLnBrk="0" hangingPunct="0">
              <a:defRPr sz="2400">
                <a:solidFill>
                  <a:schemeClr val="tx1"/>
                </a:solidFill>
                <a:latin typeface="Tahoma" pitchFamily="34" charset="0"/>
              </a:defRPr>
            </a:lvl4pPr>
            <a:lvl5pPr marL="2026333" indent="-225148" defTabSz="917792" eaLnBrk="0" hangingPunct="0">
              <a:defRPr sz="2400">
                <a:solidFill>
                  <a:schemeClr val="tx1"/>
                </a:solidFill>
                <a:latin typeface="Tahoma" pitchFamily="34" charset="0"/>
              </a:defRPr>
            </a:lvl5pPr>
            <a:lvl6pPr marL="2476630" indent="-225148" defTabSz="917792" eaLnBrk="0" fontAlgn="base" hangingPunct="0">
              <a:spcBef>
                <a:spcPct val="0"/>
              </a:spcBef>
              <a:spcAft>
                <a:spcPct val="0"/>
              </a:spcAft>
              <a:defRPr sz="2400">
                <a:solidFill>
                  <a:schemeClr val="tx1"/>
                </a:solidFill>
                <a:latin typeface="Tahoma" pitchFamily="34" charset="0"/>
              </a:defRPr>
            </a:lvl6pPr>
            <a:lvl7pPr marL="2926926" indent="-225148" defTabSz="917792" eaLnBrk="0" fontAlgn="base" hangingPunct="0">
              <a:spcBef>
                <a:spcPct val="0"/>
              </a:spcBef>
              <a:spcAft>
                <a:spcPct val="0"/>
              </a:spcAft>
              <a:defRPr sz="2400">
                <a:solidFill>
                  <a:schemeClr val="tx1"/>
                </a:solidFill>
                <a:latin typeface="Tahoma" pitchFamily="34" charset="0"/>
              </a:defRPr>
            </a:lvl7pPr>
            <a:lvl8pPr marL="3377222" indent="-225148" defTabSz="917792" eaLnBrk="0" fontAlgn="base" hangingPunct="0">
              <a:spcBef>
                <a:spcPct val="0"/>
              </a:spcBef>
              <a:spcAft>
                <a:spcPct val="0"/>
              </a:spcAft>
              <a:defRPr sz="2400">
                <a:solidFill>
                  <a:schemeClr val="tx1"/>
                </a:solidFill>
                <a:latin typeface="Tahoma" pitchFamily="34" charset="0"/>
              </a:defRPr>
            </a:lvl8pPr>
            <a:lvl9pPr marL="3827518" indent="-225148" defTabSz="917792" eaLnBrk="0" fontAlgn="base" hangingPunct="0">
              <a:spcBef>
                <a:spcPct val="0"/>
              </a:spcBef>
              <a:spcAft>
                <a:spcPct val="0"/>
              </a:spcAft>
              <a:defRPr sz="2400">
                <a:solidFill>
                  <a:schemeClr val="tx1"/>
                </a:solidFill>
                <a:latin typeface="Tahoma" pitchFamily="34" charset="0"/>
              </a:defRPr>
            </a:lvl9pPr>
          </a:lstStyle>
          <a:p>
            <a:fld id="{E28D5D3F-2FC1-4F6A-888C-0D0810A1DB6E}" type="slidenum">
              <a:rPr lang="en-US" sz="1200">
                <a:latin typeface="Times New Roman" pitchFamily="18" charset="0"/>
              </a:rPr>
              <a:pPr/>
              <a:t>58</a:t>
            </a:fld>
            <a:endParaRPr lang="en-US" sz="1200">
              <a:latin typeface="Times New Roman" pitchFamily="18" charset="0"/>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7792" eaLnBrk="0" hangingPunct="0">
              <a:defRPr sz="2400">
                <a:solidFill>
                  <a:schemeClr val="tx1"/>
                </a:solidFill>
                <a:latin typeface="Tahoma" pitchFamily="34" charset="0"/>
              </a:defRPr>
            </a:lvl1pPr>
            <a:lvl2pPr marL="731731" indent="-281435" defTabSz="917792" eaLnBrk="0" hangingPunct="0">
              <a:defRPr sz="2400">
                <a:solidFill>
                  <a:schemeClr val="tx1"/>
                </a:solidFill>
                <a:latin typeface="Tahoma" pitchFamily="34" charset="0"/>
              </a:defRPr>
            </a:lvl2pPr>
            <a:lvl3pPr marL="1125741" indent="-225148" defTabSz="917792" eaLnBrk="0" hangingPunct="0">
              <a:defRPr sz="2400">
                <a:solidFill>
                  <a:schemeClr val="tx1"/>
                </a:solidFill>
                <a:latin typeface="Tahoma" pitchFamily="34" charset="0"/>
              </a:defRPr>
            </a:lvl3pPr>
            <a:lvl4pPr marL="1576037" indent="-225148" defTabSz="917792" eaLnBrk="0" hangingPunct="0">
              <a:defRPr sz="2400">
                <a:solidFill>
                  <a:schemeClr val="tx1"/>
                </a:solidFill>
                <a:latin typeface="Tahoma" pitchFamily="34" charset="0"/>
              </a:defRPr>
            </a:lvl4pPr>
            <a:lvl5pPr marL="2026333" indent="-225148" defTabSz="917792" eaLnBrk="0" hangingPunct="0">
              <a:defRPr sz="2400">
                <a:solidFill>
                  <a:schemeClr val="tx1"/>
                </a:solidFill>
                <a:latin typeface="Tahoma" pitchFamily="34" charset="0"/>
              </a:defRPr>
            </a:lvl5pPr>
            <a:lvl6pPr marL="2476630" indent="-225148" defTabSz="917792" eaLnBrk="0" fontAlgn="base" hangingPunct="0">
              <a:spcBef>
                <a:spcPct val="0"/>
              </a:spcBef>
              <a:spcAft>
                <a:spcPct val="0"/>
              </a:spcAft>
              <a:defRPr sz="2400">
                <a:solidFill>
                  <a:schemeClr val="tx1"/>
                </a:solidFill>
                <a:latin typeface="Tahoma" pitchFamily="34" charset="0"/>
              </a:defRPr>
            </a:lvl6pPr>
            <a:lvl7pPr marL="2926926" indent="-225148" defTabSz="917792" eaLnBrk="0" fontAlgn="base" hangingPunct="0">
              <a:spcBef>
                <a:spcPct val="0"/>
              </a:spcBef>
              <a:spcAft>
                <a:spcPct val="0"/>
              </a:spcAft>
              <a:defRPr sz="2400">
                <a:solidFill>
                  <a:schemeClr val="tx1"/>
                </a:solidFill>
                <a:latin typeface="Tahoma" pitchFamily="34" charset="0"/>
              </a:defRPr>
            </a:lvl7pPr>
            <a:lvl8pPr marL="3377222" indent="-225148" defTabSz="917792" eaLnBrk="0" fontAlgn="base" hangingPunct="0">
              <a:spcBef>
                <a:spcPct val="0"/>
              </a:spcBef>
              <a:spcAft>
                <a:spcPct val="0"/>
              </a:spcAft>
              <a:defRPr sz="2400">
                <a:solidFill>
                  <a:schemeClr val="tx1"/>
                </a:solidFill>
                <a:latin typeface="Tahoma" pitchFamily="34" charset="0"/>
              </a:defRPr>
            </a:lvl8pPr>
            <a:lvl9pPr marL="3827518" indent="-225148" defTabSz="917792" eaLnBrk="0" fontAlgn="base" hangingPunct="0">
              <a:spcBef>
                <a:spcPct val="0"/>
              </a:spcBef>
              <a:spcAft>
                <a:spcPct val="0"/>
              </a:spcAft>
              <a:defRPr sz="2400">
                <a:solidFill>
                  <a:schemeClr val="tx1"/>
                </a:solidFill>
                <a:latin typeface="Tahoma" pitchFamily="34" charset="0"/>
              </a:defRPr>
            </a:lvl9pPr>
          </a:lstStyle>
          <a:p>
            <a:fld id="{5338D2A7-3859-4FF4-A3B6-A236DE340D07}" type="slidenum">
              <a:rPr lang="en-US" sz="1200">
                <a:latin typeface="Times New Roman" pitchFamily="18" charset="0"/>
              </a:rPr>
              <a:pPr/>
              <a:t>71</a:t>
            </a:fld>
            <a:endParaRPr lang="en-US" sz="1200">
              <a:latin typeface="Times New Roman" pitchFamily="18" charset="0"/>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sz="1200">
                <a:solidFill>
                  <a:schemeClr val="tx1"/>
                </a:solidFill>
                <a:latin typeface="Times New Roman" pitchFamily="18" charset="0"/>
              </a:defRPr>
            </a:lvl1pPr>
            <a:lvl2pPr marL="729057" indent="-280406" defTabSz="914437">
              <a:defRPr sz="1200">
                <a:solidFill>
                  <a:schemeClr val="tx1"/>
                </a:solidFill>
                <a:latin typeface="Times New Roman" pitchFamily="18" charset="0"/>
              </a:defRPr>
            </a:lvl2pPr>
            <a:lvl3pPr marL="1121626" indent="-224325" defTabSz="914437">
              <a:defRPr sz="1200">
                <a:solidFill>
                  <a:schemeClr val="tx1"/>
                </a:solidFill>
                <a:latin typeface="Times New Roman" pitchFamily="18" charset="0"/>
              </a:defRPr>
            </a:lvl3pPr>
            <a:lvl4pPr marL="1570276" indent="-224325" defTabSz="914437">
              <a:defRPr sz="1200">
                <a:solidFill>
                  <a:schemeClr val="tx1"/>
                </a:solidFill>
                <a:latin typeface="Times New Roman" pitchFamily="18" charset="0"/>
              </a:defRPr>
            </a:lvl4pPr>
            <a:lvl5pPr marL="2018927" indent="-224325" defTabSz="914437">
              <a:defRPr sz="1200">
                <a:solidFill>
                  <a:schemeClr val="tx1"/>
                </a:solidFill>
                <a:latin typeface="Times New Roman" pitchFamily="18" charset="0"/>
              </a:defRPr>
            </a:lvl5pPr>
            <a:lvl6pPr marL="2467577" indent="-224325" defTabSz="914437" eaLnBrk="0" fontAlgn="base" hangingPunct="0">
              <a:spcBef>
                <a:spcPct val="30000"/>
              </a:spcBef>
              <a:spcAft>
                <a:spcPct val="0"/>
              </a:spcAft>
              <a:defRPr sz="1200">
                <a:solidFill>
                  <a:schemeClr val="tx1"/>
                </a:solidFill>
                <a:latin typeface="Times New Roman" pitchFamily="18" charset="0"/>
              </a:defRPr>
            </a:lvl6pPr>
            <a:lvl7pPr marL="2916227" indent="-224325" defTabSz="914437" eaLnBrk="0" fontAlgn="base" hangingPunct="0">
              <a:spcBef>
                <a:spcPct val="30000"/>
              </a:spcBef>
              <a:spcAft>
                <a:spcPct val="0"/>
              </a:spcAft>
              <a:defRPr sz="1200">
                <a:solidFill>
                  <a:schemeClr val="tx1"/>
                </a:solidFill>
                <a:latin typeface="Times New Roman" pitchFamily="18" charset="0"/>
              </a:defRPr>
            </a:lvl7pPr>
            <a:lvl8pPr marL="3364878" indent="-224325" defTabSz="914437" eaLnBrk="0" fontAlgn="base" hangingPunct="0">
              <a:spcBef>
                <a:spcPct val="30000"/>
              </a:spcBef>
              <a:spcAft>
                <a:spcPct val="0"/>
              </a:spcAft>
              <a:defRPr sz="1200">
                <a:solidFill>
                  <a:schemeClr val="tx1"/>
                </a:solidFill>
                <a:latin typeface="Times New Roman" pitchFamily="18" charset="0"/>
              </a:defRPr>
            </a:lvl8pPr>
            <a:lvl9pPr marL="3813528" indent="-224325" defTabSz="914437" eaLnBrk="0" fontAlgn="base" hangingPunct="0">
              <a:spcBef>
                <a:spcPct val="30000"/>
              </a:spcBef>
              <a:spcAft>
                <a:spcPct val="0"/>
              </a:spcAft>
              <a:defRPr sz="1200">
                <a:solidFill>
                  <a:schemeClr val="tx1"/>
                </a:solidFill>
                <a:latin typeface="Times New Roman" pitchFamily="18" charset="0"/>
              </a:defRPr>
            </a:lvl9pPr>
          </a:lstStyle>
          <a:p>
            <a:fld id="{995C3CF5-8ED1-45BB-8DC4-DDB1DB6C5907}" type="slidenum">
              <a:rPr lang="en-US" altLang="en-US">
                <a:solidFill>
                  <a:prstClr val="black"/>
                </a:solidFill>
                <a:latin typeface="Tahoma" pitchFamily="34" charset="0"/>
              </a:rPr>
              <a:pPr/>
              <a:t>72</a:t>
            </a:fld>
            <a:endParaRPr lang="en-US" altLang="en-US">
              <a:solidFill>
                <a:prstClr val="black"/>
              </a:solidFill>
              <a:latin typeface="Tahoma"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sz="1200">
                <a:solidFill>
                  <a:schemeClr val="tx1"/>
                </a:solidFill>
                <a:latin typeface="Times New Roman" pitchFamily="18" charset="0"/>
              </a:defRPr>
            </a:lvl1pPr>
            <a:lvl2pPr marL="729057" indent="-280406" defTabSz="914437">
              <a:defRPr sz="1200">
                <a:solidFill>
                  <a:schemeClr val="tx1"/>
                </a:solidFill>
                <a:latin typeface="Times New Roman" pitchFamily="18" charset="0"/>
              </a:defRPr>
            </a:lvl2pPr>
            <a:lvl3pPr marL="1121626" indent="-224325" defTabSz="914437">
              <a:defRPr sz="1200">
                <a:solidFill>
                  <a:schemeClr val="tx1"/>
                </a:solidFill>
                <a:latin typeface="Times New Roman" pitchFamily="18" charset="0"/>
              </a:defRPr>
            </a:lvl3pPr>
            <a:lvl4pPr marL="1570276" indent="-224325" defTabSz="914437">
              <a:defRPr sz="1200">
                <a:solidFill>
                  <a:schemeClr val="tx1"/>
                </a:solidFill>
                <a:latin typeface="Times New Roman" pitchFamily="18" charset="0"/>
              </a:defRPr>
            </a:lvl4pPr>
            <a:lvl5pPr marL="2018927" indent="-224325" defTabSz="914437">
              <a:defRPr sz="1200">
                <a:solidFill>
                  <a:schemeClr val="tx1"/>
                </a:solidFill>
                <a:latin typeface="Times New Roman" pitchFamily="18" charset="0"/>
              </a:defRPr>
            </a:lvl5pPr>
            <a:lvl6pPr marL="2467577" indent="-224325" defTabSz="914437" eaLnBrk="0" fontAlgn="base" hangingPunct="0">
              <a:spcBef>
                <a:spcPct val="30000"/>
              </a:spcBef>
              <a:spcAft>
                <a:spcPct val="0"/>
              </a:spcAft>
              <a:defRPr sz="1200">
                <a:solidFill>
                  <a:schemeClr val="tx1"/>
                </a:solidFill>
                <a:latin typeface="Times New Roman" pitchFamily="18" charset="0"/>
              </a:defRPr>
            </a:lvl6pPr>
            <a:lvl7pPr marL="2916227" indent="-224325" defTabSz="914437" eaLnBrk="0" fontAlgn="base" hangingPunct="0">
              <a:spcBef>
                <a:spcPct val="30000"/>
              </a:spcBef>
              <a:spcAft>
                <a:spcPct val="0"/>
              </a:spcAft>
              <a:defRPr sz="1200">
                <a:solidFill>
                  <a:schemeClr val="tx1"/>
                </a:solidFill>
                <a:latin typeface="Times New Roman" pitchFamily="18" charset="0"/>
              </a:defRPr>
            </a:lvl7pPr>
            <a:lvl8pPr marL="3364878" indent="-224325" defTabSz="914437" eaLnBrk="0" fontAlgn="base" hangingPunct="0">
              <a:spcBef>
                <a:spcPct val="30000"/>
              </a:spcBef>
              <a:spcAft>
                <a:spcPct val="0"/>
              </a:spcAft>
              <a:defRPr sz="1200">
                <a:solidFill>
                  <a:schemeClr val="tx1"/>
                </a:solidFill>
                <a:latin typeface="Times New Roman" pitchFamily="18" charset="0"/>
              </a:defRPr>
            </a:lvl8pPr>
            <a:lvl9pPr marL="3813528" indent="-224325" defTabSz="914437" eaLnBrk="0" fontAlgn="base" hangingPunct="0">
              <a:spcBef>
                <a:spcPct val="30000"/>
              </a:spcBef>
              <a:spcAft>
                <a:spcPct val="0"/>
              </a:spcAft>
              <a:defRPr sz="1200">
                <a:solidFill>
                  <a:schemeClr val="tx1"/>
                </a:solidFill>
                <a:latin typeface="Times New Roman" pitchFamily="18" charset="0"/>
              </a:defRPr>
            </a:lvl9pPr>
          </a:lstStyle>
          <a:p>
            <a:fld id="{995C3CF5-8ED1-45BB-8DC4-DDB1DB6C5907}" type="slidenum">
              <a:rPr lang="en-US" altLang="en-US">
                <a:solidFill>
                  <a:prstClr val="black"/>
                </a:solidFill>
                <a:latin typeface="Tahoma" pitchFamily="34" charset="0"/>
              </a:rPr>
              <a:pPr/>
              <a:t>73</a:t>
            </a:fld>
            <a:endParaRPr lang="en-US" altLang="en-US">
              <a:solidFill>
                <a:prstClr val="black"/>
              </a:solidFill>
              <a:latin typeface="Tahoma"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sz="1200">
                <a:solidFill>
                  <a:schemeClr val="tx1"/>
                </a:solidFill>
                <a:latin typeface="Times New Roman" pitchFamily="18" charset="0"/>
              </a:defRPr>
            </a:lvl1pPr>
            <a:lvl2pPr marL="729057" indent="-280406" defTabSz="914437">
              <a:defRPr sz="1200">
                <a:solidFill>
                  <a:schemeClr val="tx1"/>
                </a:solidFill>
                <a:latin typeface="Times New Roman" pitchFamily="18" charset="0"/>
              </a:defRPr>
            </a:lvl2pPr>
            <a:lvl3pPr marL="1121626" indent="-224325" defTabSz="914437">
              <a:defRPr sz="1200">
                <a:solidFill>
                  <a:schemeClr val="tx1"/>
                </a:solidFill>
                <a:latin typeface="Times New Roman" pitchFamily="18" charset="0"/>
              </a:defRPr>
            </a:lvl3pPr>
            <a:lvl4pPr marL="1570276" indent="-224325" defTabSz="914437">
              <a:defRPr sz="1200">
                <a:solidFill>
                  <a:schemeClr val="tx1"/>
                </a:solidFill>
                <a:latin typeface="Times New Roman" pitchFamily="18" charset="0"/>
              </a:defRPr>
            </a:lvl4pPr>
            <a:lvl5pPr marL="2018927" indent="-224325" defTabSz="914437">
              <a:defRPr sz="1200">
                <a:solidFill>
                  <a:schemeClr val="tx1"/>
                </a:solidFill>
                <a:latin typeface="Times New Roman" pitchFamily="18" charset="0"/>
              </a:defRPr>
            </a:lvl5pPr>
            <a:lvl6pPr marL="2467577" indent="-224325" defTabSz="914437" eaLnBrk="0" fontAlgn="base" hangingPunct="0">
              <a:spcBef>
                <a:spcPct val="30000"/>
              </a:spcBef>
              <a:spcAft>
                <a:spcPct val="0"/>
              </a:spcAft>
              <a:defRPr sz="1200">
                <a:solidFill>
                  <a:schemeClr val="tx1"/>
                </a:solidFill>
                <a:latin typeface="Times New Roman" pitchFamily="18" charset="0"/>
              </a:defRPr>
            </a:lvl6pPr>
            <a:lvl7pPr marL="2916227" indent="-224325" defTabSz="914437" eaLnBrk="0" fontAlgn="base" hangingPunct="0">
              <a:spcBef>
                <a:spcPct val="30000"/>
              </a:spcBef>
              <a:spcAft>
                <a:spcPct val="0"/>
              </a:spcAft>
              <a:defRPr sz="1200">
                <a:solidFill>
                  <a:schemeClr val="tx1"/>
                </a:solidFill>
                <a:latin typeface="Times New Roman" pitchFamily="18" charset="0"/>
              </a:defRPr>
            </a:lvl7pPr>
            <a:lvl8pPr marL="3364878" indent="-224325" defTabSz="914437" eaLnBrk="0" fontAlgn="base" hangingPunct="0">
              <a:spcBef>
                <a:spcPct val="30000"/>
              </a:spcBef>
              <a:spcAft>
                <a:spcPct val="0"/>
              </a:spcAft>
              <a:defRPr sz="1200">
                <a:solidFill>
                  <a:schemeClr val="tx1"/>
                </a:solidFill>
                <a:latin typeface="Times New Roman" pitchFamily="18" charset="0"/>
              </a:defRPr>
            </a:lvl8pPr>
            <a:lvl9pPr marL="3813528" indent="-224325" defTabSz="914437" eaLnBrk="0" fontAlgn="base" hangingPunct="0">
              <a:spcBef>
                <a:spcPct val="30000"/>
              </a:spcBef>
              <a:spcAft>
                <a:spcPct val="0"/>
              </a:spcAft>
              <a:defRPr sz="1200">
                <a:solidFill>
                  <a:schemeClr val="tx1"/>
                </a:solidFill>
                <a:latin typeface="Times New Roman" pitchFamily="18" charset="0"/>
              </a:defRPr>
            </a:lvl9pPr>
          </a:lstStyle>
          <a:p>
            <a:fld id="{80B842B0-4FE4-439D-B33D-7E4DCAB8941E}" type="slidenum">
              <a:rPr lang="en-US" altLang="en-US">
                <a:solidFill>
                  <a:prstClr val="black"/>
                </a:solidFill>
                <a:latin typeface="Tahoma" pitchFamily="34" charset="0"/>
              </a:rPr>
              <a:pPr/>
              <a:t>17</a:t>
            </a:fld>
            <a:endParaRPr lang="en-US" altLang="en-US">
              <a:solidFill>
                <a:prstClr val="black"/>
              </a:solidFill>
              <a:latin typeface="Tahoma" pitchFamily="34" charset="0"/>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sz="1200">
                <a:solidFill>
                  <a:schemeClr val="tx1"/>
                </a:solidFill>
                <a:latin typeface="Times New Roman" pitchFamily="18" charset="0"/>
              </a:defRPr>
            </a:lvl1pPr>
            <a:lvl2pPr marL="729057" indent="-280406" defTabSz="914437">
              <a:defRPr sz="1200">
                <a:solidFill>
                  <a:schemeClr val="tx1"/>
                </a:solidFill>
                <a:latin typeface="Times New Roman" pitchFamily="18" charset="0"/>
              </a:defRPr>
            </a:lvl2pPr>
            <a:lvl3pPr marL="1121626" indent="-224325" defTabSz="914437">
              <a:defRPr sz="1200">
                <a:solidFill>
                  <a:schemeClr val="tx1"/>
                </a:solidFill>
                <a:latin typeface="Times New Roman" pitchFamily="18" charset="0"/>
              </a:defRPr>
            </a:lvl3pPr>
            <a:lvl4pPr marL="1570276" indent="-224325" defTabSz="914437">
              <a:defRPr sz="1200">
                <a:solidFill>
                  <a:schemeClr val="tx1"/>
                </a:solidFill>
                <a:latin typeface="Times New Roman" pitchFamily="18" charset="0"/>
              </a:defRPr>
            </a:lvl4pPr>
            <a:lvl5pPr marL="2018927" indent="-224325" defTabSz="914437">
              <a:defRPr sz="1200">
                <a:solidFill>
                  <a:schemeClr val="tx1"/>
                </a:solidFill>
                <a:latin typeface="Times New Roman" pitchFamily="18" charset="0"/>
              </a:defRPr>
            </a:lvl5pPr>
            <a:lvl6pPr marL="2467577" indent="-224325" defTabSz="914437" eaLnBrk="0" fontAlgn="base" hangingPunct="0">
              <a:spcBef>
                <a:spcPct val="30000"/>
              </a:spcBef>
              <a:spcAft>
                <a:spcPct val="0"/>
              </a:spcAft>
              <a:defRPr sz="1200">
                <a:solidFill>
                  <a:schemeClr val="tx1"/>
                </a:solidFill>
                <a:latin typeface="Times New Roman" pitchFamily="18" charset="0"/>
              </a:defRPr>
            </a:lvl6pPr>
            <a:lvl7pPr marL="2916227" indent="-224325" defTabSz="914437" eaLnBrk="0" fontAlgn="base" hangingPunct="0">
              <a:spcBef>
                <a:spcPct val="30000"/>
              </a:spcBef>
              <a:spcAft>
                <a:spcPct val="0"/>
              </a:spcAft>
              <a:defRPr sz="1200">
                <a:solidFill>
                  <a:schemeClr val="tx1"/>
                </a:solidFill>
                <a:latin typeface="Times New Roman" pitchFamily="18" charset="0"/>
              </a:defRPr>
            </a:lvl7pPr>
            <a:lvl8pPr marL="3364878" indent="-224325" defTabSz="914437" eaLnBrk="0" fontAlgn="base" hangingPunct="0">
              <a:spcBef>
                <a:spcPct val="30000"/>
              </a:spcBef>
              <a:spcAft>
                <a:spcPct val="0"/>
              </a:spcAft>
              <a:defRPr sz="1200">
                <a:solidFill>
                  <a:schemeClr val="tx1"/>
                </a:solidFill>
                <a:latin typeface="Times New Roman" pitchFamily="18" charset="0"/>
              </a:defRPr>
            </a:lvl8pPr>
            <a:lvl9pPr marL="3813528" indent="-224325" defTabSz="914437" eaLnBrk="0" fontAlgn="base" hangingPunct="0">
              <a:spcBef>
                <a:spcPct val="30000"/>
              </a:spcBef>
              <a:spcAft>
                <a:spcPct val="0"/>
              </a:spcAft>
              <a:defRPr sz="1200">
                <a:solidFill>
                  <a:schemeClr val="tx1"/>
                </a:solidFill>
                <a:latin typeface="Times New Roman" pitchFamily="18" charset="0"/>
              </a:defRPr>
            </a:lvl9pPr>
          </a:lstStyle>
          <a:p>
            <a:fld id="{5ACD3CA0-3EB1-4F95-96DF-DACFF91D9B42}" type="slidenum">
              <a:rPr lang="en-US" altLang="en-US">
                <a:solidFill>
                  <a:prstClr val="black"/>
                </a:solidFill>
                <a:latin typeface="Tahoma" pitchFamily="34" charset="0"/>
              </a:rPr>
              <a:pPr/>
              <a:t>74</a:t>
            </a:fld>
            <a:endParaRPr lang="en-US" altLang="en-US">
              <a:solidFill>
                <a:prstClr val="black"/>
              </a:solidFill>
              <a:latin typeface="Tahoma" pitchFamily="34" charset="0"/>
            </a:endParaRPr>
          </a:p>
        </p:txBody>
      </p:sp>
      <p:sp>
        <p:nvSpPr>
          <p:cNvPr id="80899" name="Rectangle 2"/>
          <p:cNvSpPr>
            <a:spLocks noGrp="1" noRot="1" noChangeAspect="1" noChangeArrowheads="1" noTextEdit="1"/>
          </p:cNvSpPr>
          <p:nvPr>
            <p:ph type="sldImg"/>
          </p:nvPr>
        </p:nvSpPr>
        <p:spPr>
          <a:xfrm>
            <a:off x="1144588" y="685800"/>
            <a:ext cx="4572000" cy="3429000"/>
          </a:xfrm>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sz="1200">
                <a:solidFill>
                  <a:schemeClr val="tx1"/>
                </a:solidFill>
                <a:latin typeface="Times New Roman" pitchFamily="18" charset="0"/>
              </a:defRPr>
            </a:lvl1pPr>
            <a:lvl2pPr marL="729057" indent="-280406" defTabSz="914437">
              <a:defRPr sz="1200">
                <a:solidFill>
                  <a:schemeClr val="tx1"/>
                </a:solidFill>
                <a:latin typeface="Times New Roman" pitchFamily="18" charset="0"/>
              </a:defRPr>
            </a:lvl2pPr>
            <a:lvl3pPr marL="1121626" indent="-224325" defTabSz="914437">
              <a:defRPr sz="1200">
                <a:solidFill>
                  <a:schemeClr val="tx1"/>
                </a:solidFill>
                <a:latin typeface="Times New Roman" pitchFamily="18" charset="0"/>
              </a:defRPr>
            </a:lvl3pPr>
            <a:lvl4pPr marL="1570276" indent="-224325" defTabSz="914437">
              <a:defRPr sz="1200">
                <a:solidFill>
                  <a:schemeClr val="tx1"/>
                </a:solidFill>
                <a:latin typeface="Times New Roman" pitchFamily="18" charset="0"/>
              </a:defRPr>
            </a:lvl4pPr>
            <a:lvl5pPr marL="2018927" indent="-224325" defTabSz="914437">
              <a:defRPr sz="1200">
                <a:solidFill>
                  <a:schemeClr val="tx1"/>
                </a:solidFill>
                <a:latin typeface="Times New Roman" pitchFamily="18" charset="0"/>
              </a:defRPr>
            </a:lvl5pPr>
            <a:lvl6pPr marL="2467577" indent="-224325" defTabSz="914437" eaLnBrk="0" fontAlgn="base" hangingPunct="0">
              <a:spcBef>
                <a:spcPct val="30000"/>
              </a:spcBef>
              <a:spcAft>
                <a:spcPct val="0"/>
              </a:spcAft>
              <a:defRPr sz="1200">
                <a:solidFill>
                  <a:schemeClr val="tx1"/>
                </a:solidFill>
                <a:latin typeface="Times New Roman" pitchFamily="18" charset="0"/>
              </a:defRPr>
            </a:lvl6pPr>
            <a:lvl7pPr marL="2916227" indent="-224325" defTabSz="914437" eaLnBrk="0" fontAlgn="base" hangingPunct="0">
              <a:spcBef>
                <a:spcPct val="30000"/>
              </a:spcBef>
              <a:spcAft>
                <a:spcPct val="0"/>
              </a:spcAft>
              <a:defRPr sz="1200">
                <a:solidFill>
                  <a:schemeClr val="tx1"/>
                </a:solidFill>
                <a:latin typeface="Times New Roman" pitchFamily="18" charset="0"/>
              </a:defRPr>
            </a:lvl7pPr>
            <a:lvl8pPr marL="3364878" indent="-224325" defTabSz="914437" eaLnBrk="0" fontAlgn="base" hangingPunct="0">
              <a:spcBef>
                <a:spcPct val="30000"/>
              </a:spcBef>
              <a:spcAft>
                <a:spcPct val="0"/>
              </a:spcAft>
              <a:defRPr sz="1200">
                <a:solidFill>
                  <a:schemeClr val="tx1"/>
                </a:solidFill>
                <a:latin typeface="Times New Roman" pitchFamily="18" charset="0"/>
              </a:defRPr>
            </a:lvl8pPr>
            <a:lvl9pPr marL="3813528" indent="-224325" defTabSz="914437" eaLnBrk="0" fontAlgn="base" hangingPunct="0">
              <a:spcBef>
                <a:spcPct val="30000"/>
              </a:spcBef>
              <a:spcAft>
                <a:spcPct val="0"/>
              </a:spcAft>
              <a:defRPr sz="1200">
                <a:solidFill>
                  <a:schemeClr val="tx1"/>
                </a:solidFill>
                <a:latin typeface="Times New Roman" pitchFamily="18" charset="0"/>
              </a:defRPr>
            </a:lvl9pPr>
          </a:lstStyle>
          <a:p>
            <a:fld id="{37DA8395-D541-4AF0-8F46-DC5AAB207E36}" type="slidenum">
              <a:rPr lang="en-US" altLang="en-US">
                <a:solidFill>
                  <a:prstClr val="black"/>
                </a:solidFill>
                <a:latin typeface="Tahoma" pitchFamily="34" charset="0"/>
              </a:rPr>
              <a:pPr/>
              <a:t>18</a:t>
            </a:fld>
            <a:endParaRPr lang="en-US" altLang="en-US">
              <a:solidFill>
                <a:prstClr val="black"/>
              </a:solidFill>
              <a:latin typeface="Tahoma" pitchFamily="34" charset="0"/>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sz="1200">
                <a:solidFill>
                  <a:schemeClr val="tx1"/>
                </a:solidFill>
                <a:latin typeface="Times New Roman" pitchFamily="18" charset="0"/>
              </a:defRPr>
            </a:lvl1pPr>
            <a:lvl2pPr marL="729057" indent="-280406" defTabSz="914437">
              <a:defRPr sz="1200">
                <a:solidFill>
                  <a:schemeClr val="tx1"/>
                </a:solidFill>
                <a:latin typeface="Times New Roman" pitchFamily="18" charset="0"/>
              </a:defRPr>
            </a:lvl2pPr>
            <a:lvl3pPr marL="1121626" indent="-224325" defTabSz="914437">
              <a:defRPr sz="1200">
                <a:solidFill>
                  <a:schemeClr val="tx1"/>
                </a:solidFill>
                <a:latin typeface="Times New Roman" pitchFamily="18" charset="0"/>
              </a:defRPr>
            </a:lvl3pPr>
            <a:lvl4pPr marL="1570276" indent="-224325" defTabSz="914437">
              <a:defRPr sz="1200">
                <a:solidFill>
                  <a:schemeClr val="tx1"/>
                </a:solidFill>
                <a:latin typeface="Times New Roman" pitchFamily="18" charset="0"/>
              </a:defRPr>
            </a:lvl4pPr>
            <a:lvl5pPr marL="2018927" indent="-224325" defTabSz="914437">
              <a:defRPr sz="1200">
                <a:solidFill>
                  <a:schemeClr val="tx1"/>
                </a:solidFill>
                <a:latin typeface="Times New Roman" pitchFamily="18" charset="0"/>
              </a:defRPr>
            </a:lvl5pPr>
            <a:lvl6pPr marL="2467577" indent="-224325" defTabSz="914437" eaLnBrk="0" fontAlgn="base" hangingPunct="0">
              <a:spcBef>
                <a:spcPct val="30000"/>
              </a:spcBef>
              <a:spcAft>
                <a:spcPct val="0"/>
              </a:spcAft>
              <a:defRPr sz="1200">
                <a:solidFill>
                  <a:schemeClr val="tx1"/>
                </a:solidFill>
                <a:latin typeface="Times New Roman" pitchFamily="18" charset="0"/>
              </a:defRPr>
            </a:lvl6pPr>
            <a:lvl7pPr marL="2916227" indent="-224325" defTabSz="914437" eaLnBrk="0" fontAlgn="base" hangingPunct="0">
              <a:spcBef>
                <a:spcPct val="30000"/>
              </a:spcBef>
              <a:spcAft>
                <a:spcPct val="0"/>
              </a:spcAft>
              <a:defRPr sz="1200">
                <a:solidFill>
                  <a:schemeClr val="tx1"/>
                </a:solidFill>
                <a:latin typeface="Times New Roman" pitchFamily="18" charset="0"/>
              </a:defRPr>
            </a:lvl7pPr>
            <a:lvl8pPr marL="3364878" indent="-224325" defTabSz="914437" eaLnBrk="0" fontAlgn="base" hangingPunct="0">
              <a:spcBef>
                <a:spcPct val="30000"/>
              </a:spcBef>
              <a:spcAft>
                <a:spcPct val="0"/>
              </a:spcAft>
              <a:defRPr sz="1200">
                <a:solidFill>
                  <a:schemeClr val="tx1"/>
                </a:solidFill>
                <a:latin typeface="Times New Roman" pitchFamily="18" charset="0"/>
              </a:defRPr>
            </a:lvl8pPr>
            <a:lvl9pPr marL="3813528" indent="-224325" defTabSz="914437" eaLnBrk="0" fontAlgn="base" hangingPunct="0">
              <a:spcBef>
                <a:spcPct val="30000"/>
              </a:spcBef>
              <a:spcAft>
                <a:spcPct val="0"/>
              </a:spcAft>
              <a:defRPr sz="1200">
                <a:solidFill>
                  <a:schemeClr val="tx1"/>
                </a:solidFill>
                <a:latin typeface="Times New Roman" pitchFamily="18" charset="0"/>
              </a:defRPr>
            </a:lvl9pPr>
          </a:lstStyle>
          <a:p>
            <a:fld id="{34DCF5C8-A775-495A-9926-FD5CBBC1D3E6}" type="slidenum">
              <a:rPr lang="en-US" altLang="en-US">
                <a:solidFill>
                  <a:prstClr val="black"/>
                </a:solidFill>
                <a:latin typeface="Tahoma" pitchFamily="34" charset="0"/>
              </a:rPr>
              <a:pPr/>
              <a:t>19</a:t>
            </a:fld>
            <a:endParaRPr lang="en-US" altLang="en-US">
              <a:solidFill>
                <a:prstClr val="black"/>
              </a:solidFill>
              <a:latin typeface="Tahoma" pitchFamily="34"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sz="1200">
                <a:solidFill>
                  <a:schemeClr val="tx1"/>
                </a:solidFill>
                <a:latin typeface="Times New Roman" pitchFamily="18" charset="0"/>
              </a:defRPr>
            </a:lvl1pPr>
            <a:lvl2pPr marL="729057" indent="-280406" defTabSz="914437">
              <a:defRPr sz="1200">
                <a:solidFill>
                  <a:schemeClr val="tx1"/>
                </a:solidFill>
                <a:latin typeface="Times New Roman" pitchFamily="18" charset="0"/>
              </a:defRPr>
            </a:lvl2pPr>
            <a:lvl3pPr marL="1121626" indent="-224325" defTabSz="914437">
              <a:defRPr sz="1200">
                <a:solidFill>
                  <a:schemeClr val="tx1"/>
                </a:solidFill>
                <a:latin typeface="Times New Roman" pitchFamily="18" charset="0"/>
              </a:defRPr>
            </a:lvl3pPr>
            <a:lvl4pPr marL="1570276" indent="-224325" defTabSz="914437">
              <a:defRPr sz="1200">
                <a:solidFill>
                  <a:schemeClr val="tx1"/>
                </a:solidFill>
                <a:latin typeface="Times New Roman" pitchFamily="18" charset="0"/>
              </a:defRPr>
            </a:lvl4pPr>
            <a:lvl5pPr marL="2018927" indent="-224325" defTabSz="914437">
              <a:defRPr sz="1200">
                <a:solidFill>
                  <a:schemeClr val="tx1"/>
                </a:solidFill>
                <a:latin typeface="Times New Roman" pitchFamily="18" charset="0"/>
              </a:defRPr>
            </a:lvl5pPr>
            <a:lvl6pPr marL="2467577" indent="-224325" defTabSz="914437" eaLnBrk="0" fontAlgn="base" hangingPunct="0">
              <a:spcBef>
                <a:spcPct val="30000"/>
              </a:spcBef>
              <a:spcAft>
                <a:spcPct val="0"/>
              </a:spcAft>
              <a:defRPr sz="1200">
                <a:solidFill>
                  <a:schemeClr val="tx1"/>
                </a:solidFill>
                <a:latin typeface="Times New Roman" pitchFamily="18" charset="0"/>
              </a:defRPr>
            </a:lvl6pPr>
            <a:lvl7pPr marL="2916227" indent="-224325" defTabSz="914437" eaLnBrk="0" fontAlgn="base" hangingPunct="0">
              <a:spcBef>
                <a:spcPct val="30000"/>
              </a:spcBef>
              <a:spcAft>
                <a:spcPct val="0"/>
              </a:spcAft>
              <a:defRPr sz="1200">
                <a:solidFill>
                  <a:schemeClr val="tx1"/>
                </a:solidFill>
                <a:latin typeface="Times New Roman" pitchFamily="18" charset="0"/>
              </a:defRPr>
            </a:lvl7pPr>
            <a:lvl8pPr marL="3364878" indent="-224325" defTabSz="914437" eaLnBrk="0" fontAlgn="base" hangingPunct="0">
              <a:spcBef>
                <a:spcPct val="30000"/>
              </a:spcBef>
              <a:spcAft>
                <a:spcPct val="0"/>
              </a:spcAft>
              <a:defRPr sz="1200">
                <a:solidFill>
                  <a:schemeClr val="tx1"/>
                </a:solidFill>
                <a:latin typeface="Times New Roman" pitchFamily="18" charset="0"/>
              </a:defRPr>
            </a:lvl8pPr>
            <a:lvl9pPr marL="3813528" indent="-224325" defTabSz="914437" eaLnBrk="0" fontAlgn="base" hangingPunct="0">
              <a:spcBef>
                <a:spcPct val="30000"/>
              </a:spcBef>
              <a:spcAft>
                <a:spcPct val="0"/>
              </a:spcAft>
              <a:defRPr sz="1200">
                <a:solidFill>
                  <a:schemeClr val="tx1"/>
                </a:solidFill>
                <a:latin typeface="Times New Roman" pitchFamily="18" charset="0"/>
              </a:defRPr>
            </a:lvl9pPr>
          </a:lstStyle>
          <a:p>
            <a:fld id="{09837074-B6E2-4CB8-938A-E54237B2713C}" type="slidenum">
              <a:rPr lang="en-US" altLang="en-US">
                <a:solidFill>
                  <a:prstClr val="black"/>
                </a:solidFill>
                <a:latin typeface="Tahoma" pitchFamily="34" charset="0"/>
              </a:rPr>
              <a:pPr/>
              <a:t>20</a:t>
            </a:fld>
            <a:endParaRPr lang="en-US" altLang="en-US">
              <a:solidFill>
                <a:prstClr val="black"/>
              </a:solidFill>
              <a:latin typeface="Tahoma" pitchFamily="34"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sz="1200">
                <a:solidFill>
                  <a:schemeClr val="tx1"/>
                </a:solidFill>
                <a:latin typeface="Times New Roman" pitchFamily="18" charset="0"/>
              </a:defRPr>
            </a:lvl1pPr>
            <a:lvl2pPr marL="729057" indent="-280406" defTabSz="914437">
              <a:defRPr sz="1200">
                <a:solidFill>
                  <a:schemeClr val="tx1"/>
                </a:solidFill>
                <a:latin typeface="Times New Roman" pitchFamily="18" charset="0"/>
              </a:defRPr>
            </a:lvl2pPr>
            <a:lvl3pPr marL="1121626" indent="-224325" defTabSz="914437">
              <a:defRPr sz="1200">
                <a:solidFill>
                  <a:schemeClr val="tx1"/>
                </a:solidFill>
                <a:latin typeface="Times New Roman" pitchFamily="18" charset="0"/>
              </a:defRPr>
            </a:lvl3pPr>
            <a:lvl4pPr marL="1570276" indent="-224325" defTabSz="914437">
              <a:defRPr sz="1200">
                <a:solidFill>
                  <a:schemeClr val="tx1"/>
                </a:solidFill>
                <a:latin typeface="Times New Roman" pitchFamily="18" charset="0"/>
              </a:defRPr>
            </a:lvl4pPr>
            <a:lvl5pPr marL="2018927" indent="-224325" defTabSz="914437">
              <a:defRPr sz="1200">
                <a:solidFill>
                  <a:schemeClr val="tx1"/>
                </a:solidFill>
                <a:latin typeface="Times New Roman" pitchFamily="18" charset="0"/>
              </a:defRPr>
            </a:lvl5pPr>
            <a:lvl6pPr marL="2467577" indent="-224325" defTabSz="914437" eaLnBrk="0" fontAlgn="base" hangingPunct="0">
              <a:spcBef>
                <a:spcPct val="30000"/>
              </a:spcBef>
              <a:spcAft>
                <a:spcPct val="0"/>
              </a:spcAft>
              <a:defRPr sz="1200">
                <a:solidFill>
                  <a:schemeClr val="tx1"/>
                </a:solidFill>
                <a:latin typeface="Times New Roman" pitchFamily="18" charset="0"/>
              </a:defRPr>
            </a:lvl6pPr>
            <a:lvl7pPr marL="2916227" indent="-224325" defTabSz="914437" eaLnBrk="0" fontAlgn="base" hangingPunct="0">
              <a:spcBef>
                <a:spcPct val="30000"/>
              </a:spcBef>
              <a:spcAft>
                <a:spcPct val="0"/>
              </a:spcAft>
              <a:defRPr sz="1200">
                <a:solidFill>
                  <a:schemeClr val="tx1"/>
                </a:solidFill>
                <a:latin typeface="Times New Roman" pitchFamily="18" charset="0"/>
              </a:defRPr>
            </a:lvl7pPr>
            <a:lvl8pPr marL="3364878" indent="-224325" defTabSz="914437" eaLnBrk="0" fontAlgn="base" hangingPunct="0">
              <a:spcBef>
                <a:spcPct val="30000"/>
              </a:spcBef>
              <a:spcAft>
                <a:spcPct val="0"/>
              </a:spcAft>
              <a:defRPr sz="1200">
                <a:solidFill>
                  <a:schemeClr val="tx1"/>
                </a:solidFill>
                <a:latin typeface="Times New Roman" pitchFamily="18" charset="0"/>
              </a:defRPr>
            </a:lvl8pPr>
            <a:lvl9pPr marL="3813528" indent="-224325" defTabSz="914437" eaLnBrk="0" fontAlgn="base" hangingPunct="0">
              <a:spcBef>
                <a:spcPct val="30000"/>
              </a:spcBef>
              <a:spcAft>
                <a:spcPct val="0"/>
              </a:spcAft>
              <a:defRPr sz="1200">
                <a:solidFill>
                  <a:schemeClr val="tx1"/>
                </a:solidFill>
                <a:latin typeface="Times New Roman" pitchFamily="18" charset="0"/>
              </a:defRPr>
            </a:lvl9pPr>
          </a:lstStyle>
          <a:p>
            <a:fld id="{3F9F53BA-04AE-4B9A-BF8A-609351B72338}" type="slidenum">
              <a:rPr lang="en-US" altLang="en-US">
                <a:solidFill>
                  <a:prstClr val="black"/>
                </a:solidFill>
                <a:latin typeface="Tahoma" pitchFamily="34" charset="0"/>
              </a:rPr>
              <a:pPr/>
              <a:t>21</a:t>
            </a:fld>
            <a:endParaRPr lang="en-US" altLang="en-US">
              <a:solidFill>
                <a:prstClr val="black"/>
              </a:solidFill>
              <a:latin typeface="Tahoma" pitchFamily="34"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5EB2BEF-EB26-4240-8ED2-D99FF1052D4B}" type="datetime4">
              <a:rPr lang="en-US" smtClean="0"/>
              <a:t>February 13, 2024</a:t>
            </a:fld>
            <a:endParaRPr lang="en-US"/>
          </a:p>
        </p:txBody>
      </p:sp>
      <p:sp>
        <p:nvSpPr>
          <p:cNvPr id="5" name="Footer Placeholder 4"/>
          <p:cNvSpPr>
            <a:spLocks noGrp="1"/>
          </p:cNvSpPr>
          <p:nvPr>
            <p:ph type="ftr" sz="quarter" idx="11"/>
          </p:nvPr>
        </p:nvSpPr>
        <p:spPr/>
        <p:txBody>
          <a:bodyPr/>
          <a:lstStyle/>
          <a:p>
            <a:r>
              <a:rPr lang="en-US" smtClean="0"/>
              <a:t>Data Mining: Concepts and Techniques</a:t>
            </a:r>
            <a:endParaRPr lang="en-US"/>
          </a:p>
        </p:txBody>
      </p:sp>
      <p:sp>
        <p:nvSpPr>
          <p:cNvPr id="6" name="Slide Number Placeholder 5"/>
          <p:cNvSpPr>
            <a:spLocks noGrp="1"/>
          </p:cNvSpPr>
          <p:nvPr>
            <p:ph type="sldNum" sz="quarter" idx="12"/>
          </p:nvPr>
        </p:nvSpPr>
        <p:spPr/>
        <p:txBody>
          <a:bodyPr/>
          <a:lstStyle/>
          <a:p>
            <a:fld id="{667DE59F-2493-4531-95EF-83AAC670DBB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EFC146-43C0-4EA4-A905-32175322F089}" type="datetime4">
              <a:rPr lang="en-US" smtClean="0"/>
              <a:t>February 13, 2024</a:t>
            </a:fld>
            <a:endParaRPr lang="en-US"/>
          </a:p>
        </p:txBody>
      </p:sp>
      <p:sp>
        <p:nvSpPr>
          <p:cNvPr id="5" name="Footer Placeholder 4"/>
          <p:cNvSpPr>
            <a:spLocks noGrp="1"/>
          </p:cNvSpPr>
          <p:nvPr>
            <p:ph type="ftr" sz="quarter" idx="11"/>
          </p:nvPr>
        </p:nvSpPr>
        <p:spPr/>
        <p:txBody>
          <a:bodyPr/>
          <a:lstStyle/>
          <a:p>
            <a:r>
              <a:rPr lang="en-US" smtClean="0"/>
              <a:t>Data Mining: Concepts and Techniques</a:t>
            </a:r>
            <a:endParaRPr lang="en-US"/>
          </a:p>
        </p:txBody>
      </p:sp>
      <p:sp>
        <p:nvSpPr>
          <p:cNvPr id="6" name="Slide Number Placeholder 5"/>
          <p:cNvSpPr>
            <a:spLocks noGrp="1"/>
          </p:cNvSpPr>
          <p:nvPr>
            <p:ph type="sldNum" sz="quarter" idx="12"/>
          </p:nvPr>
        </p:nvSpPr>
        <p:spPr/>
        <p:txBody>
          <a:bodyPr/>
          <a:lstStyle/>
          <a:p>
            <a:fld id="{667DE59F-2493-4531-95EF-83AAC670DBB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50"/>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5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60407B-FADA-4974-A795-41C1D6B34C53}" type="datetime4">
              <a:rPr lang="en-US" smtClean="0"/>
              <a:t>February 13, 2024</a:t>
            </a:fld>
            <a:endParaRPr lang="en-US"/>
          </a:p>
        </p:txBody>
      </p:sp>
      <p:sp>
        <p:nvSpPr>
          <p:cNvPr id="5" name="Footer Placeholder 4"/>
          <p:cNvSpPr>
            <a:spLocks noGrp="1"/>
          </p:cNvSpPr>
          <p:nvPr>
            <p:ph type="ftr" sz="quarter" idx="11"/>
          </p:nvPr>
        </p:nvSpPr>
        <p:spPr/>
        <p:txBody>
          <a:bodyPr/>
          <a:lstStyle/>
          <a:p>
            <a:r>
              <a:rPr lang="en-US" smtClean="0"/>
              <a:t>Data Mining: Concepts and Techniques</a:t>
            </a:r>
            <a:endParaRPr lang="en-US"/>
          </a:p>
        </p:txBody>
      </p:sp>
      <p:sp>
        <p:nvSpPr>
          <p:cNvPr id="6" name="Slide Number Placeholder 5"/>
          <p:cNvSpPr>
            <a:spLocks noGrp="1"/>
          </p:cNvSpPr>
          <p:nvPr>
            <p:ph type="sldNum" sz="quarter" idx="12"/>
          </p:nvPr>
        </p:nvSpPr>
        <p:spPr/>
        <p:txBody>
          <a:bodyPr/>
          <a:lstStyle/>
          <a:p>
            <a:fld id="{667DE59F-2493-4531-95EF-83AAC670DBB2}"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fontAlgn="base" hangingPunct="1">
                  <a:spcBef>
                    <a:spcPct val="0"/>
                  </a:spcBef>
                  <a:spcAft>
                    <a:spcPct val="0"/>
                  </a:spcAft>
                  <a:defRPr/>
                </a:pPr>
                <a:endParaRPr lang="en-US" altLang="en-US">
                  <a:solidFill>
                    <a:srgbClr val="000000"/>
                  </a:solidFill>
                </a:endParaRP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fontAlgn="base" hangingPunct="1">
                  <a:spcBef>
                    <a:spcPct val="0"/>
                  </a:spcBef>
                  <a:spcAft>
                    <a:spcPct val="0"/>
                  </a:spcAft>
                  <a:defRPr/>
                </a:pPr>
                <a:endParaRPr lang="en-US" altLang="en-US">
                  <a:solidFill>
                    <a:srgbClr val="000000"/>
                  </a:solidFill>
                </a:endParaRPr>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fontAlgn="base" hangingPunct="1">
                  <a:spcBef>
                    <a:spcPct val="0"/>
                  </a:spcBef>
                  <a:spcAft>
                    <a:spcPct val="0"/>
                  </a:spcAft>
                  <a:defRPr/>
                </a:pPr>
                <a:endParaRPr lang="en-US" altLang="en-US">
                  <a:solidFill>
                    <a:srgbClr val="000000"/>
                  </a:solidFill>
                </a:endParaRPr>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fontAlgn="base" hangingPunct="1">
                  <a:spcBef>
                    <a:spcPct val="0"/>
                  </a:spcBef>
                  <a:spcAft>
                    <a:spcPct val="0"/>
                  </a:spcAft>
                  <a:defRPr/>
                </a:pPr>
                <a:endParaRPr lang="en-US" altLang="en-US">
                  <a:solidFill>
                    <a:srgbClr val="000000"/>
                  </a:solidFill>
                </a:endParaRP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fontAlgn="base" hangingPunct="1">
                <a:spcBef>
                  <a:spcPct val="0"/>
                </a:spcBef>
                <a:spcAft>
                  <a:spcPct val="0"/>
                </a:spcAft>
                <a:defRPr/>
              </a:pPr>
              <a:endParaRPr lang="en-US" altLang="en-US">
                <a:solidFill>
                  <a:srgbClr val="000000"/>
                </a:solidFill>
              </a:endParaRPr>
            </a:p>
          </p:txBody>
        </p:sp>
        <p:sp>
          <p:nvSpPr>
            <p:cNvPr id="8" name="Rectangle 10"/>
            <p:cNvSpPr>
              <a:spLocks noChangeArrowheads="1"/>
            </p:cNvSpPr>
            <p:nvPr/>
          </p:nvSpPr>
          <p:spPr bwMode="auto">
            <a:xfrm>
              <a:off x="400" y="1536"/>
              <a:ext cx="20" cy="663"/>
            </a:xfrm>
            <a:prstGeom prst="rect">
              <a:avLst/>
            </a:prstGeom>
            <a:solidFill>
              <a:schemeClr val="bg2"/>
            </a:solidFill>
            <a:ln>
              <a:noFill/>
            </a:ln>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fontAlgn="base" hangingPunct="1">
                <a:spcBef>
                  <a:spcPct val="0"/>
                </a:spcBef>
                <a:spcAft>
                  <a:spcPct val="0"/>
                </a:spcAft>
                <a:defRPr/>
              </a:pPr>
              <a:endParaRPr lang="en-US" altLang="en-US">
                <a:solidFill>
                  <a:srgbClr val="000000"/>
                </a:solidFill>
              </a:endParaRP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fontAlgn="base" hangingPunct="1">
                <a:spcBef>
                  <a:spcPct val="0"/>
                </a:spcBef>
                <a:spcAft>
                  <a:spcPct val="0"/>
                </a:spcAft>
                <a:defRPr/>
              </a:pPr>
              <a:endParaRPr lang="en-US" altLang="en-US">
                <a:solidFill>
                  <a:srgbClr val="000000"/>
                </a:solidFill>
              </a:endParaRPr>
            </a:p>
          </p:txBody>
        </p:sp>
      </p:grpSp>
      <p:sp>
        <p:nvSpPr>
          <p:cNvPr id="14" name="Rectangle 13"/>
          <p:cNvSpPr>
            <a:spLocks noChangeArrowheads="1"/>
          </p:cNvSpPr>
          <p:nvPr/>
        </p:nvSpPr>
        <p:spPr bwMode="auto">
          <a:xfrm>
            <a:off x="8694738" y="6553200"/>
            <a:ext cx="449262" cy="304800"/>
          </a:xfrm>
          <a:prstGeom prst="rect">
            <a:avLst/>
          </a:prstGeom>
          <a:noFill/>
          <a:ln>
            <a:noFill/>
          </a:ln>
        </p:spPr>
        <p:txBody>
          <a:bodyPr wrap="none">
            <a:spAutoFit/>
          </a:bodyPr>
          <a:lstStyle/>
          <a:p>
            <a:pPr fontAlgn="base">
              <a:spcBef>
                <a:spcPct val="0"/>
              </a:spcBef>
              <a:spcAft>
                <a:spcPct val="0"/>
              </a:spcAft>
            </a:pPr>
            <a:fld id="{C791D040-17E0-4B4E-8A0D-1DE5A264D803}" type="slidenum">
              <a:rPr lang="en-US" altLang="en-US" sz="1400" smtClean="0">
                <a:solidFill>
                  <a:srgbClr val="1C1C1C"/>
                </a:solidFill>
              </a:rPr>
              <a:pPr fontAlgn="base">
                <a:spcBef>
                  <a:spcPct val="0"/>
                </a:spcBef>
                <a:spcAft>
                  <a:spcPct val="0"/>
                </a:spcAft>
              </a:pPr>
              <a:t>‹#›</a:t>
            </a:fld>
            <a:endParaRPr lang="en-US" altLang="en-US" sz="1400" smtClean="0">
              <a:solidFill>
                <a:srgbClr val="1C1C1C"/>
              </a:solidFill>
            </a:endParaRPr>
          </a:p>
        </p:txBody>
      </p:sp>
      <p:sp>
        <p:nvSpPr>
          <p:cNvPr id="14348" name="Rectangle 12"/>
          <p:cNvSpPr>
            <a:spLocks noGrp="1" noChangeArrowheads="1"/>
          </p:cNvSpPr>
          <p:nvPr>
            <p:ph type="ctrTitle"/>
          </p:nvPr>
        </p:nvSpPr>
        <p:spPr>
          <a:xfrm>
            <a:off x="990600" y="1828800"/>
            <a:ext cx="7772400" cy="1143000"/>
          </a:xfrm>
        </p:spPr>
        <p:txBody>
          <a:bodyPr/>
          <a:lstStyle>
            <a:lvl1pPr>
              <a:defRPr/>
            </a:lvl1pPr>
          </a:lstStyle>
          <a:p>
            <a:r>
              <a:rPr lang="en-US"/>
              <a:t>Click to edit Master title style</a:t>
            </a:r>
          </a:p>
        </p:txBody>
      </p:sp>
      <p:sp>
        <p:nvSpPr>
          <p:cNvPr id="1434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5" name="Date Placeholder 14"/>
          <p:cNvSpPr>
            <a:spLocks noGrp="1" noChangeArrowheads="1"/>
          </p:cNvSpPr>
          <p:nvPr>
            <p:ph type="dt" sz="half" idx="10"/>
          </p:nvPr>
        </p:nvSpPr>
        <p:spPr>
          <a:xfrm>
            <a:off x="990600" y="6248400"/>
            <a:ext cx="1905000" cy="457200"/>
          </a:xfrm>
        </p:spPr>
        <p:txBody>
          <a:bodyPr/>
          <a:lstStyle>
            <a:lvl1pPr>
              <a:defRPr sz="1400">
                <a:solidFill>
                  <a:schemeClr val="bg2"/>
                </a:solidFill>
              </a:defRPr>
            </a:lvl1pPr>
          </a:lstStyle>
          <a:p>
            <a:pPr>
              <a:defRPr/>
            </a:pPr>
            <a:fld id="{138C9578-692E-473D-8FC6-1126CC238C41}" type="datetime4">
              <a:rPr lang="en-US" smtClean="0">
                <a:solidFill>
                  <a:srgbClr val="1C1C1C"/>
                </a:solidFill>
              </a:rPr>
              <a:t>February 13, 2024</a:t>
            </a:fld>
            <a:endParaRPr lang="en-US">
              <a:solidFill>
                <a:srgbClr val="1C1C1C"/>
              </a:solidFill>
            </a:endParaRPr>
          </a:p>
        </p:txBody>
      </p:sp>
      <p:sp>
        <p:nvSpPr>
          <p:cNvPr id="16" name="Footer Placeholder 15"/>
          <p:cNvSpPr>
            <a:spLocks noGrp="1" noChangeArrowheads="1"/>
          </p:cNvSpPr>
          <p:nvPr>
            <p:ph type="ftr" sz="quarter" idx="11"/>
          </p:nvPr>
        </p:nvSpPr>
        <p:spPr>
          <a:xfrm>
            <a:off x="3429000" y="6248400"/>
            <a:ext cx="2895600" cy="457200"/>
          </a:xfrm>
        </p:spPr>
        <p:txBody>
          <a:bodyPr/>
          <a:lstStyle>
            <a:lvl1pPr>
              <a:defRPr sz="1400">
                <a:solidFill>
                  <a:schemeClr val="bg2"/>
                </a:solidFill>
              </a:defRPr>
            </a:lvl1pPr>
          </a:lstStyle>
          <a:p>
            <a:pPr>
              <a:defRPr/>
            </a:pPr>
            <a:r>
              <a:rPr lang="en-US">
                <a:solidFill>
                  <a:srgbClr val="1C1C1C"/>
                </a:solidFill>
              </a:rPr>
              <a:t>Data Mining: Concepts and Techniques</a:t>
            </a:r>
          </a:p>
        </p:txBody>
      </p:sp>
      <p:sp>
        <p:nvSpPr>
          <p:cNvPr id="17" name="Slide Number Placeholder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fld id="{CB979DCA-4A68-40E5-8056-5F4E251BEA06}" type="slidenum">
              <a:rPr lang="en-US" altLang="en-US">
                <a:solidFill>
                  <a:srgbClr val="1C1C1C"/>
                </a:solidFill>
              </a:rPr>
              <a:pPr/>
              <a:t>‹#›</a:t>
            </a:fld>
            <a:endParaRPr lang="en-US" altLang="en-US">
              <a:solidFill>
                <a:srgbClr val="1C1C1C"/>
              </a:solidFill>
            </a:endParaRPr>
          </a:p>
        </p:txBody>
      </p:sp>
    </p:spTree>
    <p:extLst>
      <p:ext uri="{BB962C8B-B14F-4D97-AF65-F5344CB8AC3E}">
        <p14:creationId xmlns:p14="http://schemas.microsoft.com/office/powerpoint/2010/main" val="1673422118"/>
      </p:ext>
    </p:extLst>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fld id="{B0F37770-E0AF-4722-A860-770FEB36D984}" type="datetime4">
              <a:rPr lang="en-US" smtClean="0">
                <a:solidFill>
                  <a:srgbClr val="000000"/>
                </a:solidFill>
              </a:rPr>
              <a:t>February 13, 2024</a:t>
            </a:fld>
            <a:endParaRPr lang="en-US">
              <a:solidFill>
                <a:srgbClr val="000000"/>
              </a:solidFill>
            </a:endParaRPr>
          </a:p>
        </p:txBody>
      </p:sp>
      <p:sp>
        <p:nvSpPr>
          <p:cNvPr id="5" name="Rectangle 12"/>
          <p:cNvSpPr>
            <a:spLocks noGrp="1" noChangeArrowheads="1"/>
          </p:cNvSpPr>
          <p:nvPr>
            <p:ph type="ftr" sz="quarter" idx="11"/>
          </p:nvPr>
        </p:nvSpPr>
        <p:spPr>
          <a:ln/>
        </p:spPr>
        <p:txBody>
          <a:bodyPr/>
          <a:lstStyle>
            <a:lvl1pPr>
              <a:defRPr/>
            </a:lvl1pPr>
          </a:lstStyle>
          <a:p>
            <a:pPr>
              <a:defRPr/>
            </a:pPr>
            <a:r>
              <a:rPr lang="en-US">
                <a:solidFill>
                  <a:srgbClr val="000000"/>
                </a:solidFill>
              </a:rPr>
              <a:t>Data Mining: Concepts and Techniques</a:t>
            </a:r>
          </a:p>
        </p:txBody>
      </p:sp>
      <p:sp>
        <p:nvSpPr>
          <p:cNvPr id="6" name="Rectangle 13"/>
          <p:cNvSpPr>
            <a:spLocks noGrp="1" noChangeArrowheads="1"/>
          </p:cNvSpPr>
          <p:nvPr>
            <p:ph type="sldNum" sz="quarter" idx="12"/>
          </p:nvPr>
        </p:nvSpPr>
        <p:spPr>
          <a:ln/>
        </p:spPr>
        <p:txBody>
          <a:bodyPr/>
          <a:lstStyle>
            <a:lvl1pPr>
              <a:defRPr/>
            </a:lvl1pPr>
          </a:lstStyle>
          <a:p>
            <a:fld id="{0720C1DC-42B2-40D3-A8B4-A7BC19412B8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529251915"/>
      </p:ext>
    </p:extLst>
  </p:cSld>
  <p:clrMapOvr>
    <a:masterClrMapping/>
  </p:clrMapOvr>
  <p:transition>
    <p:zo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fld id="{995C7261-92DC-46C8-8634-CD87D767CC1E}" type="datetime4">
              <a:rPr lang="en-US" smtClean="0">
                <a:solidFill>
                  <a:srgbClr val="000000"/>
                </a:solidFill>
              </a:rPr>
              <a:t>February 13, 2024</a:t>
            </a:fld>
            <a:endParaRPr lang="en-US">
              <a:solidFill>
                <a:srgbClr val="000000"/>
              </a:solidFill>
            </a:endParaRPr>
          </a:p>
        </p:txBody>
      </p:sp>
      <p:sp>
        <p:nvSpPr>
          <p:cNvPr id="5" name="Rectangle 12"/>
          <p:cNvSpPr>
            <a:spLocks noGrp="1" noChangeArrowheads="1"/>
          </p:cNvSpPr>
          <p:nvPr>
            <p:ph type="ftr" sz="quarter" idx="11"/>
          </p:nvPr>
        </p:nvSpPr>
        <p:spPr>
          <a:ln/>
        </p:spPr>
        <p:txBody>
          <a:bodyPr/>
          <a:lstStyle>
            <a:lvl1pPr>
              <a:defRPr/>
            </a:lvl1pPr>
          </a:lstStyle>
          <a:p>
            <a:pPr>
              <a:defRPr/>
            </a:pPr>
            <a:r>
              <a:rPr lang="en-US">
                <a:solidFill>
                  <a:srgbClr val="000000"/>
                </a:solidFill>
              </a:rPr>
              <a:t>Data Mining: Concepts and Techniques</a:t>
            </a:r>
          </a:p>
        </p:txBody>
      </p:sp>
      <p:sp>
        <p:nvSpPr>
          <p:cNvPr id="6" name="Rectangle 13"/>
          <p:cNvSpPr>
            <a:spLocks noGrp="1" noChangeArrowheads="1"/>
          </p:cNvSpPr>
          <p:nvPr>
            <p:ph type="sldNum" sz="quarter" idx="12"/>
          </p:nvPr>
        </p:nvSpPr>
        <p:spPr>
          <a:ln/>
        </p:spPr>
        <p:txBody>
          <a:bodyPr/>
          <a:lstStyle>
            <a:lvl1pPr>
              <a:defRPr/>
            </a:lvl1pPr>
          </a:lstStyle>
          <a:p>
            <a:fld id="{0566573A-D9C6-4138-B102-9CE1112AC86B}"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225639146"/>
      </p:ext>
    </p:extLst>
  </p:cSld>
  <p:clrMapOvr>
    <a:masterClrMapping/>
  </p:clrMapOvr>
  <p:transition>
    <p:zo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447800"/>
            <a:ext cx="41529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86300" y="1447800"/>
            <a:ext cx="41529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p:cNvSpPr>
            <a:spLocks noGrp="1" noChangeArrowheads="1"/>
          </p:cNvSpPr>
          <p:nvPr>
            <p:ph type="dt" sz="half" idx="10"/>
          </p:nvPr>
        </p:nvSpPr>
        <p:spPr>
          <a:ln/>
        </p:spPr>
        <p:txBody>
          <a:bodyPr/>
          <a:lstStyle>
            <a:lvl1pPr>
              <a:defRPr/>
            </a:lvl1pPr>
          </a:lstStyle>
          <a:p>
            <a:pPr>
              <a:defRPr/>
            </a:pPr>
            <a:fld id="{318E2CC9-840D-40CB-B90B-548852E1AE7D}" type="datetime4">
              <a:rPr lang="en-US" smtClean="0">
                <a:solidFill>
                  <a:srgbClr val="000000"/>
                </a:solidFill>
              </a:rPr>
              <a:t>February 13, 2024</a:t>
            </a:fld>
            <a:endParaRPr lang="en-US">
              <a:solidFill>
                <a:srgbClr val="000000"/>
              </a:solidFill>
            </a:endParaRPr>
          </a:p>
        </p:txBody>
      </p:sp>
      <p:sp>
        <p:nvSpPr>
          <p:cNvPr id="6" name="Rectangle 12"/>
          <p:cNvSpPr>
            <a:spLocks noGrp="1" noChangeArrowheads="1"/>
          </p:cNvSpPr>
          <p:nvPr>
            <p:ph type="ftr" sz="quarter" idx="11"/>
          </p:nvPr>
        </p:nvSpPr>
        <p:spPr>
          <a:ln/>
        </p:spPr>
        <p:txBody>
          <a:bodyPr/>
          <a:lstStyle>
            <a:lvl1pPr>
              <a:defRPr/>
            </a:lvl1pPr>
          </a:lstStyle>
          <a:p>
            <a:pPr>
              <a:defRPr/>
            </a:pPr>
            <a:r>
              <a:rPr lang="en-US">
                <a:solidFill>
                  <a:srgbClr val="000000"/>
                </a:solidFill>
              </a:rPr>
              <a:t>Data Mining: Concepts and Techniques</a:t>
            </a:r>
          </a:p>
        </p:txBody>
      </p:sp>
      <p:sp>
        <p:nvSpPr>
          <p:cNvPr id="7" name="Rectangle 13"/>
          <p:cNvSpPr>
            <a:spLocks noGrp="1" noChangeArrowheads="1"/>
          </p:cNvSpPr>
          <p:nvPr>
            <p:ph type="sldNum" sz="quarter" idx="12"/>
          </p:nvPr>
        </p:nvSpPr>
        <p:spPr>
          <a:ln/>
        </p:spPr>
        <p:txBody>
          <a:bodyPr/>
          <a:lstStyle>
            <a:lvl1pPr>
              <a:defRPr/>
            </a:lvl1pPr>
          </a:lstStyle>
          <a:p>
            <a:fld id="{11AB9573-5A28-4A7F-9C3C-81577EFF582C}"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335571760"/>
      </p:ext>
    </p:extLst>
  </p:cSld>
  <p:clrMapOvr>
    <a:masterClrMapping/>
  </p:clrMapOvr>
  <p:transition>
    <p:zo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1"/>
          <p:cNvSpPr>
            <a:spLocks noGrp="1" noChangeArrowheads="1"/>
          </p:cNvSpPr>
          <p:nvPr>
            <p:ph type="dt" sz="half" idx="10"/>
          </p:nvPr>
        </p:nvSpPr>
        <p:spPr>
          <a:ln/>
        </p:spPr>
        <p:txBody>
          <a:bodyPr/>
          <a:lstStyle>
            <a:lvl1pPr>
              <a:defRPr/>
            </a:lvl1pPr>
          </a:lstStyle>
          <a:p>
            <a:pPr>
              <a:defRPr/>
            </a:pPr>
            <a:fld id="{F8F3E577-74D6-43F8-BD46-2514A6C75D01}" type="datetime4">
              <a:rPr lang="en-US" smtClean="0">
                <a:solidFill>
                  <a:srgbClr val="000000"/>
                </a:solidFill>
              </a:rPr>
              <a:t>February 13, 2024</a:t>
            </a:fld>
            <a:endParaRPr lang="en-US">
              <a:solidFill>
                <a:srgbClr val="000000"/>
              </a:solidFill>
            </a:endParaRPr>
          </a:p>
        </p:txBody>
      </p:sp>
      <p:sp>
        <p:nvSpPr>
          <p:cNvPr id="8" name="Rectangle 12"/>
          <p:cNvSpPr>
            <a:spLocks noGrp="1" noChangeArrowheads="1"/>
          </p:cNvSpPr>
          <p:nvPr>
            <p:ph type="ftr" sz="quarter" idx="11"/>
          </p:nvPr>
        </p:nvSpPr>
        <p:spPr>
          <a:ln/>
        </p:spPr>
        <p:txBody>
          <a:bodyPr/>
          <a:lstStyle>
            <a:lvl1pPr>
              <a:defRPr/>
            </a:lvl1pPr>
          </a:lstStyle>
          <a:p>
            <a:pPr>
              <a:defRPr/>
            </a:pPr>
            <a:r>
              <a:rPr lang="en-US">
                <a:solidFill>
                  <a:srgbClr val="000000"/>
                </a:solidFill>
              </a:rPr>
              <a:t>Data Mining: Concepts and Techniques</a:t>
            </a:r>
          </a:p>
        </p:txBody>
      </p:sp>
      <p:sp>
        <p:nvSpPr>
          <p:cNvPr id="9" name="Rectangle 13"/>
          <p:cNvSpPr>
            <a:spLocks noGrp="1" noChangeArrowheads="1"/>
          </p:cNvSpPr>
          <p:nvPr>
            <p:ph type="sldNum" sz="quarter" idx="12"/>
          </p:nvPr>
        </p:nvSpPr>
        <p:spPr>
          <a:ln/>
        </p:spPr>
        <p:txBody>
          <a:bodyPr/>
          <a:lstStyle>
            <a:lvl1pPr>
              <a:defRPr/>
            </a:lvl1pPr>
          </a:lstStyle>
          <a:p>
            <a:fld id="{6858B8E6-CBF5-42C2-9270-E93AD70C2C23}"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973914428"/>
      </p:ext>
    </p:extLst>
  </p:cSld>
  <p:clrMapOvr>
    <a:masterClrMapping/>
  </p:clrMapOvr>
  <p:transition>
    <p:zo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1"/>
          <p:cNvSpPr>
            <a:spLocks noGrp="1" noChangeArrowheads="1"/>
          </p:cNvSpPr>
          <p:nvPr>
            <p:ph type="dt" sz="half" idx="10"/>
          </p:nvPr>
        </p:nvSpPr>
        <p:spPr>
          <a:ln/>
        </p:spPr>
        <p:txBody>
          <a:bodyPr/>
          <a:lstStyle>
            <a:lvl1pPr>
              <a:defRPr/>
            </a:lvl1pPr>
          </a:lstStyle>
          <a:p>
            <a:pPr>
              <a:defRPr/>
            </a:pPr>
            <a:fld id="{396FDCF6-A286-4273-A6AE-1A18F70AB236}" type="datetime4">
              <a:rPr lang="en-US" smtClean="0">
                <a:solidFill>
                  <a:srgbClr val="000000"/>
                </a:solidFill>
              </a:rPr>
              <a:t>February 13, 2024</a:t>
            </a:fld>
            <a:endParaRPr lang="en-US">
              <a:solidFill>
                <a:srgbClr val="000000"/>
              </a:solidFill>
            </a:endParaRPr>
          </a:p>
        </p:txBody>
      </p:sp>
      <p:sp>
        <p:nvSpPr>
          <p:cNvPr id="4" name="Rectangle 12"/>
          <p:cNvSpPr>
            <a:spLocks noGrp="1" noChangeArrowheads="1"/>
          </p:cNvSpPr>
          <p:nvPr>
            <p:ph type="ftr" sz="quarter" idx="11"/>
          </p:nvPr>
        </p:nvSpPr>
        <p:spPr>
          <a:ln/>
        </p:spPr>
        <p:txBody>
          <a:bodyPr/>
          <a:lstStyle>
            <a:lvl1pPr>
              <a:defRPr/>
            </a:lvl1pPr>
          </a:lstStyle>
          <a:p>
            <a:pPr>
              <a:defRPr/>
            </a:pPr>
            <a:r>
              <a:rPr lang="en-US">
                <a:solidFill>
                  <a:srgbClr val="000000"/>
                </a:solidFill>
              </a:rPr>
              <a:t>Data Mining: Concepts and Techniques</a:t>
            </a:r>
          </a:p>
        </p:txBody>
      </p:sp>
      <p:sp>
        <p:nvSpPr>
          <p:cNvPr id="5" name="Rectangle 13"/>
          <p:cNvSpPr>
            <a:spLocks noGrp="1" noChangeArrowheads="1"/>
          </p:cNvSpPr>
          <p:nvPr>
            <p:ph type="sldNum" sz="quarter" idx="12"/>
          </p:nvPr>
        </p:nvSpPr>
        <p:spPr>
          <a:ln/>
        </p:spPr>
        <p:txBody>
          <a:bodyPr/>
          <a:lstStyle>
            <a:lvl1pPr>
              <a:defRPr/>
            </a:lvl1pPr>
          </a:lstStyle>
          <a:p>
            <a:fld id="{11D09CA8-2D83-493D-894E-650CAFC606F5}"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216753186"/>
      </p:ext>
    </p:extLst>
  </p:cSld>
  <p:clrMapOvr>
    <a:masterClrMapping/>
  </p:clrMapOvr>
  <p:transition>
    <p:zo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fld id="{295261F8-BCD6-4771-85D0-1579FA6FF981}" type="datetime4">
              <a:rPr lang="en-US" smtClean="0">
                <a:solidFill>
                  <a:srgbClr val="000000"/>
                </a:solidFill>
              </a:rPr>
              <a:t>February 13, 2024</a:t>
            </a:fld>
            <a:endParaRPr lang="en-US">
              <a:solidFill>
                <a:srgbClr val="000000"/>
              </a:solidFill>
            </a:endParaRPr>
          </a:p>
        </p:txBody>
      </p:sp>
      <p:sp>
        <p:nvSpPr>
          <p:cNvPr id="3" name="Rectangle 12"/>
          <p:cNvSpPr>
            <a:spLocks noGrp="1" noChangeArrowheads="1"/>
          </p:cNvSpPr>
          <p:nvPr>
            <p:ph type="ftr" sz="quarter" idx="11"/>
          </p:nvPr>
        </p:nvSpPr>
        <p:spPr>
          <a:ln/>
        </p:spPr>
        <p:txBody>
          <a:bodyPr/>
          <a:lstStyle>
            <a:lvl1pPr>
              <a:defRPr/>
            </a:lvl1pPr>
          </a:lstStyle>
          <a:p>
            <a:pPr>
              <a:defRPr/>
            </a:pPr>
            <a:r>
              <a:rPr lang="en-US">
                <a:solidFill>
                  <a:srgbClr val="000000"/>
                </a:solidFill>
              </a:rPr>
              <a:t>Data Mining: Concepts and Techniques</a:t>
            </a:r>
          </a:p>
        </p:txBody>
      </p:sp>
      <p:sp>
        <p:nvSpPr>
          <p:cNvPr id="4" name="Rectangle 13"/>
          <p:cNvSpPr>
            <a:spLocks noGrp="1" noChangeArrowheads="1"/>
          </p:cNvSpPr>
          <p:nvPr>
            <p:ph type="sldNum" sz="quarter" idx="12"/>
          </p:nvPr>
        </p:nvSpPr>
        <p:spPr>
          <a:ln/>
        </p:spPr>
        <p:txBody>
          <a:bodyPr/>
          <a:lstStyle>
            <a:lvl1pPr>
              <a:defRPr/>
            </a:lvl1pPr>
          </a:lstStyle>
          <a:p>
            <a:fld id="{5DD48C17-0450-4624-8857-033304E6847A}"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523617413"/>
      </p:ext>
    </p:extLst>
  </p:cSld>
  <p:clrMapOvr>
    <a:masterClrMapping/>
  </p:clrMapOvr>
  <p:transition>
    <p:zo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fld id="{75577CAB-DA4D-4FC5-8564-C83F27CD923E}" type="datetime4">
              <a:rPr lang="en-US" smtClean="0">
                <a:solidFill>
                  <a:srgbClr val="000000"/>
                </a:solidFill>
              </a:rPr>
              <a:t>February 13, 2024</a:t>
            </a:fld>
            <a:endParaRPr lang="en-US">
              <a:solidFill>
                <a:srgbClr val="000000"/>
              </a:solidFill>
            </a:endParaRPr>
          </a:p>
        </p:txBody>
      </p:sp>
      <p:sp>
        <p:nvSpPr>
          <p:cNvPr id="6" name="Rectangle 12"/>
          <p:cNvSpPr>
            <a:spLocks noGrp="1" noChangeArrowheads="1"/>
          </p:cNvSpPr>
          <p:nvPr>
            <p:ph type="ftr" sz="quarter" idx="11"/>
          </p:nvPr>
        </p:nvSpPr>
        <p:spPr>
          <a:ln/>
        </p:spPr>
        <p:txBody>
          <a:bodyPr/>
          <a:lstStyle>
            <a:lvl1pPr>
              <a:defRPr/>
            </a:lvl1pPr>
          </a:lstStyle>
          <a:p>
            <a:pPr>
              <a:defRPr/>
            </a:pPr>
            <a:r>
              <a:rPr lang="en-US">
                <a:solidFill>
                  <a:srgbClr val="000000"/>
                </a:solidFill>
              </a:rPr>
              <a:t>Data Mining: Concepts and Techniques</a:t>
            </a:r>
          </a:p>
        </p:txBody>
      </p:sp>
      <p:sp>
        <p:nvSpPr>
          <p:cNvPr id="7" name="Rectangle 13"/>
          <p:cNvSpPr>
            <a:spLocks noGrp="1" noChangeArrowheads="1"/>
          </p:cNvSpPr>
          <p:nvPr>
            <p:ph type="sldNum" sz="quarter" idx="12"/>
          </p:nvPr>
        </p:nvSpPr>
        <p:spPr>
          <a:ln/>
        </p:spPr>
        <p:txBody>
          <a:bodyPr/>
          <a:lstStyle>
            <a:lvl1pPr>
              <a:defRPr/>
            </a:lvl1pPr>
          </a:lstStyle>
          <a:p>
            <a:fld id="{D903FF09-39FD-4F9B-B955-B19A35B7D27F}"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527719840"/>
      </p:ext>
    </p:extLst>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DE684B-F4E9-4CDA-BA98-C959A31B0E0A}" type="datetime4">
              <a:rPr lang="en-US" smtClean="0"/>
              <a:t>February 13, 2024</a:t>
            </a:fld>
            <a:endParaRPr lang="en-US"/>
          </a:p>
        </p:txBody>
      </p:sp>
      <p:sp>
        <p:nvSpPr>
          <p:cNvPr id="5" name="Footer Placeholder 4"/>
          <p:cNvSpPr>
            <a:spLocks noGrp="1"/>
          </p:cNvSpPr>
          <p:nvPr>
            <p:ph type="ftr" sz="quarter" idx="11"/>
          </p:nvPr>
        </p:nvSpPr>
        <p:spPr/>
        <p:txBody>
          <a:bodyPr/>
          <a:lstStyle/>
          <a:p>
            <a:r>
              <a:rPr lang="en-US" smtClean="0"/>
              <a:t>Data Mining: Concepts and Techniques</a:t>
            </a:r>
            <a:endParaRPr lang="en-US"/>
          </a:p>
        </p:txBody>
      </p:sp>
      <p:sp>
        <p:nvSpPr>
          <p:cNvPr id="6" name="Slide Number Placeholder 5"/>
          <p:cNvSpPr>
            <a:spLocks noGrp="1"/>
          </p:cNvSpPr>
          <p:nvPr>
            <p:ph type="sldNum" sz="quarter" idx="12"/>
          </p:nvPr>
        </p:nvSpPr>
        <p:spPr/>
        <p:txBody>
          <a:bodyPr/>
          <a:lstStyle/>
          <a:p>
            <a:fld id="{667DE59F-2493-4531-95EF-83AAC670DBB2}"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fld id="{C857BABF-1977-486C-B2B6-8CB76B38B7C2}" type="datetime4">
              <a:rPr lang="en-US" smtClean="0">
                <a:solidFill>
                  <a:srgbClr val="000000"/>
                </a:solidFill>
              </a:rPr>
              <a:t>February 13, 2024</a:t>
            </a:fld>
            <a:endParaRPr lang="en-US">
              <a:solidFill>
                <a:srgbClr val="000000"/>
              </a:solidFill>
            </a:endParaRPr>
          </a:p>
        </p:txBody>
      </p:sp>
      <p:sp>
        <p:nvSpPr>
          <p:cNvPr id="6" name="Rectangle 12"/>
          <p:cNvSpPr>
            <a:spLocks noGrp="1" noChangeArrowheads="1"/>
          </p:cNvSpPr>
          <p:nvPr>
            <p:ph type="ftr" sz="quarter" idx="11"/>
          </p:nvPr>
        </p:nvSpPr>
        <p:spPr>
          <a:ln/>
        </p:spPr>
        <p:txBody>
          <a:bodyPr/>
          <a:lstStyle>
            <a:lvl1pPr>
              <a:defRPr/>
            </a:lvl1pPr>
          </a:lstStyle>
          <a:p>
            <a:pPr>
              <a:defRPr/>
            </a:pPr>
            <a:r>
              <a:rPr lang="en-US">
                <a:solidFill>
                  <a:srgbClr val="000000"/>
                </a:solidFill>
              </a:rPr>
              <a:t>Data Mining: Concepts and Techniques</a:t>
            </a:r>
          </a:p>
        </p:txBody>
      </p:sp>
      <p:sp>
        <p:nvSpPr>
          <p:cNvPr id="7" name="Rectangle 13"/>
          <p:cNvSpPr>
            <a:spLocks noGrp="1" noChangeArrowheads="1"/>
          </p:cNvSpPr>
          <p:nvPr>
            <p:ph type="sldNum" sz="quarter" idx="12"/>
          </p:nvPr>
        </p:nvSpPr>
        <p:spPr>
          <a:ln/>
        </p:spPr>
        <p:txBody>
          <a:bodyPr/>
          <a:lstStyle>
            <a:lvl1pPr>
              <a:defRPr/>
            </a:lvl1pPr>
          </a:lstStyle>
          <a:p>
            <a:fld id="{AB32FB40-3671-48D0-99AE-D3807527642B}"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986845603"/>
      </p:ext>
    </p:extLst>
  </p:cSld>
  <p:clrMapOvr>
    <a:masterClrMapping/>
  </p:clrMapOvr>
  <p:transition>
    <p:zo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fld id="{169DA958-3BED-45BD-A20E-4902140D15A1}" type="datetime4">
              <a:rPr lang="en-US" smtClean="0">
                <a:solidFill>
                  <a:srgbClr val="000000"/>
                </a:solidFill>
              </a:rPr>
              <a:t>February 13, 2024</a:t>
            </a:fld>
            <a:endParaRPr lang="en-US">
              <a:solidFill>
                <a:srgbClr val="000000"/>
              </a:solidFill>
            </a:endParaRPr>
          </a:p>
        </p:txBody>
      </p:sp>
      <p:sp>
        <p:nvSpPr>
          <p:cNvPr id="5" name="Rectangle 12"/>
          <p:cNvSpPr>
            <a:spLocks noGrp="1" noChangeArrowheads="1"/>
          </p:cNvSpPr>
          <p:nvPr>
            <p:ph type="ftr" sz="quarter" idx="11"/>
          </p:nvPr>
        </p:nvSpPr>
        <p:spPr>
          <a:ln/>
        </p:spPr>
        <p:txBody>
          <a:bodyPr/>
          <a:lstStyle>
            <a:lvl1pPr>
              <a:defRPr/>
            </a:lvl1pPr>
          </a:lstStyle>
          <a:p>
            <a:pPr>
              <a:defRPr/>
            </a:pPr>
            <a:r>
              <a:rPr lang="en-US">
                <a:solidFill>
                  <a:srgbClr val="000000"/>
                </a:solidFill>
              </a:rPr>
              <a:t>Data Mining: Concepts and Techniques</a:t>
            </a:r>
          </a:p>
        </p:txBody>
      </p:sp>
      <p:sp>
        <p:nvSpPr>
          <p:cNvPr id="6" name="Rectangle 13"/>
          <p:cNvSpPr>
            <a:spLocks noGrp="1" noChangeArrowheads="1"/>
          </p:cNvSpPr>
          <p:nvPr>
            <p:ph type="sldNum" sz="quarter" idx="12"/>
          </p:nvPr>
        </p:nvSpPr>
        <p:spPr>
          <a:ln/>
        </p:spPr>
        <p:txBody>
          <a:bodyPr/>
          <a:lstStyle>
            <a:lvl1pPr>
              <a:defRPr/>
            </a:lvl1pPr>
          </a:lstStyle>
          <a:p>
            <a:fld id="{D848542B-6BDF-4A56-8749-0988B6B63290}"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4218953268"/>
      </p:ext>
    </p:extLst>
  </p:cSld>
  <p:clrMapOvr>
    <a:masterClrMapping/>
  </p:clrMapOvr>
  <p:transition>
    <p:zo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4650" y="228600"/>
            <a:ext cx="2114550" cy="6324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228600"/>
            <a:ext cx="6191250" cy="6324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fld id="{1F18C6ED-3DC8-494F-B791-F281CB8E74DF}" type="datetime4">
              <a:rPr lang="en-US" smtClean="0">
                <a:solidFill>
                  <a:srgbClr val="000000"/>
                </a:solidFill>
              </a:rPr>
              <a:t>February 13, 2024</a:t>
            </a:fld>
            <a:endParaRPr lang="en-US">
              <a:solidFill>
                <a:srgbClr val="000000"/>
              </a:solidFill>
            </a:endParaRPr>
          </a:p>
        </p:txBody>
      </p:sp>
      <p:sp>
        <p:nvSpPr>
          <p:cNvPr id="5" name="Rectangle 12"/>
          <p:cNvSpPr>
            <a:spLocks noGrp="1" noChangeArrowheads="1"/>
          </p:cNvSpPr>
          <p:nvPr>
            <p:ph type="ftr" sz="quarter" idx="11"/>
          </p:nvPr>
        </p:nvSpPr>
        <p:spPr>
          <a:ln/>
        </p:spPr>
        <p:txBody>
          <a:bodyPr/>
          <a:lstStyle>
            <a:lvl1pPr>
              <a:defRPr/>
            </a:lvl1pPr>
          </a:lstStyle>
          <a:p>
            <a:pPr>
              <a:defRPr/>
            </a:pPr>
            <a:r>
              <a:rPr lang="en-US">
                <a:solidFill>
                  <a:srgbClr val="000000"/>
                </a:solidFill>
              </a:rPr>
              <a:t>Data Mining: Concepts and Techniques</a:t>
            </a:r>
          </a:p>
        </p:txBody>
      </p:sp>
      <p:sp>
        <p:nvSpPr>
          <p:cNvPr id="6" name="Rectangle 13"/>
          <p:cNvSpPr>
            <a:spLocks noGrp="1" noChangeArrowheads="1"/>
          </p:cNvSpPr>
          <p:nvPr>
            <p:ph type="sldNum" sz="quarter" idx="12"/>
          </p:nvPr>
        </p:nvSpPr>
        <p:spPr>
          <a:ln/>
        </p:spPr>
        <p:txBody>
          <a:bodyPr/>
          <a:lstStyle>
            <a:lvl1pPr>
              <a:defRPr/>
            </a:lvl1pPr>
          </a:lstStyle>
          <a:p>
            <a:fld id="{7E9545E3-82B7-426F-809D-422DB3784AB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47336838"/>
      </p:ext>
    </p:extLst>
  </p:cSld>
  <p:clrMapOvr>
    <a:masterClrMapping/>
  </p:clrMapOvr>
  <p:transition>
    <p:zoom/>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382000" cy="6858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81000" y="1447800"/>
            <a:ext cx="8382000" cy="5029200"/>
          </a:xfrm>
        </p:spPr>
        <p:txBody>
          <a:bodyPr/>
          <a:lstStyle/>
          <a:p>
            <a:pPr lvl="0"/>
            <a:endParaRPr lang="en-US" noProof="0" smtClean="0"/>
          </a:p>
        </p:txBody>
      </p:sp>
      <p:sp>
        <p:nvSpPr>
          <p:cNvPr id="4" name="Rectangle 2059"/>
          <p:cNvSpPr>
            <a:spLocks noGrp="1" noChangeArrowheads="1"/>
          </p:cNvSpPr>
          <p:nvPr>
            <p:ph type="dt" sz="half" idx="10"/>
          </p:nvPr>
        </p:nvSpPr>
        <p:spPr>
          <a:ln/>
        </p:spPr>
        <p:txBody>
          <a:bodyPr/>
          <a:lstStyle>
            <a:lvl1pPr>
              <a:defRPr/>
            </a:lvl1pPr>
          </a:lstStyle>
          <a:p>
            <a:pPr>
              <a:defRPr/>
            </a:pPr>
            <a:fld id="{11A2AF00-7953-46D2-9E0D-001B62A96740}" type="datetime4">
              <a:rPr lang="en-US" smtClean="0"/>
              <a:t>February 13, 2024</a:t>
            </a:fld>
            <a:endParaRPr lang="en-US"/>
          </a:p>
        </p:txBody>
      </p:sp>
      <p:sp>
        <p:nvSpPr>
          <p:cNvPr id="5"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6" name="Rectangle 2061"/>
          <p:cNvSpPr>
            <a:spLocks noGrp="1" noChangeArrowheads="1"/>
          </p:cNvSpPr>
          <p:nvPr>
            <p:ph type="sldNum" sz="quarter" idx="12"/>
          </p:nvPr>
        </p:nvSpPr>
        <p:spPr>
          <a:ln/>
        </p:spPr>
        <p:txBody>
          <a:bodyPr/>
          <a:lstStyle>
            <a:lvl1pPr>
              <a:defRPr/>
            </a:lvl1pPr>
          </a:lstStyle>
          <a:p>
            <a:pPr>
              <a:defRPr/>
            </a:pPr>
            <a:fld id="{965A59D2-F51D-476D-93A5-64FAD7D8C374}" type="slidenum">
              <a:rPr lang="en-US"/>
              <a:pPr>
                <a:defRPr/>
              </a:pPr>
              <a:t>‹#›</a:t>
            </a:fld>
            <a:endParaRPr lang="en-US"/>
          </a:p>
        </p:txBody>
      </p:sp>
    </p:spTree>
    <p:extLst>
      <p:ext uri="{BB962C8B-B14F-4D97-AF65-F5344CB8AC3E}">
        <p14:creationId xmlns:p14="http://schemas.microsoft.com/office/powerpoint/2010/main" val="2821606189"/>
      </p:ext>
    </p:extLst>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1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AF501E-111A-4CBD-989C-9A7CFB6D91C0}" type="datetime4">
              <a:rPr lang="en-US" smtClean="0"/>
              <a:t>February 13, 2024</a:t>
            </a:fld>
            <a:endParaRPr lang="en-US"/>
          </a:p>
        </p:txBody>
      </p:sp>
      <p:sp>
        <p:nvSpPr>
          <p:cNvPr id="5" name="Footer Placeholder 4"/>
          <p:cNvSpPr>
            <a:spLocks noGrp="1"/>
          </p:cNvSpPr>
          <p:nvPr>
            <p:ph type="ftr" sz="quarter" idx="11"/>
          </p:nvPr>
        </p:nvSpPr>
        <p:spPr/>
        <p:txBody>
          <a:bodyPr/>
          <a:lstStyle/>
          <a:p>
            <a:r>
              <a:rPr lang="en-US" smtClean="0"/>
              <a:t>Data Mining: Concepts and Techniques</a:t>
            </a:r>
            <a:endParaRPr lang="en-US"/>
          </a:p>
        </p:txBody>
      </p:sp>
      <p:sp>
        <p:nvSpPr>
          <p:cNvPr id="6" name="Slide Number Placeholder 5"/>
          <p:cNvSpPr>
            <a:spLocks noGrp="1"/>
          </p:cNvSpPr>
          <p:nvPr>
            <p:ph type="sldNum" sz="quarter" idx="12"/>
          </p:nvPr>
        </p:nvSpPr>
        <p:spPr/>
        <p:txBody>
          <a:bodyPr/>
          <a:lstStyle/>
          <a:p>
            <a:fld id="{667DE59F-2493-4531-95EF-83AAC670DBB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0DFF109-7901-4183-9335-28DF1D0EA46B}" type="datetime4">
              <a:rPr lang="en-US" smtClean="0"/>
              <a:t>February 13, 2024</a:t>
            </a:fld>
            <a:endParaRPr lang="en-US"/>
          </a:p>
        </p:txBody>
      </p:sp>
      <p:sp>
        <p:nvSpPr>
          <p:cNvPr id="6" name="Footer Placeholder 5"/>
          <p:cNvSpPr>
            <a:spLocks noGrp="1"/>
          </p:cNvSpPr>
          <p:nvPr>
            <p:ph type="ftr" sz="quarter" idx="11"/>
          </p:nvPr>
        </p:nvSpPr>
        <p:spPr/>
        <p:txBody>
          <a:bodyPr/>
          <a:lstStyle/>
          <a:p>
            <a:r>
              <a:rPr lang="en-US" smtClean="0"/>
              <a:t>Data Mining: Concepts and Techniques</a:t>
            </a:r>
            <a:endParaRPr lang="en-US"/>
          </a:p>
        </p:txBody>
      </p:sp>
      <p:sp>
        <p:nvSpPr>
          <p:cNvPr id="7" name="Slide Number Placeholder 6"/>
          <p:cNvSpPr>
            <a:spLocks noGrp="1"/>
          </p:cNvSpPr>
          <p:nvPr>
            <p:ph type="sldNum" sz="quarter" idx="12"/>
          </p:nvPr>
        </p:nvSpPr>
        <p:spPr/>
        <p:txBody>
          <a:bodyPr/>
          <a:lstStyle/>
          <a:p>
            <a:fld id="{667DE59F-2493-4531-95EF-83AAC670DBB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1"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1"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A22EA18-159A-403C-BDD2-AC0A5BA6511E}" type="datetime4">
              <a:rPr lang="en-US" smtClean="0"/>
              <a:t>February 13, 2024</a:t>
            </a:fld>
            <a:endParaRPr lang="en-US"/>
          </a:p>
        </p:txBody>
      </p:sp>
      <p:sp>
        <p:nvSpPr>
          <p:cNvPr id="8" name="Footer Placeholder 7"/>
          <p:cNvSpPr>
            <a:spLocks noGrp="1"/>
          </p:cNvSpPr>
          <p:nvPr>
            <p:ph type="ftr" sz="quarter" idx="11"/>
          </p:nvPr>
        </p:nvSpPr>
        <p:spPr/>
        <p:txBody>
          <a:bodyPr/>
          <a:lstStyle/>
          <a:p>
            <a:r>
              <a:rPr lang="en-US" smtClean="0"/>
              <a:t>Data Mining: Concepts and Techniques</a:t>
            </a:r>
            <a:endParaRPr lang="en-US"/>
          </a:p>
        </p:txBody>
      </p:sp>
      <p:sp>
        <p:nvSpPr>
          <p:cNvPr id="9" name="Slide Number Placeholder 8"/>
          <p:cNvSpPr>
            <a:spLocks noGrp="1"/>
          </p:cNvSpPr>
          <p:nvPr>
            <p:ph type="sldNum" sz="quarter" idx="12"/>
          </p:nvPr>
        </p:nvSpPr>
        <p:spPr/>
        <p:txBody>
          <a:bodyPr/>
          <a:lstStyle/>
          <a:p>
            <a:fld id="{667DE59F-2493-4531-95EF-83AAC670DBB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4017A3E-B6F5-443B-8874-00048F97919E}" type="datetime4">
              <a:rPr lang="en-US" smtClean="0"/>
              <a:t>February 13, 2024</a:t>
            </a:fld>
            <a:endParaRPr lang="en-US"/>
          </a:p>
        </p:txBody>
      </p:sp>
      <p:sp>
        <p:nvSpPr>
          <p:cNvPr id="4" name="Footer Placeholder 3"/>
          <p:cNvSpPr>
            <a:spLocks noGrp="1"/>
          </p:cNvSpPr>
          <p:nvPr>
            <p:ph type="ftr" sz="quarter" idx="11"/>
          </p:nvPr>
        </p:nvSpPr>
        <p:spPr/>
        <p:txBody>
          <a:bodyPr/>
          <a:lstStyle/>
          <a:p>
            <a:r>
              <a:rPr lang="en-US" smtClean="0"/>
              <a:t>Data Mining: Concepts and Techniques</a:t>
            </a:r>
            <a:endParaRPr lang="en-US"/>
          </a:p>
        </p:txBody>
      </p:sp>
      <p:sp>
        <p:nvSpPr>
          <p:cNvPr id="5" name="Slide Number Placeholder 4"/>
          <p:cNvSpPr>
            <a:spLocks noGrp="1"/>
          </p:cNvSpPr>
          <p:nvPr>
            <p:ph type="sldNum" sz="quarter" idx="12"/>
          </p:nvPr>
        </p:nvSpPr>
        <p:spPr/>
        <p:txBody>
          <a:bodyPr/>
          <a:lstStyle/>
          <a:p>
            <a:fld id="{667DE59F-2493-4531-95EF-83AAC670DBB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C58B30-846A-4A36-B59D-56C1F26EEEFB}" type="datetime4">
              <a:rPr lang="en-US" smtClean="0"/>
              <a:t>February 13, 2024</a:t>
            </a:fld>
            <a:endParaRPr lang="en-US"/>
          </a:p>
        </p:txBody>
      </p:sp>
      <p:sp>
        <p:nvSpPr>
          <p:cNvPr id="3" name="Footer Placeholder 2"/>
          <p:cNvSpPr>
            <a:spLocks noGrp="1"/>
          </p:cNvSpPr>
          <p:nvPr>
            <p:ph type="ftr" sz="quarter" idx="11"/>
          </p:nvPr>
        </p:nvSpPr>
        <p:spPr/>
        <p:txBody>
          <a:bodyPr/>
          <a:lstStyle/>
          <a:p>
            <a:r>
              <a:rPr lang="en-US" smtClean="0"/>
              <a:t>Data Mining: Concepts and Techniques</a:t>
            </a:r>
            <a:endParaRPr lang="en-US"/>
          </a:p>
        </p:txBody>
      </p:sp>
      <p:sp>
        <p:nvSpPr>
          <p:cNvPr id="4" name="Slide Number Placeholder 3"/>
          <p:cNvSpPr>
            <a:spLocks noGrp="1"/>
          </p:cNvSpPr>
          <p:nvPr>
            <p:ph type="sldNum" sz="quarter" idx="12"/>
          </p:nvPr>
        </p:nvSpPr>
        <p:spPr/>
        <p:txBody>
          <a:bodyPr/>
          <a:lstStyle/>
          <a:p>
            <a:fld id="{667DE59F-2493-4531-95EF-83AAC670DBB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4"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6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4"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0527A0-38A0-492C-A2C4-2F0AD7452860}" type="datetime4">
              <a:rPr lang="en-US" smtClean="0"/>
              <a:t>February 13, 2024</a:t>
            </a:fld>
            <a:endParaRPr lang="en-US"/>
          </a:p>
        </p:txBody>
      </p:sp>
      <p:sp>
        <p:nvSpPr>
          <p:cNvPr id="6" name="Footer Placeholder 5"/>
          <p:cNvSpPr>
            <a:spLocks noGrp="1"/>
          </p:cNvSpPr>
          <p:nvPr>
            <p:ph type="ftr" sz="quarter" idx="11"/>
          </p:nvPr>
        </p:nvSpPr>
        <p:spPr/>
        <p:txBody>
          <a:bodyPr/>
          <a:lstStyle/>
          <a:p>
            <a:r>
              <a:rPr lang="en-US" smtClean="0"/>
              <a:t>Data Mining: Concepts and Techniques</a:t>
            </a:r>
            <a:endParaRPr lang="en-US"/>
          </a:p>
        </p:txBody>
      </p:sp>
      <p:sp>
        <p:nvSpPr>
          <p:cNvPr id="7" name="Slide Number Placeholder 6"/>
          <p:cNvSpPr>
            <a:spLocks noGrp="1"/>
          </p:cNvSpPr>
          <p:nvPr>
            <p:ph type="sldNum" sz="quarter" idx="12"/>
          </p:nvPr>
        </p:nvSpPr>
        <p:spPr/>
        <p:txBody>
          <a:bodyPr/>
          <a:lstStyle/>
          <a:p>
            <a:fld id="{667DE59F-2493-4531-95EF-83AAC670DBB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64BD86-1271-4FBD-B79A-60170B4D2A0C}" type="datetime4">
              <a:rPr lang="en-US" smtClean="0"/>
              <a:t>February 13, 2024</a:t>
            </a:fld>
            <a:endParaRPr lang="en-US"/>
          </a:p>
        </p:txBody>
      </p:sp>
      <p:sp>
        <p:nvSpPr>
          <p:cNvPr id="6" name="Footer Placeholder 5"/>
          <p:cNvSpPr>
            <a:spLocks noGrp="1"/>
          </p:cNvSpPr>
          <p:nvPr>
            <p:ph type="ftr" sz="quarter" idx="11"/>
          </p:nvPr>
        </p:nvSpPr>
        <p:spPr/>
        <p:txBody>
          <a:bodyPr/>
          <a:lstStyle/>
          <a:p>
            <a:r>
              <a:rPr lang="en-US" smtClean="0"/>
              <a:t>Data Mining: Concepts and Techniques</a:t>
            </a:r>
            <a:endParaRPr lang="en-US"/>
          </a:p>
        </p:txBody>
      </p:sp>
      <p:sp>
        <p:nvSpPr>
          <p:cNvPr id="7" name="Slide Number Placeholder 6"/>
          <p:cNvSpPr>
            <a:spLocks noGrp="1"/>
          </p:cNvSpPr>
          <p:nvPr>
            <p:ph type="sldNum" sz="quarter" idx="12"/>
          </p:nvPr>
        </p:nvSpPr>
        <p:spPr/>
        <p:txBody>
          <a:bodyPr/>
          <a:lstStyle/>
          <a:p>
            <a:fld id="{667DE59F-2493-4531-95EF-83AAC670DBB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oleObject" Target="../embeddings/oleObject1.bin"/><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6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7548FE-5067-49A8-A037-068708D6BA8A}" type="datetime4">
              <a:rPr lang="en-US" smtClean="0"/>
              <a:t>February 13, 2024</a:t>
            </a:fld>
            <a:endParaRPr lang="en-US"/>
          </a:p>
        </p:txBody>
      </p:sp>
      <p:sp>
        <p:nvSpPr>
          <p:cNvPr id="5" name="Footer Placeholder 4"/>
          <p:cNvSpPr>
            <a:spLocks noGrp="1"/>
          </p:cNvSpPr>
          <p:nvPr>
            <p:ph type="ftr" sz="quarter" idx="3"/>
          </p:nvPr>
        </p:nvSpPr>
        <p:spPr>
          <a:xfrm>
            <a:off x="3124200" y="635636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Data Mining: Concepts and Techniques</a:t>
            </a:r>
            <a:endParaRPr lang="en-US"/>
          </a:p>
        </p:txBody>
      </p:sp>
      <p:sp>
        <p:nvSpPr>
          <p:cNvPr id="6" name="Slide Number Placeholder 5"/>
          <p:cNvSpPr>
            <a:spLocks noGrp="1"/>
          </p:cNvSpPr>
          <p:nvPr>
            <p:ph type="sldNum" sz="quarter" idx="4"/>
          </p:nvPr>
        </p:nvSpPr>
        <p:spPr>
          <a:xfrm>
            <a:off x="6553200" y="635636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7DE59F-2493-4531-95EF-83AAC670DBB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9"/>
          <p:cNvSpPr>
            <a:spLocks noGrp="1" noChangeArrowheads="1"/>
          </p:cNvSpPr>
          <p:nvPr>
            <p:ph type="title"/>
          </p:nvPr>
        </p:nvSpPr>
        <p:spPr bwMode="auto">
          <a:xfrm>
            <a:off x="762000" y="228600"/>
            <a:ext cx="771683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7" name="Rectangle 10"/>
          <p:cNvSpPr>
            <a:spLocks noGrp="1" noChangeArrowheads="1"/>
          </p:cNvSpPr>
          <p:nvPr>
            <p:ph type="body" idx="1"/>
          </p:nvPr>
        </p:nvSpPr>
        <p:spPr bwMode="auto">
          <a:xfrm>
            <a:off x="381000" y="1447800"/>
            <a:ext cx="84582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3323" name="Rectangle 11"/>
          <p:cNvSpPr>
            <a:spLocks noGrp="1" noChangeArrowheads="1"/>
          </p:cNvSpPr>
          <p:nvPr>
            <p:ph type="dt" sz="half" idx="2"/>
          </p:nvPr>
        </p:nvSpPr>
        <p:spPr bwMode="auto">
          <a:xfrm>
            <a:off x="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fontAlgn="base">
              <a:spcBef>
                <a:spcPct val="0"/>
              </a:spcBef>
              <a:spcAft>
                <a:spcPct val="0"/>
              </a:spcAft>
              <a:defRPr/>
            </a:pPr>
            <a:fld id="{9A082FB5-CD28-45DE-8AA9-B8F6F875C669}" type="datetime4">
              <a:rPr lang="en-US" smtClean="0">
                <a:solidFill>
                  <a:srgbClr val="000000"/>
                </a:solidFill>
              </a:rPr>
              <a:t>February 13, 2024</a:t>
            </a:fld>
            <a:endParaRPr lang="en-US">
              <a:solidFill>
                <a:srgbClr val="000000"/>
              </a:solidFill>
            </a:endParaRPr>
          </a:p>
        </p:txBody>
      </p:sp>
      <p:sp>
        <p:nvSpPr>
          <p:cNvPr id="13324" name="Rectangle 12"/>
          <p:cNvSpPr>
            <a:spLocks noGrp="1" noChangeArrowheads="1"/>
          </p:cNvSpPr>
          <p:nvPr>
            <p:ph type="ftr" sz="quarter" idx="3"/>
          </p:nvPr>
        </p:nvSpPr>
        <p:spPr bwMode="auto">
          <a:xfrm>
            <a:off x="3276600" y="6477000"/>
            <a:ext cx="28956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vl1pPr>
          </a:lstStyle>
          <a:p>
            <a:pPr fontAlgn="base">
              <a:spcBef>
                <a:spcPct val="0"/>
              </a:spcBef>
              <a:spcAft>
                <a:spcPct val="0"/>
              </a:spcAft>
              <a:defRPr/>
            </a:pPr>
            <a:r>
              <a:rPr lang="en-US">
                <a:solidFill>
                  <a:srgbClr val="000000"/>
                </a:solidFill>
              </a:rPr>
              <a:t>Data Mining: Concepts and Techniques</a:t>
            </a:r>
          </a:p>
        </p:txBody>
      </p:sp>
      <p:sp>
        <p:nvSpPr>
          <p:cNvPr id="13325" name="Rectangle 13"/>
          <p:cNvSpPr>
            <a:spLocks noGrp="1" noChangeArrowheads="1"/>
          </p:cNvSpPr>
          <p:nvPr>
            <p:ph type="sldNum" sz="quarter" idx="4"/>
          </p:nvPr>
        </p:nvSpPr>
        <p:spPr bwMode="auto">
          <a:xfrm>
            <a:off x="723900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lvl1pPr>
          </a:lstStyle>
          <a:p>
            <a:pPr fontAlgn="base">
              <a:spcBef>
                <a:spcPct val="0"/>
              </a:spcBef>
              <a:spcAft>
                <a:spcPct val="0"/>
              </a:spcAft>
            </a:pPr>
            <a:fld id="{307FBBC0-5086-45A3-A71D-B1D874551AC3}" type="slidenum">
              <a:rPr lang="en-US" altLang="en-US" smtClean="0">
                <a:solidFill>
                  <a:srgbClr val="000000"/>
                </a:solidFill>
              </a:rPr>
              <a:pPr fontAlgn="base">
                <a:spcBef>
                  <a:spcPct val="0"/>
                </a:spcBef>
                <a:spcAft>
                  <a:spcPct val="0"/>
                </a:spcAft>
              </a:pPr>
              <a:t>‹#›</a:t>
            </a:fld>
            <a:endParaRPr lang="en-US" altLang="en-US" smtClean="0">
              <a:solidFill>
                <a:srgbClr val="000000"/>
              </a:solidFill>
            </a:endParaRPr>
          </a:p>
        </p:txBody>
      </p:sp>
      <p:graphicFrame>
        <p:nvGraphicFramePr>
          <p:cNvPr id="1031" name="Object 23"/>
          <p:cNvGraphicFramePr>
            <a:graphicFrameLocks/>
          </p:cNvGraphicFramePr>
          <p:nvPr userDrawn="1"/>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1054" name="Clip" r:id="rId15" imgW="6857143" imgH="48963" progId="MS_ClipArt_Gallery.5">
                  <p:embed/>
                </p:oleObj>
              </mc:Choice>
              <mc:Fallback>
                <p:oleObj name="Clip" r:id="rId15" imgW="6857143" imgH="48963" progId="MS_ClipArt_Gallery.5">
                  <p:embed/>
                  <p:pic>
                    <p:nvPicPr>
                      <p:cNvPr id="0" name=""/>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81000" y="1143000"/>
                        <a:ext cx="8382000" cy="7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4839572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p:zoom/>
  </p:transition>
  <p:hf hdr="0" ftr="0" dt="0"/>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Tahoma" pitchFamily="34" charset="0"/>
        </a:defRPr>
      </a:lvl2pPr>
      <a:lvl3pPr algn="ctr" rtl="0" eaLnBrk="0" fontAlgn="base" hangingPunct="0">
        <a:spcBef>
          <a:spcPct val="0"/>
        </a:spcBef>
        <a:spcAft>
          <a:spcPct val="0"/>
        </a:spcAft>
        <a:defRPr sz="3600" b="1">
          <a:solidFill>
            <a:schemeClr val="tx2"/>
          </a:solidFill>
          <a:latin typeface="Tahoma" pitchFamily="34" charset="0"/>
        </a:defRPr>
      </a:lvl3pPr>
      <a:lvl4pPr algn="ctr" rtl="0" eaLnBrk="0" fontAlgn="base" hangingPunct="0">
        <a:spcBef>
          <a:spcPct val="0"/>
        </a:spcBef>
        <a:spcAft>
          <a:spcPct val="0"/>
        </a:spcAft>
        <a:defRPr sz="3600" b="1">
          <a:solidFill>
            <a:schemeClr val="tx2"/>
          </a:solidFill>
          <a:latin typeface="Tahoma" pitchFamily="34" charset="0"/>
        </a:defRPr>
      </a:lvl4pPr>
      <a:lvl5pPr algn="ctr" rtl="0" eaLnBrk="0" fontAlgn="base" hangingPunct="0">
        <a:spcBef>
          <a:spcPct val="0"/>
        </a:spcBef>
        <a:spcAft>
          <a:spcPct val="0"/>
        </a:spcAft>
        <a:defRPr sz="3600" b="1">
          <a:solidFill>
            <a:schemeClr val="tx2"/>
          </a:solidFill>
          <a:latin typeface="Tahoma" pitchFamily="34" charset="0"/>
        </a:defRPr>
      </a:lvl5pPr>
      <a:lvl6pPr marL="457200" algn="ctr" rtl="0" fontAlgn="base">
        <a:spcBef>
          <a:spcPct val="0"/>
        </a:spcBef>
        <a:spcAft>
          <a:spcPct val="0"/>
        </a:spcAft>
        <a:defRPr sz="3600" b="1">
          <a:solidFill>
            <a:schemeClr val="tx2"/>
          </a:solidFill>
          <a:latin typeface="Tahoma" pitchFamily="34" charset="0"/>
        </a:defRPr>
      </a:lvl6pPr>
      <a:lvl7pPr marL="914400" algn="ctr" rtl="0" fontAlgn="base">
        <a:spcBef>
          <a:spcPct val="0"/>
        </a:spcBef>
        <a:spcAft>
          <a:spcPct val="0"/>
        </a:spcAft>
        <a:defRPr sz="3600" b="1">
          <a:solidFill>
            <a:schemeClr val="tx2"/>
          </a:solidFill>
          <a:latin typeface="Tahoma" pitchFamily="34" charset="0"/>
        </a:defRPr>
      </a:lvl7pPr>
      <a:lvl8pPr marL="1371600" algn="ctr" rtl="0" fontAlgn="base">
        <a:spcBef>
          <a:spcPct val="0"/>
        </a:spcBef>
        <a:spcAft>
          <a:spcPct val="0"/>
        </a:spcAft>
        <a:defRPr sz="3600" b="1">
          <a:solidFill>
            <a:schemeClr val="tx2"/>
          </a:solidFill>
          <a:latin typeface="Tahoma" pitchFamily="34" charset="0"/>
        </a:defRPr>
      </a:lvl8pPr>
      <a:lvl9pPr marL="1828800" algn="ctr" rtl="0" fontAlgn="base">
        <a:spcBef>
          <a:spcPct val="0"/>
        </a:spcBef>
        <a:spcAft>
          <a:spcPct val="0"/>
        </a:spcAft>
        <a:defRPr sz="3600" b="1">
          <a:solidFill>
            <a:schemeClr val="tx2"/>
          </a:solidFill>
          <a:latin typeface="Tahoma" pitchFamily="34" charset="0"/>
        </a:defRPr>
      </a:lvl9pPr>
    </p:titleStyle>
    <p:bodyStyle>
      <a:lvl1pPr marL="342900" indent="-342900" algn="l" rtl="0" eaLnBrk="0" fontAlgn="base" hangingPunct="0">
        <a:lnSpc>
          <a:spcPct val="80000"/>
        </a:lnSpc>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lnSpc>
          <a:spcPct val="80000"/>
        </a:lnSpc>
        <a:spcBef>
          <a:spcPct val="20000"/>
        </a:spcBef>
        <a:spcAft>
          <a:spcPct val="0"/>
        </a:spcAft>
        <a:buClr>
          <a:schemeClr val="hlink"/>
        </a:buClr>
        <a:buSzPct val="55000"/>
        <a:buFont typeface="Wingdings" panose="05000000000000000000" pitchFamily="2" charset="2"/>
        <a:buChar char="n"/>
        <a:defRPr sz="2400">
          <a:solidFill>
            <a:schemeClr val="tx1"/>
          </a:solidFill>
          <a:latin typeface="+mn-lt"/>
        </a:defRPr>
      </a:lvl2pPr>
      <a:lvl3pPr marL="1143000" indent="-228600" algn="l" rtl="0" eaLnBrk="0" fontAlgn="base" hangingPunct="0">
        <a:lnSpc>
          <a:spcPct val="80000"/>
        </a:lnSpc>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lnSpc>
          <a:spcPct val="80000"/>
        </a:lnSpc>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lnSpc>
          <a:spcPct val="80000"/>
        </a:lnSpc>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lnSpc>
          <a:spcPct val="80000"/>
        </a:lnSpc>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lnSpc>
          <a:spcPct val="80000"/>
        </a:lnSpc>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lnSpc>
          <a:spcPct val="80000"/>
        </a:lnSpc>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3.xml"/><Relationship Id="rId1" Type="http://schemas.openxmlformats.org/officeDocument/2006/relationships/vmlDrawing" Target="../drawings/vmlDrawing2.vml"/><Relationship Id="rId5" Type="http://schemas.openxmlformats.org/officeDocument/2006/relationships/image" Target="../media/image3.wmf"/><Relationship Id="rId4" Type="http://schemas.openxmlformats.org/officeDocument/2006/relationships/oleObject" Target="../embeddings/oleObject2.bin"/></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3" Type="http://schemas.openxmlformats.org/officeDocument/2006/relationships/hyperlink" Target="https://www.techtarget.com/searchbusinessanalytics/answer/Examining-different-data-access-methods-OLAP-and-data-mining" TargetMode="External"/><Relationship Id="rId2" Type="http://schemas.openxmlformats.org/officeDocument/2006/relationships/notesSlide" Target="../notesSlides/notesSlide43.xml"/><Relationship Id="rId1" Type="http://schemas.openxmlformats.org/officeDocument/2006/relationships/slideLayout" Target="../slideLayouts/slideLayout13.xml"/><Relationship Id="rId4" Type="http://schemas.openxmlformats.org/officeDocument/2006/relationships/hyperlink" Target="https://www.techtarget.com/searchcustomerexperience/definition/sales-forecast" TargetMode="External"/></Relationships>
</file>

<file path=ppt/slides/_rels/slide5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3" Type="http://schemas.openxmlformats.org/officeDocument/2006/relationships/hyperlink" Target="http://www.digimat.in/nptel/courses/video/106106093/L32.html" TargetMode="External"/><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914400" y="1981200"/>
            <a:ext cx="7467600" cy="1938992"/>
          </a:xfrm>
          <a:prstGeom prst="rect">
            <a:avLst/>
          </a:prstGeom>
        </p:spPr>
        <p:txBody>
          <a:bodyPr wrap="square">
            <a:spAutoFit/>
          </a:bodyPr>
          <a:lstStyle/>
          <a:p>
            <a:pPr algn="ctr">
              <a:buNone/>
            </a:pPr>
            <a:r>
              <a:rPr lang="en-US" sz="4000" b="1" dirty="0">
                <a:latin typeface="Times New Roman" pitchFamily="18" charset="0"/>
                <a:cs typeface="Times New Roman" pitchFamily="18" charset="0"/>
              </a:rPr>
              <a:t>UCS1601 </a:t>
            </a:r>
          </a:p>
          <a:p>
            <a:pPr algn="ctr">
              <a:buNone/>
            </a:pPr>
            <a:r>
              <a:rPr lang="en-US" sz="4000" b="1" dirty="0">
                <a:latin typeface="Times New Roman" pitchFamily="18" charset="0"/>
                <a:cs typeface="Times New Roman" pitchFamily="18" charset="0"/>
              </a:rPr>
              <a:t>DATA WAREHOUSING AND DATA MINING</a:t>
            </a:r>
          </a:p>
        </p:txBody>
      </p:sp>
    </p:spTree>
    <p:extLst>
      <p:ext uri="{BB962C8B-B14F-4D97-AF65-F5344CB8AC3E}">
        <p14:creationId xmlns:p14="http://schemas.microsoft.com/office/powerpoint/2010/main" val="2953085967"/>
      </p:ext>
    </p:extLst>
  </p:cSld>
  <p:clrMapOvr>
    <a:masterClrMapping/>
  </p:clrMapOvr>
  <mc:AlternateContent xmlns:mc="http://schemas.openxmlformats.org/markup-compatibility/2006" xmlns:p14="http://schemas.microsoft.com/office/powerpoint/2010/main">
    <mc:Choice Requires="p14">
      <p:transition spd="slow" p14:dur="2000" advTm="8866"/>
    </mc:Choice>
    <mc:Fallback xmlns="">
      <p:transition spd="slow" advTm="8866"/>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4062948341"/>
              </p:ext>
            </p:extLst>
          </p:nvPr>
        </p:nvGraphicFramePr>
        <p:xfrm>
          <a:off x="352025" y="3657602"/>
          <a:ext cx="8410975" cy="3047998"/>
        </p:xfrm>
        <a:graphic>
          <a:graphicData uri="http://schemas.openxmlformats.org/drawingml/2006/table">
            <a:tbl>
              <a:tblPr/>
              <a:tblGrid>
                <a:gridCol w="1019575"/>
                <a:gridCol w="678714"/>
                <a:gridCol w="444692"/>
                <a:gridCol w="433078"/>
                <a:gridCol w="439714"/>
                <a:gridCol w="518531"/>
                <a:gridCol w="518531"/>
                <a:gridCol w="445520"/>
                <a:gridCol w="445520"/>
                <a:gridCol w="445520"/>
                <a:gridCol w="501108"/>
                <a:gridCol w="501108"/>
                <a:gridCol w="505256"/>
                <a:gridCol w="505256"/>
                <a:gridCol w="504426"/>
                <a:gridCol w="504426"/>
              </a:tblGrid>
              <a:tr h="831275">
                <a:tc>
                  <a:txBody>
                    <a:bodyPr/>
                    <a:lstStyle/>
                    <a:p>
                      <a:pPr marL="0" marR="0" algn="ctr">
                        <a:spcBef>
                          <a:spcPts val="0"/>
                        </a:spcBef>
                        <a:spcAft>
                          <a:spcPts val="0"/>
                        </a:spcAft>
                      </a:pPr>
                      <a:r>
                        <a:rPr lang="en-US" sz="1200" b="1" dirty="0">
                          <a:solidFill>
                            <a:srgbClr val="7030A0"/>
                          </a:solidFill>
                          <a:latin typeface="Times New Roman"/>
                          <a:ea typeface="Arial"/>
                          <a:cs typeface="Times New Roman"/>
                        </a:rPr>
                        <a:t>Subject Code &amp; Name</a:t>
                      </a:r>
                      <a:endParaRPr lang="en-US" sz="1800" dirty="0">
                        <a:solidFill>
                          <a:srgbClr val="7030A0"/>
                        </a:solidFill>
                        <a:latin typeface="Arial"/>
                        <a:ea typeface="Arial"/>
                        <a:cs typeface="Times New Roman"/>
                      </a:endParaRPr>
                    </a:p>
                  </a:txBody>
                  <a:tcPr marL="62381" marR="62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b="1" dirty="0">
                          <a:solidFill>
                            <a:srgbClr val="7030A0"/>
                          </a:solidFill>
                          <a:latin typeface="Times New Roman"/>
                          <a:ea typeface="Arial"/>
                          <a:cs typeface="Times New Roman"/>
                        </a:rPr>
                        <a:t>Course Outcomes</a:t>
                      </a:r>
                      <a:endParaRPr lang="en-US" sz="1800" dirty="0">
                        <a:solidFill>
                          <a:srgbClr val="7030A0"/>
                        </a:solidFill>
                        <a:latin typeface="Arial"/>
                        <a:ea typeface="Arial"/>
                        <a:cs typeface="Times New Roman"/>
                      </a:endParaRPr>
                    </a:p>
                  </a:txBody>
                  <a:tcPr marL="62381" marR="62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defTabSz="914400" rtl="0" eaLnBrk="1" latinLnBrk="0" hangingPunct="1">
                        <a:spcBef>
                          <a:spcPts val="0"/>
                        </a:spcBef>
                        <a:spcAft>
                          <a:spcPts val="0"/>
                        </a:spcAft>
                      </a:pPr>
                      <a:r>
                        <a:rPr lang="en-US" sz="1200" b="1" kern="1200" dirty="0" smtClean="0">
                          <a:solidFill>
                            <a:schemeClr val="tx1"/>
                          </a:solidFill>
                          <a:latin typeface="Times New Roman"/>
                          <a:ea typeface="Arial"/>
                          <a:cs typeface="Times New Roman"/>
                        </a:rPr>
                        <a:t>K2</a:t>
                      </a:r>
                      <a:endParaRPr lang="en-US" sz="1200" b="1" kern="1200" dirty="0">
                        <a:solidFill>
                          <a:schemeClr val="tx1"/>
                        </a:solidFill>
                        <a:latin typeface="Times New Roman"/>
                        <a:ea typeface="Arial"/>
                        <a:cs typeface="Times New Roman"/>
                      </a:endParaRPr>
                    </a:p>
                  </a:txBody>
                  <a:tcPr marL="62381" marR="62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defTabSz="914400" rtl="0" eaLnBrk="1" latinLnBrk="0" hangingPunct="1">
                        <a:spcBef>
                          <a:spcPts val="0"/>
                        </a:spcBef>
                        <a:spcAft>
                          <a:spcPts val="0"/>
                        </a:spcAft>
                      </a:pPr>
                      <a:r>
                        <a:rPr lang="en-US" sz="1200" b="1" kern="1200" dirty="0" smtClean="0">
                          <a:solidFill>
                            <a:schemeClr val="tx1"/>
                          </a:solidFill>
                          <a:latin typeface="Times New Roman"/>
                          <a:ea typeface="Arial"/>
                          <a:cs typeface="Times New Roman"/>
                        </a:rPr>
                        <a:t>K3</a:t>
                      </a:r>
                      <a:endParaRPr lang="en-US" sz="1200" b="1" kern="1200" dirty="0">
                        <a:solidFill>
                          <a:schemeClr val="tx1"/>
                        </a:solidFill>
                        <a:latin typeface="Times New Roman"/>
                        <a:ea typeface="Arial"/>
                        <a:cs typeface="Times New Roman"/>
                      </a:endParaRPr>
                    </a:p>
                  </a:txBody>
                  <a:tcPr marL="62381" marR="62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defTabSz="914400" rtl="0" eaLnBrk="1" latinLnBrk="0" hangingPunct="1">
                        <a:spcBef>
                          <a:spcPts val="0"/>
                        </a:spcBef>
                        <a:spcAft>
                          <a:spcPts val="0"/>
                        </a:spcAft>
                      </a:pPr>
                      <a:r>
                        <a:rPr lang="en-US" sz="1200" b="1" kern="1200" dirty="0" smtClean="0">
                          <a:solidFill>
                            <a:schemeClr val="tx1"/>
                          </a:solidFill>
                          <a:latin typeface="Times New Roman"/>
                          <a:ea typeface="Arial"/>
                          <a:cs typeface="Times New Roman"/>
                        </a:rPr>
                        <a:t>K3</a:t>
                      </a:r>
                      <a:endParaRPr lang="en-US" sz="1200" b="1" kern="1200" dirty="0">
                        <a:solidFill>
                          <a:schemeClr val="tx1"/>
                        </a:solidFill>
                        <a:latin typeface="Times New Roman"/>
                        <a:ea typeface="Arial"/>
                        <a:cs typeface="Times New Roman"/>
                      </a:endParaRPr>
                    </a:p>
                  </a:txBody>
                  <a:tcPr marL="62381" marR="62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defTabSz="914400" rtl="0" eaLnBrk="1" latinLnBrk="0" hangingPunct="1">
                        <a:spcBef>
                          <a:spcPts val="0"/>
                        </a:spcBef>
                        <a:spcAft>
                          <a:spcPts val="0"/>
                        </a:spcAft>
                      </a:pPr>
                      <a:r>
                        <a:rPr lang="en-US" sz="1200" b="1" kern="1200" dirty="0" smtClean="0">
                          <a:solidFill>
                            <a:schemeClr val="tx1"/>
                          </a:solidFill>
                          <a:latin typeface="Times New Roman"/>
                          <a:ea typeface="Arial"/>
                          <a:cs typeface="Times New Roman"/>
                        </a:rPr>
                        <a:t>K2</a:t>
                      </a:r>
                      <a:endParaRPr lang="en-US" sz="1200" b="1" kern="1200" dirty="0">
                        <a:solidFill>
                          <a:schemeClr val="tx1"/>
                        </a:solidFill>
                        <a:latin typeface="Times New Roman"/>
                        <a:ea typeface="Arial"/>
                        <a:cs typeface="Times New Roman"/>
                      </a:endParaRPr>
                    </a:p>
                  </a:txBody>
                  <a:tcPr marL="62381" marR="62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defTabSz="914400" rtl="0" eaLnBrk="1" latinLnBrk="0" hangingPunct="1">
                        <a:spcBef>
                          <a:spcPts val="0"/>
                        </a:spcBef>
                        <a:spcAft>
                          <a:spcPts val="0"/>
                        </a:spcAft>
                      </a:pPr>
                      <a:r>
                        <a:rPr lang="en-US" sz="1200" b="1" kern="1200" dirty="0" smtClean="0">
                          <a:solidFill>
                            <a:schemeClr val="tx1"/>
                          </a:solidFill>
                          <a:latin typeface="Times New Roman"/>
                          <a:ea typeface="Arial"/>
                          <a:cs typeface="Times New Roman"/>
                        </a:rPr>
                        <a:t>K2</a:t>
                      </a:r>
                      <a:endParaRPr lang="en-US" sz="1200" b="1" kern="1200" dirty="0">
                        <a:solidFill>
                          <a:schemeClr val="tx1"/>
                        </a:solidFill>
                        <a:latin typeface="Times New Roman"/>
                        <a:ea typeface="Arial"/>
                        <a:cs typeface="Times New Roman"/>
                      </a:endParaRPr>
                    </a:p>
                  </a:txBody>
                  <a:tcPr marL="62381" marR="62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b="1" dirty="0">
                          <a:latin typeface="Times New Roman"/>
                          <a:ea typeface="Arial"/>
                          <a:cs typeface="Times New Roman"/>
                        </a:rPr>
                        <a:t>A2</a:t>
                      </a:r>
                      <a:endParaRPr lang="en-US" sz="1800" dirty="0">
                        <a:latin typeface="Arial"/>
                        <a:ea typeface="Arial"/>
                        <a:cs typeface="Times New Roman"/>
                      </a:endParaRPr>
                    </a:p>
                  </a:txBody>
                  <a:tcPr marL="62381" marR="62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b="1" dirty="0">
                          <a:latin typeface="Times New Roman"/>
                          <a:ea typeface="Arial"/>
                          <a:cs typeface="Times New Roman"/>
                        </a:rPr>
                        <a:t>A3</a:t>
                      </a:r>
                      <a:endParaRPr lang="en-US" sz="1800" dirty="0">
                        <a:latin typeface="Arial"/>
                        <a:ea typeface="Arial"/>
                        <a:cs typeface="Times New Roman"/>
                      </a:endParaRPr>
                    </a:p>
                  </a:txBody>
                  <a:tcPr marL="62381" marR="62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b="1" dirty="0">
                          <a:latin typeface="Times New Roman"/>
                          <a:ea typeface="Arial"/>
                          <a:cs typeface="Times New Roman"/>
                        </a:rPr>
                        <a:t>A2</a:t>
                      </a:r>
                      <a:endParaRPr lang="en-US" sz="1800" dirty="0">
                        <a:latin typeface="Arial"/>
                        <a:ea typeface="Arial"/>
                        <a:cs typeface="Times New Roman"/>
                      </a:endParaRPr>
                    </a:p>
                  </a:txBody>
                  <a:tcPr marL="62381" marR="62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b="1" dirty="0">
                          <a:latin typeface="Times New Roman"/>
                          <a:ea typeface="Arial"/>
                          <a:cs typeface="Times New Roman"/>
                        </a:rPr>
                        <a:t>A2</a:t>
                      </a:r>
                      <a:endParaRPr lang="en-US" sz="1800" dirty="0">
                        <a:latin typeface="Arial"/>
                        <a:ea typeface="Arial"/>
                        <a:cs typeface="Times New Roman"/>
                      </a:endParaRPr>
                    </a:p>
                  </a:txBody>
                  <a:tcPr marL="62381" marR="62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b="1">
                          <a:latin typeface="Times New Roman"/>
                          <a:ea typeface="Arial"/>
                          <a:cs typeface="Times New Roman"/>
                        </a:rPr>
                        <a:t>A2</a:t>
                      </a:r>
                      <a:endParaRPr lang="en-US" sz="1800">
                        <a:latin typeface="Arial"/>
                        <a:ea typeface="Arial"/>
                        <a:cs typeface="Times New Roman"/>
                      </a:endParaRPr>
                    </a:p>
                  </a:txBody>
                  <a:tcPr marL="62381" marR="62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b="1" dirty="0">
                          <a:latin typeface="Times New Roman"/>
                          <a:ea typeface="Arial"/>
                          <a:cs typeface="Times New Roman"/>
                        </a:rPr>
                        <a:t>A3</a:t>
                      </a:r>
                      <a:endParaRPr lang="en-US" sz="1800" dirty="0">
                        <a:latin typeface="Arial"/>
                        <a:ea typeface="Arial"/>
                        <a:cs typeface="Times New Roman"/>
                      </a:endParaRPr>
                    </a:p>
                  </a:txBody>
                  <a:tcPr marL="62381" marR="62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b="1" dirty="0">
                          <a:latin typeface="Times New Roman"/>
                          <a:ea typeface="Arial"/>
                          <a:cs typeface="Times New Roman"/>
                        </a:rPr>
                        <a:t>A3</a:t>
                      </a:r>
                      <a:endParaRPr lang="en-US" sz="1800" dirty="0">
                        <a:latin typeface="Arial"/>
                        <a:ea typeface="Arial"/>
                        <a:cs typeface="Times New Roman"/>
                      </a:endParaRPr>
                    </a:p>
                  </a:txBody>
                  <a:tcPr marL="62381" marR="62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marR="0" algn="ctr">
                        <a:spcBef>
                          <a:spcPts val="0"/>
                        </a:spcBef>
                        <a:spcAft>
                          <a:spcPts val="0"/>
                        </a:spcAft>
                      </a:pPr>
                      <a:r>
                        <a:rPr lang="en-US" sz="1200" b="1" dirty="0">
                          <a:latin typeface="Times New Roman"/>
                          <a:ea typeface="Arial"/>
                          <a:cs typeface="Times New Roman"/>
                        </a:rPr>
                        <a:t>PSO1</a:t>
                      </a:r>
                      <a:endParaRPr lang="en-US" sz="1800" dirty="0">
                        <a:latin typeface="Arial"/>
                        <a:ea typeface="Arial"/>
                        <a:cs typeface="Times New Roman"/>
                      </a:endParaRPr>
                    </a:p>
                  </a:txBody>
                  <a:tcPr marL="62381" marR="62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marR="0" algn="ctr">
                        <a:spcBef>
                          <a:spcPts val="0"/>
                        </a:spcBef>
                        <a:spcAft>
                          <a:spcPts val="0"/>
                        </a:spcAft>
                      </a:pPr>
                      <a:r>
                        <a:rPr lang="en-US" sz="1200" b="1" dirty="0">
                          <a:latin typeface="Times New Roman"/>
                          <a:ea typeface="Arial"/>
                          <a:cs typeface="Times New Roman"/>
                        </a:rPr>
                        <a:t>PSO2</a:t>
                      </a:r>
                      <a:endParaRPr lang="en-US" sz="1800" dirty="0">
                        <a:latin typeface="Arial"/>
                        <a:ea typeface="Arial"/>
                        <a:cs typeface="Times New Roman"/>
                      </a:endParaRPr>
                    </a:p>
                  </a:txBody>
                  <a:tcPr marL="62381" marR="62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4183">
                <a:tc rowSpan="6">
                  <a:txBody>
                    <a:bodyPr/>
                    <a:lstStyle/>
                    <a:p>
                      <a:pPr marL="0" marR="0" algn="ctr">
                        <a:spcBef>
                          <a:spcPts val="0"/>
                        </a:spcBef>
                        <a:spcAft>
                          <a:spcPts val="0"/>
                        </a:spcAft>
                      </a:pPr>
                      <a:r>
                        <a:rPr lang="en-US" sz="1400" b="1" dirty="0" smtClean="0">
                          <a:solidFill>
                            <a:srgbClr val="009900"/>
                          </a:solidFill>
                          <a:latin typeface="Times New Roman"/>
                          <a:ea typeface="Calibri"/>
                          <a:cs typeface="Times New Roman"/>
                        </a:rPr>
                        <a:t>UCB1401/</a:t>
                      </a:r>
                      <a:endParaRPr lang="en-US" sz="1400" b="1" dirty="0">
                        <a:solidFill>
                          <a:srgbClr val="009900"/>
                        </a:solidFill>
                        <a:latin typeface="Arial"/>
                        <a:ea typeface="Arial"/>
                        <a:cs typeface="Times New Roman"/>
                      </a:endParaRPr>
                    </a:p>
                    <a:p>
                      <a:pPr marL="0" marR="0" algn="ctr">
                        <a:spcBef>
                          <a:spcPts val="0"/>
                        </a:spcBef>
                        <a:spcAft>
                          <a:spcPts val="0"/>
                        </a:spcAft>
                      </a:pPr>
                      <a:r>
                        <a:rPr lang="en-US" sz="1400" b="1" dirty="0" smtClean="0">
                          <a:solidFill>
                            <a:srgbClr val="009900"/>
                          </a:solidFill>
                          <a:latin typeface="Times New Roman"/>
                          <a:ea typeface="Arial"/>
                          <a:cs typeface="Times New Roman"/>
                        </a:rPr>
                        <a:t>DATABASE MANAGEMENT SYSTEMS</a:t>
                      </a:r>
                      <a:endParaRPr lang="en-US" sz="1400" b="1" dirty="0">
                        <a:solidFill>
                          <a:srgbClr val="009900"/>
                        </a:solidFill>
                        <a:latin typeface="Arial"/>
                        <a:ea typeface="Arial"/>
                        <a:cs typeface="Times New Roman"/>
                      </a:endParaRPr>
                    </a:p>
                  </a:txBody>
                  <a:tcPr marL="62381" marR="62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a:latin typeface="Arial"/>
                        <a:ea typeface="Arial"/>
                        <a:cs typeface="Times New Roman"/>
                      </a:endParaRPr>
                    </a:p>
                  </a:txBody>
                  <a:tcPr marL="62381" marR="62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b="1" dirty="0">
                          <a:latin typeface="Times New Roman"/>
                          <a:ea typeface="Arial"/>
                          <a:cs typeface="Times New Roman"/>
                        </a:rPr>
                        <a:t>PO1</a:t>
                      </a:r>
                      <a:endParaRPr lang="en-US" sz="1800" b="1" dirty="0">
                        <a:latin typeface="Arial"/>
                        <a:ea typeface="Arial"/>
                        <a:cs typeface="Times New Roman"/>
                      </a:endParaRPr>
                    </a:p>
                  </a:txBody>
                  <a:tcPr marL="62381" marR="62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b="1" dirty="0">
                          <a:latin typeface="Times New Roman"/>
                          <a:ea typeface="Arial"/>
                          <a:cs typeface="Times New Roman"/>
                        </a:rPr>
                        <a:t>PO2</a:t>
                      </a:r>
                      <a:endParaRPr lang="en-US" sz="1800" b="1" dirty="0">
                        <a:latin typeface="Arial"/>
                        <a:ea typeface="Arial"/>
                        <a:cs typeface="Times New Roman"/>
                      </a:endParaRPr>
                    </a:p>
                  </a:txBody>
                  <a:tcPr marL="62381" marR="62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b="1" dirty="0">
                          <a:latin typeface="Times New Roman"/>
                          <a:ea typeface="Arial"/>
                          <a:cs typeface="Times New Roman"/>
                        </a:rPr>
                        <a:t>PO3</a:t>
                      </a:r>
                      <a:endParaRPr lang="en-US" sz="1800" b="1" dirty="0">
                        <a:latin typeface="Arial"/>
                        <a:ea typeface="Arial"/>
                        <a:cs typeface="Times New Roman"/>
                      </a:endParaRPr>
                    </a:p>
                  </a:txBody>
                  <a:tcPr marL="62381" marR="62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b="1" dirty="0">
                          <a:latin typeface="Times New Roman"/>
                          <a:ea typeface="Arial"/>
                          <a:cs typeface="Times New Roman"/>
                        </a:rPr>
                        <a:t>PO4</a:t>
                      </a:r>
                      <a:endParaRPr lang="en-US" sz="1800" b="1" dirty="0">
                        <a:latin typeface="Arial"/>
                        <a:ea typeface="Arial"/>
                        <a:cs typeface="Times New Roman"/>
                      </a:endParaRPr>
                    </a:p>
                  </a:txBody>
                  <a:tcPr marL="62381" marR="62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b="1" dirty="0">
                          <a:latin typeface="Times New Roman"/>
                          <a:ea typeface="Arial"/>
                          <a:cs typeface="Times New Roman"/>
                        </a:rPr>
                        <a:t>PO5</a:t>
                      </a:r>
                      <a:endParaRPr lang="en-US" sz="1800" b="1" dirty="0">
                        <a:latin typeface="Arial"/>
                        <a:ea typeface="Arial"/>
                        <a:cs typeface="Times New Roman"/>
                      </a:endParaRPr>
                    </a:p>
                  </a:txBody>
                  <a:tcPr marL="62381" marR="62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b="1" dirty="0">
                          <a:latin typeface="Times New Roman"/>
                          <a:ea typeface="Arial"/>
                          <a:cs typeface="Times New Roman"/>
                        </a:rPr>
                        <a:t>PO6</a:t>
                      </a:r>
                      <a:endParaRPr lang="en-US" sz="1800" b="1" dirty="0">
                        <a:latin typeface="Arial"/>
                        <a:ea typeface="Arial"/>
                        <a:cs typeface="Times New Roman"/>
                      </a:endParaRPr>
                    </a:p>
                  </a:txBody>
                  <a:tcPr marL="62381" marR="62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b="1" dirty="0">
                          <a:latin typeface="Times New Roman"/>
                          <a:ea typeface="Arial"/>
                          <a:cs typeface="Times New Roman"/>
                        </a:rPr>
                        <a:t>PO7</a:t>
                      </a:r>
                      <a:endParaRPr lang="en-US" sz="1800" b="1" dirty="0">
                        <a:latin typeface="Arial"/>
                        <a:ea typeface="Arial"/>
                        <a:cs typeface="Times New Roman"/>
                      </a:endParaRPr>
                    </a:p>
                  </a:txBody>
                  <a:tcPr marL="62381" marR="62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b="1" dirty="0">
                          <a:latin typeface="Times New Roman"/>
                          <a:ea typeface="Arial"/>
                          <a:cs typeface="Times New Roman"/>
                        </a:rPr>
                        <a:t>PO8</a:t>
                      </a:r>
                      <a:endParaRPr lang="en-US" sz="1800" b="1" dirty="0">
                        <a:latin typeface="Arial"/>
                        <a:ea typeface="Arial"/>
                        <a:cs typeface="Times New Roman"/>
                      </a:endParaRPr>
                    </a:p>
                  </a:txBody>
                  <a:tcPr marL="62381" marR="62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b="1" dirty="0">
                          <a:latin typeface="Times New Roman"/>
                          <a:ea typeface="Arial"/>
                          <a:cs typeface="Times New Roman"/>
                        </a:rPr>
                        <a:t>PO9</a:t>
                      </a:r>
                      <a:endParaRPr lang="en-US" sz="1800" b="1" dirty="0">
                        <a:latin typeface="Arial"/>
                        <a:ea typeface="Arial"/>
                        <a:cs typeface="Times New Roman"/>
                      </a:endParaRPr>
                    </a:p>
                  </a:txBody>
                  <a:tcPr marL="62381" marR="62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b="1" dirty="0">
                          <a:latin typeface="Times New Roman"/>
                          <a:ea typeface="Arial"/>
                          <a:cs typeface="Times New Roman"/>
                        </a:rPr>
                        <a:t>PO10</a:t>
                      </a:r>
                      <a:endParaRPr lang="en-US" sz="1800" b="1" dirty="0">
                        <a:latin typeface="Arial"/>
                        <a:ea typeface="Arial"/>
                        <a:cs typeface="Times New Roman"/>
                      </a:endParaRPr>
                    </a:p>
                  </a:txBody>
                  <a:tcPr marL="62381" marR="62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b="1" dirty="0">
                          <a:latin typeface="Times New Roman"/>
                          <a:ea typeface="Arial"/>
                          <a:cs typeface="Times New Roman"/>
                        </a:rPr>
                        <a:t>PO11</a:t>
                      </a:r>
                      <a:endParaRPr lang="en-US" sz="1800" b="1" dirty="0">
                        <a:latin typeface="Arial"/>
                        <a:ea typeface="Arial"/>
                        <a:cs typeface="Times New Roman"/>
                      </a:endParaRPr>
                    </a:p>
                  </a:txBody>
                  <a:tcPr marL="62381" marR="62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b="1" dirty="0">
                          <a:latin typeface="Times New Roman"/>
                          <a:ea typeface="Arial"/>
                          <a:cs typeface="Times New Roman"/>
                        </a:rPr>
                        <a:t>PO12</a:t>
                      </a:r>
                      <a:endParaRPr lang="en-US" sz="1800" b="1" dirty="0">
                        <a:latin typeface="Arial"/>
                        <a:ea typeface="Arial"/>
                        <a:cs typeface="Times New Roman"/>
                      </a:endParaRPr>
                    </a:p>
                  </a:txBody>
                  <a:tcPr marL="62381" marR="62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277090">
                <a:tc vMerge="1">
                  <a:txBody>
                    <a:bodyPr/>
                    <a:lstStyle/>
                    <a:p>
                      <a:endParaRPr lang="en-US"/>
                    </a:p>
                  </a:txBody>
                  <a:tcPr/>
                </a:tc>
                <a:tc>
                  <a:txBody>
                    <a:bodyPr/>
                    <a:lstStyle/>
                    <a:p>
                      <a:pPr algn="ctr">
                        <a:lnSpc>
                          <a:spcPct val="115000"/>
                        </a:lnSpc>
                        <a:spcAft>
                          <a:spcPts val="0"/>
                        </a:spcAft>
                      </a:pPr>
                      <a:r>
                        <a:rPr lang="en-US" sz="1000" dirty="0">
                          <a:effectLst/>
                          <a:latin typeface="Times New Roman"/>
                          <a:ea typeface="Calibri"/>
                          <a:cs typeface="Times New Roman"/>
                        </a:rPr>
                        <a:t>C312.1</a:t>
                      </a:r>
                      <a:endParaRPr lang="en-GB"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900" dirty="0">
                          <a:effectLst/>
                          <a:latin typeface="Times New Roman"/>
                          <a:ea typeface="Calibri"/>
                          <a:cs typeface="Times New Roman"/>
                        </a:rPr>
                        <a:t>3</a:t>
                      </a:r>
                      <a:endParaRPr lang="en-GB"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900">
                          <a:effectLst/>
                          <a:latin typeface="Times New Roman"/>
                          <a:ea typeface="Calibri"/>
                          <a:cs typeface="Times New Roman"/>
                        </a:rPr>
                        <a:t>3</a:t>
                      </a:r>
                      <a:endParaRPr lang="en-GB"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900">
                          <a:effectLst/>
                          <a:latin typeface="Times New Roman"/>
                          <a:ea typeface="Calibri"/>
                          <a:cs typeface="Times New Roman"/>
                        </a:rPr>
                        <a:t>3</a:t>
                      </a:r>
                      <a:endParaRPr lang="en-GB"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900">
                          <a:effectLst/>
                          <a:latin typeface="Times New Roman"/>
                          <a:ea typeface="Calibri"/>
                          <a:cs typeface="Times New Roman"/>
                        </a:rPr>
                        <a:t>-</a:t>
                      </a:r>
                      <a:endParaRPr lang="en-GB"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900">
                          <a:effectLst/>
                          <a:latin typeface="Times New Roman"/>
                          <a:ea typeface="Calibri"/>
                          <a:cs typeface="Times New Roman"/>
                        </a:rPr>
                        <a:t>-</a:t>
                      </a:r>
                      <a:endParaRPr lang="en-GB"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900">
                          <a:effectLst/>
                          <a:latin typeface="Times New Roman"/>
                          <a:ea typeface="Calibri"/>
                          <a:cs typeface="Times New Roman"/>
                        </a:rPr>
                        <a:t>-</a:t>
                      </a:r>
                      <a:endParaRPr lang="en-GB"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900">
                          <a:effectLst/>
                          <a:latin typeface="Times New Roman"/>
                          <a:ea typeface="Calibri"/>
                          <a:cs typeface="Times New Roman"/>
                        </a:rPr>
                        <a:t>-</a:t>
                      </a:r>
                      <a:endParaRPr lang="en-GB"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900">
                          <a:effectLst/>
                          <a:latin typeface="Times New Roman"/>
                          <a:ea typeface="Calibri"/>
                          <a:cs typeface="Times New Roman"/>
                        </a:rPr>
                        <a:t>-</a:t>
                      </a:r>
                      <a:endParaRPr lang="en-GB"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900">
                          <a:effectLst/>
                          <a:latin typeface="Times New Roman"/>
                          <a:ea typeface="Calibri"/>
                          <a:cs typeface="Times New Roman"/>
                        </a:rPr>
                        <a:t>2</a:t>
                      </a:r>
                      <a:endParaRPr lang="en-GB"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900">
                          <a:effectLst/>
                          <a:latin typeface="Times New Roman"/>
                          <a:ea typeface="Calibri"/>
                          <a:cs typeface="Times New Roman"/>
                        </a:rPr>
                        <a:t>-</a:t>
                      </a:r>
                      <a:endParaRPr lang="en-GB"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900">
                          <a:effectLst/>
                          <a:latin typeface="Times New Roman"/>
                          <a:ea typeface="Calibri"/>
                          <a:cs typeface="Times New Roman"/>
                        </a:rPr>
                        <a:t>-</a:t>
                      </a:r>
                      <a:endParaRPr lang="en-GB"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900">
                          <a:effectLst/>
                          <a:latin typeface="Times New Roman"/>
                          <a:ea typeface="Calibri"/>
                          <a:cs typeface="Times New Roman"/>
                        </a:rPr>
                        <a:t>1</a:t>
                      </a:r>
                      <a:endParaRPr lang="en-GB"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900">
                          <a:effectLst/>
                          <a:latin typeface="Times New Roman"/>
                          <a:ea typeface="Calibri"/>
                          <a:cs typeface="Times New Roman"/>
                        </a:rPr>
                        <a:t>2</a:t>
                      </a:r>
                      <a:endParaRPr lang="en-GB"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900">
                          <a:effectLst/>
                          <a:latin typeface="Times New Roman"/>
                          <a:ea typeface="Calibri"/>
                          <a:cs typeface="Times New Roman"/>
                        </a:rPr>
                        <a:t>-</a:t>
                      </a:r>
                      <a:endParaRPr lang="en-GB"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7090">
                <a:tc vMerge="1">
                  <a:txBody>
                    <a:bodyPr/>
                    <a:lstStyle/>
                    <a:p>
                      <a:endParaRPr lang="en-US"/>
                    </a:p>
                  </a:txBody>
                  <a:tcPr/>
                </a:tc>
                <a:tc>
                  <a:txBody>
                    <a:bodyPr/>
                    <a:lstStyle/>
                    <a:p>
                      <a:pPr algn="ctr">
                        <a:lnSpc>
                          <a:spcPct val="115000"/>
                        </a:lnSpc>
                        <a:spcAft>
                          <a:spcPts val="0"/>
                        </a:spcAft>
                      </a:pPr>
                      <a:r>
                        <a:rPr lang="en-US" sz="1000">
                          <a:effectLst/>
                          <a:latin typeface="Times New Roman"/>
                          <a:ea typeface="Calibri"/>
                          <a:cs typeface="Times New Roman"/>
                        </a:rPr>
                        <a:t>C312.2</a:t>
                      </a:r>
                      <a:endParaRPr lang="en-GB"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900">
                          <a:effectLst/>
                          <a:latin typeface="Times New Roman"/>
                          <a:ea typeface="Calibri"/>
                          <a:cs typeface="Times New Roman"/>
                        </a:rPr>
                        <a:t>3</a:t>
                      </a:r>
                      <a:endParaRPr lang="en-GB"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900">
                          <a:effectLst/>
                          <a:latin typeface="Times New Roman"/>
                          <a:ea typeface="Calibri"/>
                          <a:cs typeface="Times New Roman"/>
                        </a:rPr>
                        <a:t>3</a:t>
                      </a:r>
                      <a:endParaRPr lang="en-GB"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900">
                          <a:effectLst/>
                          <a:latin typeface="Times New Roman"/>
                          <a:ea typeface="Calibri"/>
                          <a:cs typeface="Times New Roman"/>
                        </a:rPr>
                        <a:t>3</a:t>
                      </a:r>
                      <a:endParaRPr lang="en-GB"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900">
                          <a:effectLst/>
                          <a:latin typeface="Times New Roman"/>
                          <a:ea typeface="Calibri"/>
                          <a:cs typeface="Times New Roman"/>
                        </a:rPr>
                        <a:t>1</a:t>
                      </a:r>
                      <a:endParaRPr lang="en-GB"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900">
                          <a:effectLst/>
                          <a:latin typeface="Times New Roman"/>
                          <a:ea typeface="Calibri"/>
                          <a:cs typeface="Times New Roman"/>
                        </a:rPr>
                        <a:t>2</a:t>
                      </a:r>
                      <a:endParaRPr lang="en-GB"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900">
                          <a:effectLst/>
                          <a:latin typeface="Times New Roman"/>
                          <a:ea typeface="Calibri"/>
                          <a:cs typeface="Times New Roman"/>
                        </a:rPr>
                        <a:t>-</a:t>
                      </a:r>
                      <a:endParaRPr lang="en-GB"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900">
                          <a:effectLst/>
                          <a:latin typeface="Times New Roman"/>
                          <a:ea typeface="Calibri"/>
                          <a:cs typeface="Times New Roman"/>
                        </a:rPr>
                        <a:t>-</a:t>
                      </a:r>
                      <a:endParaRPr lang="en-GB"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900">
                          <a:effectLst/>
                          <a:latin typeface="Times New Roman"/>
                          <a:ea typeface="Calibri"/>
                          <a:cs typeface="Times New Roman"/>
                        </a:rPr>
                        <a:t>-</a:t>
                      </a:r>
                      <a:endParaRPr lang="en-GB"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900">
                          <a:effectLst/>
                          <a:latin typeface="Times New Roman"/>
                          <a:ea typeface="Calibri"/>
                          <a:cs typeface="Times New Roman"/>
                        </a:rPr>
                        <a:t>2</a:t>
                      </a:r>
                      <a:endParaRPr lang="en-GB"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900">
                          <a:effectLst/>
                          <a:latin typeface="Times New Roman"/>
                          <a:ea typeface="Calibri"/>
                          <a:cs typeface="Times New Roman"/>
                        </a:rPr>
                        <a:t>-</a:t>
                      </a:r>
                      <a:endParaRPr lang="en-GB"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900">
                          <a:effectLst/>
                          <a:latin typeface="Times New Roman"/>
                          <a:ea typeface="Calibri"/>
                          <a:cs typeface="Times New Roman"/>
                        </a:rPr>
                        <a:t>-</a:t>
                      </a:r>
                      <a:endParaRPr lang="en-GB"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900">
                          <a:effectLst/>
                          <a:latin typeface="Times New Roman"/>
                          <a:ea typeface="Calibri"/>
                          <a:cs typeface="Times New Roman"/>
                        </a:rPr>
                        <a:t>1</a:t>
                      </a:r>
                      <a:endParaRPr lang="en-GB"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900">
                          <a:effectLst/>
                          <a:latin typeface="Times New Roman"/>
                          <a:ea typeface="Calibri"/>
                          <a:cs typeface="Times New Roman"/>
                        </a:rPr>
                        <a:t>3</a:t>
                      </a:r>
                      <a:endParaRPr lang="en-GB"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900">
                          <a:effectLst/>
                          <a:latin typeface="Times New Roman"/>
                          <a:ea typeface="Calibri"/>
                          <a:cs typeface="Times New Roman"/>
                        </a:rPr>
                        <a:t>2</a:t>
                      </a:r>
                      <a:endParaRPr lang="en-GB"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7090">
                <a:tc vMerge="1">
                  <a:txBody>
                    <a:bodyPr/>
                    <a:lstStyle/>
                    <a:p>
                      <a:endParaRPr lang="en-US"/>
                    </a:p>
                  </a:txBody>
                  <a:tcPr/>
                </a:tc>
                <a:tc>
                  <a:txBody>
                    <a:bodyPr/>
                    <a:lstStyle/>
                    <a:p>
                      <a:pPr algn="ctr">
                        <a:lnSpc>
                          <a:spcPct val="115000"/>
                        </a:lnSpc>
                        <a:spcAft>
                          <a:spcPts val="0"/>
                        </a:spcAft>
                      </a:pPr>
                      <a:r>
                        <a:rPr lang="en-US" sz="1000">
                          <a:effectLst/>
                          <a:latin typeface="Times New Roman"/>
                          <a:ea typeface="Calibri"/>
                          <a:cs typeface="Times New Roman"/>
                        </a:rPr>
                        <a:t>C312.3</a:t>
                      </a:r>
                      <a:endParaRPr lang="en-GB"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900">
                          <a:effectLst/>
                          <a:latin typeface="Times New Roman"/>
                          <a:ea typeface="Calibri"/>
                          <a:cs typeface="Times New Roman"/>
                        </a:rPr>
                        <a:t>3</a:t>
                      </a:r>
                      <a:endParaRPr lang="en-GB"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900">
                          <a:effectLst/>
                          <a:latin typeface="Times New Roman"/>
                          <a:ea typeface="Calibri"/>
                          <a:cs typeface="Times New Roman"/>
                        </a:rPr>
                        <a:t>3</a:t>
                      </a:r>
                      <a:endParaRPr lang="en-GB"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900">
                          <a:effectLst/>
                          <a:latin typeface="Times New Roman"/>
                          <a:ea typeface="Calibri"/>
                          <a:cs typeface="Times New Roman"/>
                        </a:rPr>
                        <a:t>3</a:t>
                      </a:r>
                      <a:endParaRPr lang="en-GB"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900">
                          <a:effectLst/>
                          <a:latin typeface="Times New Roman"/>
                          <a:ea typeface="Calibri"/>
                          <a:cs typeface="Times New Roman"/>
                        </a:rPr>
                        <a:t>1</a:t>
                      </a:r>
                      <a:endParaRPr lang="en-GB"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900">
                          <a:effectLst/>
                          <a:latin typeface="Times New Roman"/>
                          <a:ea typeface="Calibri"/>
                          <a:cs typeface="Times New Roman"/>
                        </a:rPr>
                        <a:t>2</a:t>
                      </a:r>
                      <a:endParaRPr lang="en-GB"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900">
                          <a:effectLst/>
                          <a:latin typeface="Times New Roman"/>
                          <a:ea typeface="Calibri"/>
                          <a:cs typeface="Times New Roman"/>
                        </a:rPr>
                        <a:t>-</a:t>
                      </a:r>
                      <a:endParaRPr lang="en-GB"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900">
                          <a:effectLst/>
                          <a:latin typeface="Times New Roman"/>
                          <a:ea typeface="Calibri"/>
                          <a:cs typeface="Times New Roman"/>
                        </a:rPr>
                        <a:t>-</a:t>
                      </a:r>
                      <a:endParaRPr lang="en-GB"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900">
                          <a:effectLst/>
                          <a:latin typeface="Times New Roman"/>
                          <a:ea typeface="Calibri"/>
                          <a:cs typeface="Times New Roman"/>
                        </a:rPr>
                        <a:t>-</a:t>
                      </a:r>
                      <a:endParaRPr lang="en-GB"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900">
                          <a:effectLst/>
                          <a:latin typeface="Times New Roman"/>
                          <a:ea typeface="Calibri"/>
                          <a:cs typeface="Times New Roman"/>
                        </a:rPr>
                        <a:t>2</a:t>
                      </a:r>
                      <a:endParaRPr lang="en-GB"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900">
                          <a:effectLst/>
                          <a:latin typeface="Times New Roman"/>
                          <a:ea typeface="Calibri"/>
                          <a:cs typeface="Times New Roman"/>
                        </a:rPr>
                        <a:t>-</a:t>
                      </a:r>
                      <a:endParaRPr lang="en-GB"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900">
                          <a:effectLst/>
                          <a:latin typeface="Times New Roman"/>
                          <a:ea typeface="Calibri"/>
                          <a:cs typeface="Times New Roman"/>
                        </a:rPr>
                        <a:t>-</a:t>
                      </a:r>
                      <a:endParaRPr lang="en-GB"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900">
                          <a:effectLst/>
                          <a:latin typeface="Times New Roman"/>
                          <a:ea typeface="Calibri"/>
                          <a:cs typeface="Times New Roman"/>
                        </a:rPr>
                        <a:t>1</a:t>
                      </a:r>
                      <a:endParaRPr lang="en-GB"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900">
                          <a:effectLst/>
                          <a:latin typeface="Times New Roman"/>
                          <a:ea typeface="Calibri"/>
                          <a:cs typeface="Times New Roman"/>
                        </a:rPr>
                        <a:t>3</a:t>
                      </a:r>
                      <a:endParaRPr lang="en-GB"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900">
                          <a:effectLst/>
                          <a:latin typeface="Times New Roman"/>
                          <a:ea typeface="Calibri"/>
                          <a:cs typeface="Times New Roman"/>
                        </a:rPr>
                        <a:t>2</a:t>
                      </a:r>
                      <a:endParaRPr lang="en-GB"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7090">
                <a:tc vMerge="1">
                  <a:txBody>
                    <a:bodyPr/>
                    <a:lstStyle/>
                    <a:p>
                      <a:endParaRPr lang="en-US"/>
                    </a:p>
                  </a:txBody>
                  <a:tcPr/>
                </a:tc>
                <a:tc>
                  <a:txBody>
                    <a:bodyPr/>
                    <a:lstStyle/>
                    <a:p>
                      <a:pPr algn="ctr">
                        <a:lnSpc>
                          <a:spcPct val="115000"/>
                        </a:lnSpc>
                        <a:spcAft>
                          <a:spcPts val="0"/>
                        </a:spcAft>
                      </a:pPr>
                      <a:r>
                        <a:rPr lang="en-US" sz="1000">
                          <a:effectLst/>
                          <a:latin typeface="Times New Roman"/>
                          <a:ea typeface="Calibri"/>
                          <a:cs typeface="Times New Roman"/>
                        </a:rPr>
                        <a:t>C312.4</a:t>
                      </a:r>
                      <a:endParaRPr lang="en-GB"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900">
                          <a:effectLst/>
                          <a:latin typeface="Times New Roman"/>
                          <a:ea typeface="Calibri"/>
                          <a:cs typeface="Times New Roman"/>
                        </a:rPr>
                        <a:t>3</a:t>
                      </a:r>
                      <a:endParaRPr lang="en-GB"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900">
                          <a:effectLst/>
                          <a:latin typeface="Times New Roman"/>
                          <a:ea typeface="Calibri"/>
                          <a:cs typeface="Times New Roman"/>
                        </a:rPr>
                        <a:t>3</a:t>
                      </a:r>
                      <a:endParaRPr lang="en-GB"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900">
                          <a:effectLst/>
                          <a:latin typeface="Times New Roman"/>
                          <a:ea typeface="Calibri"/>
                          <a:cs typeface="Times New Roman"/>
                        </a:rPr>
                        <a:t>3</a:t>
                      </a:r>
                      <a:endParaRPr lang="en-GB"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900">
                          <a:effectLst/>
                          <a:latin typeface="Times New Roman"/>
                          <a:ea typeface="Calibri"/>
                          <a:cs typeface="Times New Roman"/>
                        </a:rPr>
                        <a:t>1</a:t>
                      </a:r>
                      <a:endParaRPr lang="en-GB"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900">
                          <a:effectLst/>
                          <a:latin typeface="Times New Roman"/>
                          <a:ea typeface="Calibri"/>
                          <a:cs typeface="Times New Roman"/>
                        </a:rPr>
                        <a:t>2</a:t>
                      </a:r>
                      <a:endParaRPr lang="en-GB"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900">
                          <a:effectLst/>
                          <a:latin typeface="Times New Roman"/>
                          <a:ea typeface="Calibri"/>
                          <a:cs typeface="Times New Roman"/>
                        </a:rPr>
                        <a:t>-</a:t>
                      </a:r>
                      <a:endParaRPr lang="en-GB"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900">
                          <a:effectLst/>
                          <a:latin typeface="Times New Roman"/>
                          <a:ea typeface="Calibri"/>
                          <a:cs typeface="Times New Roman"/>
                        </a:rPr>
                        <a:t>-</a:t>
                      </a:r>
                      <a:endParaRPr lang="en-GB"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900">
                          <a:effectLst/>
                          <a:latin typeface="Times New Roman"/>
                          <a:ea typeface="Calibri"/>
                          <a:cs typeface="Times New Roman"/>
                        </a:rPr>
                        <a:t>-</a:t>
                      </a:r>
                      <a:endParaRPr lang="en-GB"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900">
                          <a:effectLst/>
                          <a:latin typeface="Times New Roman"/>
                          <a:ea typeface="Calibri"/>
                          <a:cs typeface="Times New Roman"/>
                        </a:rPr>
                        <a:t>2</a:t>
                      </a:r>
                      <a:endParaRPr lang="en-GB"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900">
                          <a:effectLst/>
                          <a:latin typeface="Times New Roman"/>
                          <a:ea typeface="Calibri"/>
                          <a:cs typeface="Times New Roman"/>
                        </a:rPr>
                        <a:t>-</a:t>
                      </a:r>
                      <a:endParaRPr lang="en-GB"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900">
                          <a:effectLst/>
                          <a:latin typeface="Times New Roman"/>
                          <a:ea typeface="Calibri"/>
                          <a:cs typeface="Times New Roman"/>
                        </a:rPr>
                        <a:t>-</a:t>
                      </a:r>
                      <a:endParaRPr lang="en-GB"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900">
                          <a:effectLst/>
                          <a:latin typeface="Times New Roman"/>
                          <a:ea typeface="Calibri"/>
                          <a:cs typeface="Times New Roman"/>
                        </a:rPr>
                        <a:t>1</a:t>
                      </a:r>
                      <a:endParaRPr lang="en-GB"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900">
                          <a:effectLst/>
                          <a:latin typeface="Times New Roman"/>
                          <a:ea typeface="Calibri"/>
                          <a:cs typeface="Times New Roman"/>
                        </a:rPr>
                        <a:t>2</a:t>
                      </a:r>
                      <a:endParaRPr lang="en-GB"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900">
                          <a:effectLst/>
                          <a:latin typeface="Times New Roman"/>
                          <a:ea typeface="Calibri"/>
                          <a:cs typeface="Times New Roman"/>
                        </a:rPr>
                        <a:t>1</a:t>
                      </a:r>
                      <a:endParaRPr lang="en-GB"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7090">
                <a:tc vMerge="1">
                  <a:txBody>
                    <a:bodyPr/>
                    <a:lstStyle/>
                    <a:p>
                      <a:endParaRPr lang="en-US"/>
                    </a:p>
                  </a:txBody>
                  <a:tcPr/>
                </a:tc>
                <a:tc>
                  <a:txBody>
                    <a:bodyPr/>
                    <a:lstStyle/>
                    <a:p>
                      <a:pPr algn="ctr">
                        <a:lnSpc>
                          <a:spcPct val="115000"/>
                        </a:lnSpc>
                        <a:spcAft>
                          <a:spcPts val="0"/>
                        </a:spcAft>
                      </a:pPr>
                      <a:r>
                        <a:rPr lang="en-US" sz="1000" dirty="0">
                          <a:effectLst/>
                          <a:latin typeface="Times New Roman"/>
                          <a:ea typeface="Calibri"/>
                          <a:cs typeface="Times New Roman"/>
                        </a:rPr>
                        <a:t>C312.5</a:t>
                      </a:r>
                      <a:endParaRPr lang="en-GB"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900">
                          <a:effectLst/>
                          <a:latin typeface="Times New Roman"/>
                          <a:ea typeface="Calibri"/>
                          <a:cs typeface="Times New Roman"/>
                        </a:rPr>
                        <a:t>3</a:t>
                      </a:r>
                      <a:endParaRPr lang="en-GB"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900">
                          <a:effectLst/>
                          <a:latin typeface="Times New Roman"/>
                          <a:ea typeface="Calibri"/>
                          <a:cs typeface="Times New Roman"/>
                        </a:rPr>
                        <a:t>3</a:t>
                      </a:r>
                      <a:endParaRPr lang="en-GB"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900">
                          <a:effectLst/>
                          <a:latin typeface="Times New Roman"/>
                          <a:ea typeface="Calibri"/>
                          <a:cs typeface="Times New Roman"/>
                        </a:rPr>
                        <a:t>3</a:t>
                      </a:r>
                      <a:endParaRPr lang="en-GB"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900">
                          <a:effectLst/>
                          <a:latin typeface="Times New Roman"/>
                          <a:ea typeface="Calibri"/>
                          <a:cs typeface="Times New Roman"/>
                        </a:rPr>
                        <a:t>-</a:t>
                      </a:r>
                      <a:endParaRPr lang="en-GB"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900">
                          <a:effectLst/>
                          <a:latin typeface="Times New Roman"/>
                          <a:ea typeface="Calibri"/>
                          <a:cs typeface="Times New Roman"/>
                        </a:rPr>
                        <a:t>2</a:t>
                      </a:r>
                      <a:endParaRPr lang="en-GB"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900">
                          <a:effectLst/>
                          <a:latin typeface="Times New Roman"/>
                          <a:ea typeface="Calibri"/>
                          <a:cs typeface="Times New Roman"/>
                        </a:rPr>
                        <a:t>-</a:t>
                      </a:r>
                      <a:endParaRPr lang="en-GB"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900">
                          <a:effectLst/>
                          <a:latin typeface="Times New Roman"/>
                          <a:ea typeface="Calibri"/>
                          <a:cs typeface="Times New Roman"/>
                        </a:rPr>
                        <a:t>-</a:t>
                      </a:r>
                      <a:endParaRPr lang="en-GB"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900">
                          <a:effectLst/>
                          <a:latin typeface="Times New Roman"/>
                          <a:ea typeface="Calibri"/>
                          <a:cs typeface="Times New Roman"/>
                        </a:rPr>
                        <a:t>-</a:t>
                      </a:r>
                      <a:endParaRPr lang="en-GB"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900">
                          <a:effectLst/>
                          <a:latin typeface="Times New Roman"/>
                          <a:ea typeface="Calibri"/>
                          <a:cs typeface="Times New Roman"/>
                        </a:rPr>
                        <a:t>2</a:t>
                      </a:r>
                      <a:endParaRPr lang="en-GB"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900">
                          <a:effectLst/>
                          <a:latin typeface="Times New Roman"/>
                          <a:ea typeface="Calibri"/>
                          <a:cs typeface="Times New Roman"/>
                        </a:rPr>
                        <a:t>-</a:t>
                      </a:r>
                      <a:endParaRPr lang="en-GB"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900">
                          <a:effectLst/>
                          <a:latin typeface="Times New Roman"/>
                          <a:ea typeface="Calibri"/>
                          <a:cs typeface="Times New Roman"/>
                        </a:rPr>
                        <a:t>-</a:t>
                      </a:r>
                      <a:endParaRPr lang="en-GB"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900">
                          <a:effectLst/>
                          <a:latin typeface="Times New Roman"/>
                          <a:ea typeface="Calibri"/>
                          <a:cs typeface="Times New Roman"/>
                        </a:rPr>
                        <a:t>1</a:t>
                      </a:r>
                      <a:endParaRPr lang="en-GB"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900">
                          <a:effectLst/>
                          <a:latin typeface="Times New Roman"/>
                          <a:ea typeface="Calibri"/>
                          <a:cs typeface="Times New Roman"/>
                        </a:rPr>
                        <a:t>2</a:t>
                      </a:r>
                      <a:endParaRPr lang="en-GB"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900" dirty="0">
                          <a:effectLst/>
                          <a:latin typeface="Times New Roman"/>
                          <a:ea typeface="Calibri"/>
                          <a:cs typeface="Times New Roman"/>
                        </a:rPr>
                        <a:t>2</a:t>
                      </a:r>
                      <a:endParaRPr lang="en-GB"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7090">
                <a:tc>
                  <a:txBody>
                    <a:bodyPr/>
                    <a:lstStyle/>
                    <a:p>
                      <a:pPr marL="0" marR="0" algn="ctr">
                        <a:spcBef>
                          <a:spcPts val="0"/>
                        </a:spcBef>
                        <a:spcAft>
                          <a:spcPts val="0"/>
                        </a:spcAft>
                      </a:pPr>
                      <a:endParaRPr lang="en-US" sz="700" dirty="0">
                        <a:latin typeface="Times New Roman"/>
                        <a:ea typeface="Arial"/>
                        <a:cs typeface="Times New Roman"/>
                      </a:endParaRPr>
                    </a:p>
                  </a:txBody>
                  <a:tcPr marL="62381" marR="62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700">
                        <a:latin typeface="Times New Roman"/>
                        <a:ea typeface="Arial"/>
                        <a:cs typeface="Times New Roman"/>
                      </a:endParaRPr>
                    </a:p>
                  </a:txBody>
                  <a:tcPr marL="62381" marR="62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600" b="1" dirty="0">
                        <a:latin typeface="Arial"/>
                        <a:ea typeface="Arial"/>
                        <a:cs typeface="Times New Roman"/>
                      </a:endParaRPr>
                    </a:p>
                  </a:txBody>
                  <a:tcPr marL="62381" marR="62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600" b="1" dirty="0">
                        <a:latin typeface="Arial"/>
                        <a:ea typeface="Arial"/>
                        <a:cs typeface="Times New Roman"/>
                      </a:endParaRPr>
                    </a:p>
                  </a:txBody>
                  <a:tcPr marL="62381" marR="62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600" b="1" dirty="0">
                        <a:latin typeface="Arial"/>
                        <a:ea typeface="Arial"/>
                        <a:cs typeface="Times New Roman"/>
                      </a:endParaRPr>
                    </a:p>
                  </a:txBody>
                  <a:tcPr marL="62381" marR="62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dirty="0">
                        <a:latin typeface="Arial"/>
                        <a:ea typeface="Arial"/>
                        <a:cs typeface="Times New Roman"/>
                      </a:endParaRPr>
                    </a:p>
                  </a:txBody>
                  <a:tcPr marL="62381" marR="62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dirty="0">
                        <a:latin typeface="Arial"/>
                        <a:ea typeface="Arial"/>
                        <a:cs typeface="Times New Roman"/>
                      </a:endParaRPr>
                    </a:p>
                  </a:txBody>
                  <a:tcPr marL="62381" marR="62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dirty="0">
                        <a:latin typeface="Arial"/>
                        <a:ea typeface="Arial"/>
                        <a:cs typeface="Times New Roman"/>
                      </a:endParaRPr>
                    </a:p>
                  </a:txBody>
                  <a:tcPr marL="62381" marR="62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dirty="0">
                        <a:latin typeface="Arial"/>
                        <a:ea typeface="Arial"/>
                        <a:cs typeface="Times New Roman"/>
                      </a:endParaRPr>
                    </a:p>
                  </a:txBody>
                  <a:tcPr marL="62381" marR="62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dirty="0">
                        <a:latin typeface="Arial"/>
                        <a:ea typeface="Arial"/>
                        <a:cs typeface="Times New Roman"/>
                      </a:endParaRPr>
                    </a:p>
                  </a:txBody>
                  <a:tcPr marL="62381" marR="62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dirty="0">
                        <a:latin typeface="Arial"/>
                        <a:ea typeface="Arial"/>
                        <a:cs typeface="Times New Roman"/>
                      </a:endParaRPr>
                    </a:p>
                  </a:txBody>
                  <a:tcPr marL="62381" marR="62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dirty="0">
                        <a:latin typeface="Arial"/>
                        <a:ea typeface="Arial"/>
                        <a:cs typeface="Times New Roman"/>
                      </a:endParaRPr>
                    </a:p>
                  </a:txBody>
                  <a:tcPr marL="62381" marR="62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dirty="0">
                        <a:latin typeface="Arial"/>
                        <a:ea typeface="Arial"/>
                        <a:cs typeface="Times New Roman"/>
                      </a:endParaRPr>
                    </a:p>
                  </a:txBody>
                  <a:tcPr marL="62381" marR="62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dirty="0">
                        <a:latin typeface="Arial"/>
                        <a:ea typeface="Arial"/>
                        <a:cs typeface="Times New Roman"/>
                      </a:endParaRPr>
                    </a:p>
                  </a:txBody>
                  <a:tcPr marL="62381" marR="62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600" b="1" dirty="0">
                        <a:latin typeface="Arial"/>
                        <a:ea typeface="Arial"/>
                        <a:cs typeface="Times New Roman"/>
                      </a:endParaRPr>
                    </a:p>
                  </a:txBody>
                  <a:tcPr marL="62381" marR="62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000" dirty="0">
                        <a:latin typeface="Arial"/>
                        <a:ea typeface="Arial"/>
                        <a:cs typeface="Times New Roman"/>
                      </a:endParaRPr>
                    </a:p>
                  </a:txBody>
                  <a:tcPr marL="62381" marR="62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8613" name="Rectangle 5"/>
          <p:cNvSpPr>
            <a:spLocks noChangeArrowheads="1"/>
          </p:cNvSpPr>
          <p:nvPr/>
        </p:nvSpPr>
        <p:spPr bwMode="auto">
          <a:xfrm>
            <a:off x="180502" y="3181290"/>
            <a:ext cx="7363298" cy="4001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2060"/>
                </a:solidFill>
                <a:effectLst/>
                <a:latin typeface="Times New Roman" pitchFamily="18" charset="0"/>
                <a:ea typeface="Arial" pitchFamily="34" charset="0"/>
                <a:cs typeface="Times New Roman" pitchFamily="18" charset="0"/>
              </a:rPr>
              <a:t>Correlation between outcomes (CO) and Program outcomes(POs)</a:t>
            </a:r>
            <a:endParaRPr kumimoji="0" lang="en-US" sz="3200" b="1" i="0" u="none" strike="noStrike" cap="none" normalizeH="0" baseline="0" dirty="0" smtClean="0">
              <a:ln>
                <a:noFill/>
              </a:ln>
              <a:solidFill>
                <a:srgbClr val="002060"/>
              </a:solidFill>
              <a:effectLst/>
              <a:latin typeface="Arial" pitchFamily="34" charset="0"/>
              <a:cs typeface="Arial" pitchFamily="34" charset="0"/>
            </a:endParaRPr>
          </a:p>
        </p:txBody>
      </p:sp>
      <p:sp>
        <p:nvSpPr>
          <p:cNvPr id="68614" name="Rectangle 6"/>
          <p:cNvSpPr>
            <a:spLocks noChangeArrowheads="1"/>
          </p:cNvSpPr>
          <p:nvPr/>
        </p:nvSpPr>
        <p:spPr bwMode="auto">
          <a:xfrm>
            <a:off x="140468" y="57090"/>
            <a:ext cx="6946132" cy="4001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2060"/>
                </a:solidFill>
                <a:effectLst/>
                <a:latin typeface="Times New Roman" pitchFamily="18" charset="0"/>
                <a:ea typeface="Arial" pitchFamily="34" charset="0"/>
                <a:cs typeface="Times New Roman" pitchFamily="18" charset="0"/>
              </a:rPr>
              <a:t>Upon the Completion of the Corse, the students will be able to</a:t>
            </a:r>
            <a:endParaRPr kumimoji="0" lang="en-US" sz="3200" b="0" i="0" u="none" strike="noStrike" cap="none" normalizeH="0" baseline="0" dirty="0" smtClean="0">
              <a:ln>
                <a:noFill/>
              </a:ln>
              <a:solidFill>
                <a:srgbClr val="002060"/>
              </a:solidFill>
              <a:effectLst/>
              <a:latin typeface="Arial" pitchFamily="34" charset="0"/>
              <a:cs typeface="Arial"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045407848"/>
              </p:ext>
            </p:extLst>
          </p:nvPr>
        </p:nvGraphicFramePr>
        <p:xfrm>
          <a:off x="228600" y="523038"/>
          <a:ext cx="8610600" cy="2514598"/>
        </p:xfrm>
        <a:graphic>
          <a:graphicData uri="http://schemas.openxmlformats.org/drawingml/2006/table">
            <a:tbl>
              <a:tblPr/>
              <a:tblGrid>
                <a:gridCol w="1057442"/>
                <a:gridCol w="6129747"/>
                <a:gridCol w="1423411"/>
              </a:tblGrid>
              <a:tr h="596188">
                <a:tc>
                  <a:txBody>
                    <a:bodyPr/>
                    <a:lstStyle/>
                    <a:p>
                      <a:pPr marL="0" marR="0" algn="ctr">
                        <a:spcBef>
                          <a:spcPts val="0"/>
                        </a:spcBef>
                        <a:spcAft>
                          <a:spcPts val="0"/>
                        </a:spcAft>
                      </a:pPr>
                      <a:r>
                        <a:rPr lang="en-US" sz="1400" b="1" dirty="0">
                          <a:latin typeface="Times New Roman"/>
                          <a:ea typeface="Arial"/>
                          <a:cs typeface="Times New Roman"/>
                        </a:rPr>
                        <a:t>Course </a:t>
                      </a:r>
                      <a:r>
                        <a:rPr lang="en-US" sz="1400" b="1" dirty="0" smtClean="0">
                          <a:latin typeface="Times New Roman"/>
                          <a:ea typeface="Arial"/>
                          <a:cs typeface="Times New Roman"/>
                        </a:rPr>
                        <a:t>Outcomes</a:t>
                      </a:r>
                      <a:endParaRPr lang="en-US" sz="1200" dirty="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b="1" dirty="0">
                          <a:latin typeface="Times New Roman"/>
                          <a:ea typeface="Arial"/>
                          <a:cs typeface="Times New Roman"/>
                        </a:rPr>
                        <a:t>Description</a:t>
                      </a:r>
                      <a:endParaRPr lang="en-US" sz="1200" dirty="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b="1">
                          <a:latin typeface="Times New Roman"/>
                          <a:ea typeface="Arial"/>
                          <a:cs typeface="Times New Roman"/>
                        </a:rPr>
                        <a:t>Level in Bloom’s Taxonomy</a:t>
                      </a:r>
                      <a:endParaRPr lang="en-US" sz="12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0995">
                <a:tc>
                  <a:txBody>
                    <a:bodyPr/>
                    <a:lstStyle/>
                    <a:p>
                      <a:pPr marL="0" marR="0" algn="ctr">
                        <a:spcBef>
                          <a:spcPts val="0"/>
                        </a:spcBef>
                        <a:spcAft>
                          <a:spcPts val="0"/>
                        </a:spcAft>
                      </a:pPr>
                      <a:r>
                        <a:rPr lang="en-US" sz="1600" kern="1200" dirty="0">
                          <a:solidFill>
                            <a:schemeClr val="tx1"/>
                          </a:solidFill>
                          <a:effectLst/>
                          <a:latin typeface="Times New Roman"/>
                          <a:ea typeface="+mn-ea"/>
                          <a:cs typeface="Times New Roman"/>
                        </a:rPr>
                        <a:t>CO1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dirty="0">
                          <a:effectLst/>
                          <a:latin typeface="Times New Roman"/>
                          <a:cs typeface="Times New Roman"/>
                        </a:rPr>
                        <a:t>Demonstrate the concepts of data warehouse and mining.</a:t>
                      </a:r>
                      <a:endParaRPr lang="en-GB" sz="1100" dirty="0">
                        <a:effectLst/>
                        <a:latin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defTabSz="914400" rtl="0" eaLnBrk="1" latinLnBrk="0" hangingPunct="1">
                        <a:spcBef>
                          <a:spcPts val="0"/>
                        </a:spcBef>
                        <a:spcAft>
                          <a:spcPts val="0"/>
                        </a:spcAft>
                      </a:pPr>
                      <a:r>
                        <a:rPr lang="en-US" sz="1600" kern="1200" dirty="0">
                          <a:solidFill>
                            <a:schemeClr val="tx1"/>
                          </a:solidFill>
                          <a:effectLst/>
                          <a:latin typeface="Times New Roman"/>
                          <a:ea typeface="+mn-ea"/>
                          <a:cs typeface="Times New Roman"/>
                        </a:rPr>
                        <a:t>K2</a:t>
                      </a:r>
                      <a:endParaRPr lang="en-GB" sz="1600" kern="1200" dirty="0">
                        <a:solidFill>
                          <a:schemeClr val="tx1"/>
                        </a:solidFill>
                        <a:effectLst/>
                        <a:latin typeface="Times New Roman"/>
                        <a:ea typeface="+mn-ea"/>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8094">
                <a:tc>
                  <a:txBody>
                    <a:bodyPr/>
                    <a:lstStyle/>
                    <a:p>
                      <a:pPr marL="0" marR="0" algn="ctr">
                        <a:spcBef>
                          <a:spcPts val="0"/>
                        </a:spcBef>
                        <a:spcAft>
                          <a:spcPts val="0"/>
                        </a:spcAft>
                      </a:pPr>
                      <a:r>
                        <a:rPr lang="en-US" sz="1600" kern="1200" dirty="0">
                          <a:solidFill>
                            <a:schemeClr val="tx1"/>
                          </a:solidFill>
                          <a:effectLst/>
                          <a:latin typeface="Times New Roman"/>
                          <a:ea typeface="+mn-ea"/>
                          <a:cs typeface="Times New Roman"/>
                        </a:rPr>
                        <a:t>CO2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a:effectLst/>
                          <a:latin typeface="Times New Roman"/>
                          <a:cs typeface="Times New Roman"/>
                        </a:rPr>
                        <a:t>Experiment with data mining and data preprocessing.</a:t>
                      </a:r>
                      <a:endParaRPr lang="en-GB" sz="1100">
                        <a:effectLst/>
                        <a:latin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defTabSz="914400" rtl="0" eaLnBrk="1" latinLnBrk="0" hangingPunct="1">
                        <a:spcBef>
                          <a:spcPts val="0"/>
                        </a:spcBef>
                        <a:spcAft>
                          <a:spcPts val="0"/>
                        </a:spcAft>
                      </a:pPr>
                      <a:r>
                        <a:rPr lang="en-US" sz="1600" kern="1200" dirty="0">
                          <a:solidFill>
                            <a:schemeClr val="tx1"/>
                          </a:solidFill>
                          <a:effectLst/>
                          <a:latin typeface="Times New Roman"/>
                          <a:ea typeface="+mn-ea"/>
                          <a:cs typeface="Times New Roman"/>
                        </a:rPr>
                        <a:t>K3</a:t>
                      </a:r>
                      <a:endParaRPr lang="en-GB" sz="1600" kern="1200" dirty="0">
                        <a:solidFill>
                          <a:schemeClr val="tx1"/>
                        </a:solidFill>
                        <a:effectLst/>
                        <a:latin typeface="Times New Roman"/>
                        <a:ea typeface="+mn-ea"/>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0995">
                <a:tc>
                  <a:txBody>
                    <a:bodyPr/>
                    <a:lstStyle/>
                    <a:p>
                      <a:pPr marL="0" marR="0" algn="ctr">
                        <a:spcBef>
                          <a:spcPts val="0"/>
                        </a:spcBef>
                        <a:spcAft>
                          <a:spcPts val="0"/>
                        </a:spcAft>
                      </a:pPr>
                      <a:r>
                        <a:rPr lang="en-US" sz="1600" kern="1200" dirty="0">
                          <a:solidFill>
                            <a:schemeClr val="tx1"/>
                          </a:solidFill>
                          <a:effectLst/>
                          <a:latin typeface="Times New Roman"/>
                          <a:ea typeface="+mn-ea"/>
                          <a:cs typeface="Times New Roman"/>
                        </a:rPr>
                        <a:t>CO3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a:effectLst/>
                          <a:latin typeface="Times New Roman"/>
                          <a:cs typeface="Times New Roman"/>
                        </a:rPr>
                        <a:t>Organize frequent itemsets and perform classification.</a:t>
                      </a:r>
                      <a:endParaRPr lang="en-GB" sz="1100">
                        <a:effectLst/>
                        <a:latin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defTabSz="914400" rtl="0" eaLnBrk="1" latinLnBrk="0" hangingPunct="1">
                        <a:spcBef>
                          <a:spcPts val="0"/>
                        </a:spcBef>
                        <a:spcAft>
                          <a:spcPts val="0"/>
                        </a:spcAft>
                      </a:pPr>
                      <a:r>
                        <a:rPr lang="en-US" sz="1600" kern="1200" dirty="0">
                          <a:solidFill>
                            <a:schemeClr val="tx1"/>
                          </a:solidFill>
                          <a:effectLst/>
                          <a:latin typeface="Times New Roman"/>
                          <a:ea typeface="+mn-ea"/>
                          <a:cs typeface="Times New Roman"/>
                        </a:rPr>
                        <a:t>K3</a:t>
                      </a:r>
                      <a:endParaRPr lang="en-GB" sz="1600" kern="1200" dirty="0">
                        <a:solidFill>
                          <a:schemeClr val="tx1"/>
                        </a:solidFill>
                        <a:effectLst/>
                        <a:latin typeface="Times New Roman"/>
                        <a:ea typeface="+mn-ea"/>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0995">
                <a:tc>
                  <a:txBody>
                    <a:bodyPr/>
                    <a:lstStyle/>
                    <a:p>
                      <a:pPr marL="0" marR="0" algn="ctr">
                        <a:spcBef>
                          <a:spcPts val="0"/>
                        </a:spcBef>
                        <a:spcAft>
                          <a:spcPts val="0"/>
                        </a:spcAft>
                      </a:pPr>
                      <a:r>
                        <a:rPr lang="en-US" sz="1600" kern="1200" dirty="0">
                          <a:solidFill>
                            <a:schemeClr val="tx1"/>
                          </a:solidFill>
                          <a:effectLst/>
                          <a:latin typeface="Times New Roman"/>
                          <a:ea typeface="+mn-ea"/>
                          <a:cs typeface="Times New Roman"/>
                        </a:rPr>
                        <a:t>CO4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dirty="0">
                          <a:effectLst/>
                          <a:latin typeface="Times New Roman"/>
                          <a:cs typeface="Times New Roman"/>
                        </a:rPr>
                        <a:t>Outline the basic partitioning and clustering analysis.</a:t>
                      </a:r>
                      <a:endParaRPr lang="en-GB" sz="1100" dirty="0">
                        <a:effectLst/>
                        <a:latin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defTabSz="914400" rtl="0" eaLnBrk="1" latinLnBrk="0" hangingPunct="1">
                        <a:spcBef>
                          <a:spcPts val="0"/>
                        </a:spcBef>
                        <a:spcAft>
                          <a:spcPts val="0"/>
                        </a:spcAft>
                      </a:pPr>
                      <a:r>
                        <a:rPr lang="en-US" sz="1600" kern="1200" dirty="0">
                          <a:solidFill>
                            <a:schemeClr val="tx1"/>
                          </a:solidFill>
                          <a:effectLst/>
                          <a:latin typeface="Times New Roman"/>
                          <a:ea typeface="+mn-ea"/>
                          <a:cs typeface="Times New Roman"/>
                        </a:rPr>
                        <a:t>K2</a:t>
                      </a:r>
                      <a:endParaRPr lang="en-GB" sz="1600" kern="1200" dirty="0">
                        <a:solidFill>
                          <a:schemeClr val="tx1"/>
                        </a:solidFill>
                        <a:effectLst/>
                        <a:latin typeface="Times New Roman"/>
                        <a:ea typeface="+mn-ea"/>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7331">
                <a:tc>
                  <a:txBody>
                    <a:bodyPr/>
                    <a:lstStyle/>
                    <a:p>
                      <a:pPr marL="0" marR="0" algn="ctr">
                        <a:spcBef>
                          <a:spcPts val="0"/>
                        </a:spcBef>
                        <a:spcAft>
                          <a:spcPts val="0"/>
                        </a:spcAft>
                      </a:pPr>
                      <a:r>
                        <a:rPr lang="en-US" sz="1600" kern="1200" dirty="0">
                          <a:solidFill>
                            <a:schemeClr val="tx1"/>
                          </a:solidFill>
                          <a:effectLst/>
                          <a:latin typeface="Times New Roman"/>
                          <a:ea typeface="+mn-ea"/>
                          <a:cs typeface="Times New Roman"/>
                        </a:rPr>
                        <a:t>CO5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dirty="0">
                          <a:effectLst/>
                          <a:latin typeface="Times New Roman"/>
                          <a:cs typeface="Times New Roman"/>
                        </a:rPr>
                        <a:t>Interpret and learn WEKA tool along with its applications.</a:t>
                      </a:r>
                      <a:endParaRPr lang="en-GB" sz="1100" dirty="0">
                        <a:effectLst/>
                        <a:latin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defTabSz="914400" rtl="0" eaLnBrk="1" latinLnBrk="0" hangingPunct="1">
                        <a:spcBef>
                          <a:spcPts val="0"/>
                        </a:spcBef>
                        <a:spcAft>
                          <a:spcPts val="0"/>
                        </a:spcAft>
                      </a:pPr>
                      <a:r>
                        <a:rPr lang="en-US" sz="1600" kern="1200" dirty="0">
                          <a:solidFill>
                            <a:schemeClr val="tx1"/>
                          </a:solidFill>
                          <a:effectLst/>
                          <a:latin typeface="Times New Roman"/>
                          <a:ea typeface="+mn-ea"/>
                          <a:cs typeface="Times New Roman"/>
                        </a:rPr>
                        <a:t>K2</a:t>
                      </a:r>
                      <a:endParaRPr lang="en-GB" sz="1600" kern="1200" dirty="0">
                        <a:solidFill>
                          <a:schemeClr val="tx1"/>
                        </a:solidFill>
                        <a:effectLst/>
                        <a:latin typeface="Times New Roman"/>
                        <a:ea typeface="+mn-ea"/>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 name="Slide Number Placeholder 1"/>
          <p:cNvSpPr>
            <a:spLocks noGrp="1"/>
          </p:cNvSpPr>
          <p:nvPr>
            <p:ph type="sldNum" sz="quarter" idx="12"/>
          </p:nvPr>
        </p:nvSpPr>
        <p:spPr/>
        <p:txBody>
          <a:bodyPr/>
          <a:lstStyle/>
          <a:p>
            <a:fld id="{667DE59F-2493-4531-95EF-83AAC670DBB2}" type="slidenum">
              <a:rPr lang="en-US" smtClean="0"/>
              <a:pPr/>
              <a:t>10</a:t>
            </a:fld>
            <a:endParaRPr lang="en-US"/>
          </a:p>
        </p:txBody>
      </p:sp>
    </p:spTree>
    <p:extLst>
      <p:ext uri="{BB962C8B-B14F-4D97-AF65-F5344CB8AC3E}">
        <p14:creationId xmlns:p14="http://schemas.microsoft.com/office/powerpoint/2010/main" val="5134772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629400"/>
          </a:xfrm>
        </p:spPr>
        <p:txBody>
          <a:bodyPr>
            <a:normAutofit/>
          </a:bodyPr>
          <a:lstStyle/>
          <a:p>
            <a:pPr marL="0" indent="0">
              <a:buNone/>
            </a:pPr>
            <a:r>
              <a:rPr lang="en-US" sz="2800" b="1" dirty="0">
                <a:solidFill>
                  <a:srgbClr val="002060"/>
                </a:solidFill>
                <a:latin typeface="Times New Roman" pitchFamily="18" charset="0"/>
                <a:cs typeface="Times New Roman" pitchFamily="18" charset="0"/>
              </a:rPr>
              <a:t>TEXT BOOK</a:t>
            </a:r>
            <a:r>
              <a:rPr lang="en-US" sz="2800" b="1" dirty="0" smtClean="0">
                <a:solidFill>
                  <a:srgbClr val="002060"/>
                </a:solidFill>
                <a:latin typeface="Times New Roman" pitchFamily="18" charset="0"/>
                <a:cs typeface="Times New Roman" pitchFamily="18" charset="0"/>
              </a:rPr>
              <a:t>:</a:t>
            </a:r>
            <a:endParaRPr lang="en-US" sz="2400" b="1" dirty="0" smtClean="0">
              <a:solidFill>
                <a:srgbClr val="002060"/>
              </a:solidFill>
              <a:latin typeface="Times New Roman" pitchFamily="18" charset="0"/>
              <a:cs typeface="Times New Roman" pitchFamily="18" charset="0"/>
            </a:endParaRPr>
          </a:p>
          <a:p>
            <a:pPr marL="514350" indent="-514350" algn="just">
              <a:buFont typeface="+mj-lt"/>
              <a:buAutoNum type="arabicPeriod"/>
            </a:pPr>
            <a:r>
              <a:rPr lang="en-US" sz="2600" dirty="0" err="1" smtClean="0">
                <a:solidFill>
                  <a:schemeClr val="tx1">
                    <a:lumMod val="95000"/>
                    <a:lumOff val="5000"/>
                  </a:schemeClr>
                </a:solidFill>
                <a:latin typeface="Times New Roman" pitchFamily="18" charset="0"/>
                <a:cs typeface="Times New Roman" pitchFamily="18" charset="0"/>
              </a:rPr>
              <a:t>Jiawei</a:t>
            </a:r>
            <a:r>
              <a:rPr lang="en-US" sz="2600" dirty="0" smtClean="0">
                <a:solidFill>
                  <a:schemeClr val="tx1">
                    <a:lumMod val="95000"/>
                    <a:lumOff val="5000"/>
                  </a:schemeClr>
                </a:solidFill>
                <a:latin typeface="Times New Roman" pitchFamily="18" charset="0"/>
                <a:cs typeface="Times New Roman" pitchFamily="18" charset="0"/>
              </a:rPr>
              <a:t> </a:t>
            </a:r>
            <a:r>
              <a:rPr lang="en-US" sz="2600" dirty="0">
                <a:solidFill>
                  <a:schemeClr val="tx1">
                    <a:lumMod val="95000"/>
                    <a:lumOff val="5000"/>
                  </a:schemeClr>
                </a:solidFill>
                <a:latin typeface="Times New Roman" pitchFamily="18" charset="0"/>
                <a:cs typeface="Times New Roman" pitchFamily="18" charset="0"/>
              </a:rPr>
              <a:t>Han and </a:t>
            </a:r>
            <a:r>
              <a:rPr lang="en-US" sz="2600" dirty="0" err="1">
                <a:solidFill>
                  <a:schemeClr val="tx1">
                    <a:lumMod val="95000"/>
                    <a:lumOff val="5000"/>
                  </a:schemeClr>
                </a:solidFill>
                <a:latin typeface="Times New Roman" pitchFamily="18" charset="0"/>
                <a:cs typeface="Times New Roman" pitchFamily="18" charset="0"/>
              </a:rPr>
              <a:t>Micheline</a:t>
            </a:r>
            <a:r>
              <a:rPr lang="en-US" sz="2600" dirty="0">
                <a:solidFill>
                  <a:schemeClr val="tx1">
                    <a:lumMod val="95000"/>
                    <a:lumOff val="5000"/>
                  </a:schemeClr>
                </a:solidFill>
                <a:latin typeface="Times New Roman" pitchFamily="18" charset="0"/>
                <a:cs typeface="Times New Roman" pitchFamily="18" charset="0"/>
              </a:rPr>
              <a:t> </a:t>
            </a:r>
            <a:r>
              <a:rPr lang="en-US" sz="2600" dirty="0" err="1">
                <a:solidFill>
                  <a:schemeClr val="tx1">
                    <a:lumMod val="95000"/>
                    <a:lumOff val="5000"/>
                  </a:schemeClr>
                </a:solidFill>
                <a:latin typeface="Times New Roman" pitchFamily="18" charset="0"/>
                <a:cs typeface="Times New Roman" pitchFamily="18" charset="0"/>
              </a:rPr>
              <a:t>Kamber</a:t>
            </a:r>
            <a:r>
              <a:rPr lang="en-US" sz="2600" dirty="0">
                <a:solidFill>
                  <a:schemeClr val="tx1">
                    <a:lumMod val="95000"/>
                    <a:lumOff val="5000"/>
                  </a:schemeClr>
                </a:solidFill>
                <a:latin typeface="Times New Roman" pitchFamily="18" charset="0"/>
                <a:cs typeface="Times New Roman" pitchFamily="18" charset="0"/>
              </a:rPr>
              <a:t>, “Data Mining </a:t>
            </a:r>
            <a:r>
              <a:rPr lang="en-US" sz="2600" dirty="0" smtClean="0">
                <a:solidFill>
                  <a:schemeClr val="tx1">
                    <a:lumMod val="95000"/>
                    <a:lumOff val="5000"/>
                  </a:schemeClr>
                </a:solidFill>
                <a:latin typeface="Times New Roman" pitchFamily="18" charset="0"/>
                <a:cs typeface="Times New Roman" pitchFamily="18" charset="0"/>
              </a:rPr>
              <a:t> Concepts </a:t>
            </a:r>
            <a:r>
              <a:rPr lang="en-US" sz="2600" dirty="0">
                <a:solidFill>
                  <a:schemeClr val="tx1">
                    <a:lumMod val="95000"/>
                    <a:lumOff val="5000"/>
                  </a:schemeClr>
                </a:solidFill>
                <a:latin typeface="Times New Roman" pitchFamily="18" charset="0"/>
                <a:cs typeface="Times New Roman" pitchFamily="18" charset="0"/>
              </a:rPr>
              <a:t>and Techniques”, 3</a:t>
            </a:r>
            <a:r>
              <a:rPr lang="en-US" sz="2600" baseline="30000" dirty="0">
                <a:solidFill>
                  <a:schemeClr val="tx1">
                    <a:lumMod val="95000"/>
                    <a:lumOff val="5000"/>
                  </a:schemeClr>
                </a:solidFill>
                <a:latin typeface="Times New Roman" pitchFamily="18" charset="0"/>
                <a:cs typeface="Times New Roman" pitchFamily="18" charset="0"/>
              </a:rPr>
              <a:t>rd</a:t>
            </a:r>
            <a:r>
              <a:rPr lang="en-US" sz="2600" dirty="0">
                <a:solidFill>
                  <a:schemeClr val="tx1">
                    <a:lumMod val="95000"/>
                    <a:lumOff val="5000"/>
                  </a:schemeClr>
                </a:solidFill>
                <a:latin typeface="Times New Roman" pitchFamily="18" charset="0"/>
                <a:cs typeface="Times New Roman" pitchFamily="18" charset="0"/>
              </a:rPr>
              <a:t> Edition, Elsevier, Reprinted 2012</a:t>
            </a:r>
            <a:r>
              <a:rPr lang="en-US" sz="2600" dirty="0" smtClean="0">
                <a:solidFill>
                  <a:schemeClr val="tx1">
                    <a:lumMod val="95000"/>
                    <a:lumOff val="5000"/>
                  </a:schemeClr>
                </a:solidFill>
                <a:latin typeface="Times New Roman" pitchFamily="18" charset="0"/>
                <a:cs typeface="Times New Roman" pitchFamily="18" charset="0"/>
              </a:rPr>
              <a:t>.</a:t>
            </a:r>
            <a:endParaRPr lang="en-US" sz="2600" dirty="0" smtClean="0">
              <a:latin typeface="Times New Roman" pitchFamily="18" charset="0"/>
              <a:cs typeface="Times New Roman" pitchFamily="18" charset="0"/>
            </a:endParaRPr>
          </a:p>
          <a:p>
            <a:pPr algn="just">
              <a:buNone/>
            </a:pPr>
            <a:r>
              <a:rPr lang="en-US" sz="2800" b="1" dirty="0" smtClean="0">
                <a:solidFill>
                  <a:srgbClr val="002060"/>
                </a:solidFill>
                <a:latin typeface="Times New Roman" pitchFamily="18" charset="0"/>
                <a:cs typeface="Times New Roman" pitchFamily="18" charset="0"/>
              </a:rPr>
              <a:t>REFERENCES:</a:t>
            </a:r>
          </a:p>
          <a:p>
            <a:pPr marL="457200" indent="-457200" algn="just">
              <a:buFont typeface="+mj-lt"/>
              <a:buAutoNum type="arabicPeriod"/>
            </a:pPr>
            <a:r>
              <a:rPr lang="en-US" sz="2400" dirty="0" smtClean="0">
                <a:latin typeface="Times New Roman" pitchFamily="18" charset="0"/>
                <a:cs typeface="Times New Roman" pitchFamily="18" charset="0"/>
              </a:rPr>
              <a:t>Alex </a:t>
            </a:r>
            <a:r>
              <a:rPr lang="en-US" sz="2400" dirty="0" err="1">
                <a:latin typeface="Times New Roman" pitchFamily="18" charset="0"/>
                <a:cs typeface="Times New Roman" pitchFamily="18" charset="0"/>
              </a:rPr>
              <a:t>Berson</a:t>
            </a:r>
            <a:r>
              <a:rPr lang="en-US" sz="2400" dirty="0">
                <a:latin typeface="Times New Roman" pitchFamily="18" charset="0"/>
                <a:cs typeface="Times New Roman" pitchFamily="18" charset="0"/>
              </a:rPr>
              <a:t> and Stephen J. Smith, “Data Warehousing, Data Mining &amp; OLAP”, </a:t>
            </a:r>
            <a:r>
              <a:rPr lang="en-US" sz="2400" dirty="0" smtClean="0">
                <a:latin typeface="Times New Roman" pitchFamily="18" charset="0"/>
                <a:cs typeface="Times New Roman" pitchFamily="18" charset="0"/>
              </a:rPr>
              <a:t>Tata McGraw </a:t>
            </a:r>
            <a:r>
              <a:rPr lang="en-US" sz="2400" dirty="0">
                <a:latin typeface="Times New Roman" pitchFamily="18" charset="0"/>
                <a:cs typeface="Times New Roman" pitchFamily="18" charset="0"/>
              </a:rPr>
              <a:t>– Hill Edition, 27th Reprint 2013.</a:t>
            </a:r>
          </a:p>
          <a:p>
            <a:pPr marL="457200" indent="-457200" algn="just">
              <a:buFont typeface="+mj-lt"/>
              <a:buAutoNum type="arabicPeriod"/>
            </a:pPr>
            <a:r>
              <a:rPr lang="en-US" sz="2400" dirty="0" smtClean="0">
                <a:latin typeface="Times New Roman" pitchFamily="18" charset="0"/>
                <a:cs typeface="Times New Roman" pitchFamily="18" charset="0"/>
              </a:rPr>
              <a:t>Panging </a:t>
            </a:r>
            <a:r>
              <a:rPr lang="en-US" sz="2400" dirty="0">
                <a:latin typeface="Times New Roman" pitchFamily="18" charset="0"/>
                <a:cs typeface="Times New Roman" pitchFamily="18" charset="0"/>
              </a:rPr>
              <a:t>Tan, Michael Steinbach and </a:t>
            </a:r>
            <a:r>
              <a:rPr lang="en-US" sz="2400" dirty="0" err="1">
                <a:latin typeface="Times New Roman" pitchFamily="18" charset="0"/>
                <a:cs typeface="Times New Roman" pitchFamily="18" charset="0"/>
              </a:rPr>
              <a:t>Vipin</a:t>
            </a:r>
            <a:r>
              <a:rPr lang="en-US" sz="2400" dirty="0">
                <a:latin typeface="Times New Roman" pitchFamily="18" charset="0"/>
                <a:cs typeface="Times New Roman" pitchFamily="18" charset="0"/>
              </a:rPr>
              <a:t> Kumar, “Introduction To Data Mining</a:t>
            </a:r>
            <a:r>
              <a:rPr lang="en-US" sz="2400" dirty="0" smtClean="0">
                <a:latin typeface="Times New Roman" pitchFamily="18" charset="0"/>
                <a:cs typeface="Times New Roman" pitchFamily="18" charset="0"/>
              </a:rPr>
              <a:t>”, </a:t>
            </a:r>
            <a:r>
              <a:rPr lang="en-GB" sz="2400" dirty="0" smtClean="0">
                <a:latin typeface="Times New Roman" pitchFamily="18" charset="0"/>
                <a:cs typeface="Times New Roman" pitchFamily="18" charset="0"/>
              </a:rPr>
              <a:t>Pearson </a:t>
            </a:r>
            <a:r>
              <a:rPr lang="en-GB" sz="2400" dirty="0">
                <a:latin typeface="Times New Roman" pitchFamily="18" charset="0"/>
                <a:cs typeface="Times New Roman" pitchFamily="18" charset="0"/>
              </a:rPr>
              <a:t>Education, 2016.</a:t>
            </a:r>
          </a:p>
          <a:p>
            <a:pPr marL="457200" indent="-457200" algn="just">
              <a:buFont typeface="+mj-lt"/>
              <a:buAutoNum type="arabicPeriod"/>
            </a:pPr>
            <a:r>
              <a:rPr lang="en-US" sz="2400" dirty="0" smtClean="0">
                <a:latin typeface="Times New Roman" pitchFamily="18" charset="0"/>
                <a:cs typeface="Times New Roman" pitchFamily="18" charset="0"/>
              </a:rPr>
              <a:t>Ian </a:t>
            </a:r>
            <a:r>
              <a:rPr lang="en-US" sz="2400" dirty="0">
                <a:latin typeface="Times New Roman" pitchFamily="18" charset="0"/>
                <a:cs typeface="Times New Roman" pitchFamily="18" charset="0"/>
              </a:rPr>
              <a:t>Witten, </a:t>
            </a:r>
            <a:r>
              <a:rPr lang="en-US" sz="2400" dirty="0" err="1">
                <a:latin typeface="Times New Roman" pitchFamily="18" charset="0"/>
                <a:cs typeface="Times New Roman" pitchFamily="18" charset="0"/>
              </a:rPr>
              <a:t>Eibe</a:t>
            </a:r>
            <a:r>
              <a:rPr lang="en-US" sz="2400" dirty="0">
                <a:latin typeface="Times New Roman" pitchFamily="18" charset="0"/>
                <a:cs typeface="Times New Roman" pitchFamily="18" charset="0"/>
              </a:rPr>
              <a:t> Frank, Mark Hall, Christopher Pal, “Data Mining: Practical </a:t>
            </a:r>
            <a:r>
              <a:rPr lang="en-US" sz="2400" dirty="0" smtClean="0">
                <a:latin typeface="Times New Roman" pitchFamily="18" charset="0"/>
                <a:cs typeface="Times New Roman" pitchFamily="18" charset="0"/>
              </a:rPr>
              <a:t>Machine Learning </a:t>
            </a:r>
            <a:r>
              <a:rPr lang="en-US" sz="2400" dirty="0">
                <a:latin typeface="Times New Roman" pitchFamily="18" charset="0"/>
                <a:cs typeface="Times New Roman" pitchFamily="18" charset="0"/>
              </a:rPr>
              <a:t>Tools and Techniques”, Elsevier, 4th Edition, 2016.</a:t>
            </a:r>
          </a:p>
          <a:p>
            <a:pPr marL="457200" indent="-457200" algn="just">
              <a:buFont typeface="+mj-lt"/>
              <a:buAutoNum type="arabicPeriod"/>
            </a:pPr>
            <a:r>
              <a:rPr lang="en-US" sz="2400" dirty="0" smtClean="0">
                <a:latin typeface="Times New Roman" pitchFamily="18" charset="0"/>
                <a:cs typeface="Times New Roman" pitchFamily="18" charset="0"/>
              </a:rPr>
              <a:t>K.P</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Soman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Shyam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Diwakar</a:t>
            </a:r>
            <a:r>
              <a:rPr lang="en-US" sz="2400" dirty="0">
                <a:latin typeface="Times New Roman" pitchFamily="18" charset="0"/>
                <a:cs typeface="Times New Roman" pitchFamily="18" charset="0"/>
              </a:rPr>
              <a:t> and V. Ajay, “Insight into Data Mining Theory </a:t>
            </a:r>
            <a:r>
              <a:rPr lang="en-US" sz="2400" dirty="0" smtClean="0">
                <a:latin typeface="Times New Roman" pitchFamily="18" charset="0"/>
                <a:cs typeface="Times New Roman" pitchFamily="18" charset="0"/>
              </a:rPr>
              <a:t>and Practice</a:t>
            </a:r>
            <a:r>
              <a:rPr lang="en-US" sz="2400" dirty="0">
                <a:latin typeface="Times New Roman" pitchFamily="18" charset="0"/>
                <a:cs typeface="Times New Roman" pitchFamily="18" charset="0"/>
              </a:rPr>
              <a:t>”, Eastern Economy Edition, Prentice Hall of India, 2006.</a:t>
            </a:r>
          </a:p>
        </p:txBody>
      </p:sp>
      <p:sp>
        <p:nvSpPr>
          <p:cNvPr id="2" name="Slide Number Placeholder 1"/>
          <p:cNvSpPr>
            <a:spLocks noGrp="1"/>
          </p:cNvSpPr>
          <p:nvPr>
            <p:ph type="sldNum" sz="quarter" idx="12"/>
          </p:nvPr>
        </p:nvSpPr>
        <p:spPr/>
        <p:txBody>
          <a:bodyPr/>
          <a:lstStyle/>
          <a:p>
            <a:fld id="{667DE59F-2493-4531-95EF-83AAC670DBB2}" type="slidenum">
              <a:rPr lang="en-US" smtClean="0"/>
              <a:pPr/>
              <a:t>11</a:t>
            </a:fld>
            <a:endParaRPr lang="en-US"/>
          </a:p>
        </p:txBody>
      </p:sp>
    </p:spTree>
    <p:extLst>
      <p:ext uri="{BB962C8B-B14F-4D97-AF65-F5344CB8AC3E}">
        <p14:creationId xmlns:p14="http://schemas.microsoft.com/office/powerpoint/2010/main" val="12249613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686800" cy="1706562"/>
          </a:xfrm>
        </p:spPr>
        <p:txBody>
          <a:bodyPr>
            <a:normAutofit fontScale="90000"/>
          </a:bodyPr>
          <a:lstStyle/>
          <a:p>
            <a:r>
              <a:rPr lang="en-US" b="1" u="sng" dirty="0" smtClean="0">
                <a:latin typeface="Times New Roman" pitchFamily="18" charset="0"/>
                <a:cs typeface="Times New Roman" pitchFamily="18" charset="0"/>
              </a:rPr>
              <a:t/>
            </a:r>
            <a:br>
              <a:rPr lang="en-US" b="1" u="sng" dirty="0" smtClean="0">
                <a:latin typeface="Times New Roman" pitchFamily="18" charset="0"/>
                <a:cs typeface="Times New Roman" pitchFamily="18" charset="0"/>
              </a:rPr>
            </a:br>
            <a:r>
              <a:rPr lang="en-US" b="1" u="sng" dirty="0" smtClean="0">
                <a:latin typeface="Times New Roman" pitchFamily="18" charset="0"/>
                <a:cs typeface="Times New Roman" pitchFamily="18" charset="0"/>
              </a:rPr>
              <a:t/>
            </a:r>
            <a:br>
              <a:rPr lang="en-US" b="1" u="sng" dirty="0" smtClean="0">
                <a:latin typeface="Times New Roman" pitchFamily="18" charset="0"/>
                <a:cs typeface="Times New Roman" pitchFamily="18" charset="0"/>
              </a:rPr>
            </a:br>
            <a:r>
              <a:rPr lang="en-US" b="1" u="sng" dirty="0" smtClean="0">
                <a:latin typeface="Times New Roman" pitchFamily="18" charset="0"/>
                <a:cs typeface="Times New Roman" pitchFamily="18" charset="0"/>
              </a:rPr>
              <a:t/>
            </a:r>
            <a:br>
              <a:rPr lang="en-US" b="1" u="sng" dirty="0" smtClean="0">
                <a:latin typeface="Times New Roman" pitchFamily="18" charset="0"/>
                <a:cs typeface="Times New Roman" pitchFamily="18" charset="0"/>
              </a:rPr>
            </a:br>
            <a:r>
              <a:rPr lang="en-US" b="1" u="sng" dirty="0" smtClean="0">
                <a:latin typeface="Times New Roman" pitchFamily="18" charset="0"/>
                <a:cs typeface="Times New Roman" pitchFamily="18" charset="0"/>
              </a:rPr>
              <a:t/>
            </a:r>
            <a:br>
              <a:rPr lang="en-US" b="1" u="sng" dirty="0" smtClean="0">
                <a:latin typeface="Times New Roman" pitchFamily="18" charset="0"/>
                <a:cs typeface="Times New Roman" pitchFamily="18" charset="0"/>
              </a:rPr>
            </a:br>
            <a:r>
              <a:rPr lang="en-US" b="1" dirty="0" smtClean="0">
                <a:solidFill>
                  <a:schemeClr val="tx2"/>
                </a:solidFill>
                <a:latin typeface="Times New Roman" pitchFamily="18" charset="0"/>
                <a:cs typeface="Times New Roman" pitchFamily="18" charset="0"/>
              </a:rPr>
              <a:t>UNIT-I</a:t>
            </a:r>
            <a:br>
              <a:rPr lang="en-US" b="1" dirty="0" smtClean="0">
                <a:solidFill>
                  <a:schemeClr val="tx2"/>
                </a:solidFill>
                <a:latin typeface="Times New Roman" pitchFamily="18" charset="0"/>
                <a:cs typeface="Times New Roman" pitchFamily="18" charset="0"/>
              </a:rPr>
            </a:br>
            <a:r>
              <a:rPr lang="en-US" sz="4000" b="1" dirty="0" smtClean="0">
                <a:solidFill>
                  <a:schemeClr val="accent6">
                    <a:lumMod val="75000"/>
                  </a:schemeClr>
                </a:solidFill>
                <a:latin typeface="Times New Roman" pitchFamily="18" charset="0"/>
                <a:cs typeface="Times New Roman" pitchFamily="18" charset="0"/>
              </a:rPr>
              <a:t>INTRODUCTION</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b="1" dirty="0" smtClean="0">
                <a:solidFill>
                  <a:schemeClr val="tx2"/>
                </a:solidFill>
                <a:latin typeface="Times New Roman" pitchFamily="18" charset="0"/>
                <a:cs typeface="Times New Roman" pitchFamily="18" charset="0"/>
              </a:rPr>
              <a:t/>
            </a:r>
            <a:br>
              <a:rPr lang="en-US" b="1" dirty="0" smtClean="0">
                <a:solidFill>
                  <a:schemeClr val="tx2"/>
                </a:solidFill>
                <a:latin typeface="Times New Roman" pitchFamily="18" charset="0"/>
                <a:cs typeface="Times New Roman" pitchFamily="18" charset="0"/>
              </a:rPr>
            </a:br>
            <a:r>
              <a:rPr lang="en-US" b="1" u="sng" dirty="0" smtClean="0">
                <a:latin typeface="Times New Roman" pitchFamily="18" charset="0"/>
                <a:cs typeface="Times New Roman" pitchFamily="18" charset="0"/>
              </a:rPr>
              <a:t/>
            </a:r>
            <a:br>
              <a:rPr lang="en-US" b="1" u="sng" dirty="0" smtClean="0">
                <a:latin typeface="Times New Roman" pitchFamily="18" charset="0"/>
                <a:cs typeface="Times New Roman" pitchFamily="18" charset="0"/>
              </a:rPr>
            </a:br>
            <a:r>
              <a:rPr lang="en-US" sz="4000" b="1" dirty="0" smtClean="0">
                <a:latin typeface="Times New Roman" pitchFamily="18" charset="0"/>
                <a:cs typeface="Times New Roman" pitchFamily="18" charset="0"/>
              </a:rPr>
              <a:t/>
            </a:r>
            <a:br>
              <a:rPr lang="en-US" sz="4000" b="1" dirty="0" smtClean="0">
                <a:latin typeface="Times New Roman" pitchFamily="18" charset="0"/>
                <a:cs typeface="Times New Roman" pitchFamily="18" charset="0"/>
              </a:rPr>
            </a:b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228600" y="1828806"/>
            <a:ext cx="8534400" cy="5029194"/>
          </a:xfrm>
        </p:spPr>
        <p:txBody>
          <a:bodyPr>
            <a:normAutofit/>
          </a:bodyPr>
          <a:lstStyle/>
          <a:p>
            <a:pPr algn="just">
              <a:buNone/>
            </a:pPr>
            <a:r>
              <a:rPr lang="en-US" sz="4000" dirty="0" smtClean="0">
                <a:cs typeface="Times New Roman" pitchFamily="18" charset="0"/>
              </a:rPr>
              <a:t>   </a:t>
            </a:r>
            <a:r>
              <a:rPr lang="en-US" sz="3600" dirty="0" smtClean="0">
                <a:latin typeface="Times New Roman" pitchFamily="18" charset="0"/>
                <a:cs typeface="Times New Roman" pitchFamily="18" charset="0"/>
              </a:rPr>
              <a:t>Data </a:t>
            </a:r>
            <a:r>
              <a:rPr lang="en-US" sz="3600" dirty="0">
                <a:latin typeface="Times New Roman" pitchFamily="18" charset="0"/>
                <a:cs typeface="Times New Roman" pitchFamily="18" charset="0"/>
              </a:rPr>
              <a:t>mining – data warehousing – data </a:t>
            </a:r>
            <a:r>
              <a:rPr lang="en-US" sz="3600" dirty="0" smtClean="0">
                <a:latin typeface="Times New Roman" pitchFamily="18" charset="0"/>
                <a:cs typeface="Times New Roman" pitchFamily="18" charset="0"/>
              </a:rPr>
              <a:t>warehouse models </a:t>
            </a:r>
            <a:r>
              <a:rPr lang="en-US" sz="3600" dirty="0">
                <a:latin typeface="Times New Roman" pitchFamily="18" charset="0"/>
                <a:cs typeface="Times New Roman" pitchFamily="18" charset="0"/>
              </a:rPr>
              <a:t>– metadata – data cube: </a:t>
            </a:r>
            <a:r>
              <a:rPr lang="en-US" sz="3600" dirty="0" smtClean="0">
                <a:latin typeface="Times New Roman" pitchFamily="18" charset="0"/>
                <a:cs typeface="Times New Roman" pitchFamily="18" charset="0"/>
              </a:rPr>
              <a:t>a multidimensional </a:t>
            </a:r>
            <a:r>
              <a:rPr lang="en-US" sz="3600" dirty="0">
                <a:latin typeface="Times New Roman" pitchFamily="18" charset="0"/>
                <a:cs typeface="Times New Roman" pitchFamily="18" charset="0"/>
              </a:rPr>
              <a:t>data model – schemas </a:t>
            </a:r>
            <a:r>
              <a:rPr lang="en-US" sz="3600" dirty="0" smtClean="0">
                <a:latin typeface="Times New Roman" pitchFamily="18" charset="0"/>
                <a:cs typeface="Times New Roman" pitchFamily="18" charset="0"/>
              </a:rPr>
              <a:t>for multidimensional </a:t>
            </a:r>
            <a:r>
              <a:rPr lang="en-US" sz="3600" dirty="0">
                <a:latin typeface="Times New Roman" pitchFamily="18" charset="0"/>
                <a:cs typeface="Times New Roman" pitchFamily="18" charset="0"/>
              </a:rPr>
              <a:t>data model – </a:t>
            </a:r>
            <a:r>
              <a:rPr lang="en-US" sz="3600" dirty="0" smtClean="0">
                <a:latin typeface="Times New Roman" pitchFamily="18" charset="0"/>
                <a:cs typeface="Times New Roman" pitchFamily="18" charset="0"/>
              </a:rPr>
              <a:t>dimensions measures </a:t>
            </a:r>
            <a:r>
              <a:rPr lang="en-US" sz="3600" dirty="0">
                <a:latin typeface="Times New Roman" pitchFamily="18" charset="0"/>
                <a:cs typeface="Times New Roman" pitchFamily="18" charset="0"/>
              </a:rPr>
              <a:t>– OLAP: types of OLAP – ROLAP, MOLAP, HOLAP.</a:t>
            </a:r>
          </a:p>
        </p:txBody>
      </p:sp>
      <p:sp>
        <p:nvSpPr>
          <p:cNvPr id="4" name="Slide Number Placeholder 3"/>
          <p:cNvSpPr>
            <a:spLocks noGrp="1"/>
          </p:cNvSpPr>
          <p:nvPr>
            <p:ph type="sldNum" sz="quarter" idx="12"/>
          </p:nvPr>
        </p:nvSpPr>
        <p:spPr/>
        <p:txBody>
          <a:bodyPr/>
          <a:lstStyle/>
          <a:p>
            <a:fld id="{667DE59F-2493-4531-95EF-83AAC670DBB2}"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533400" y="304800"/>
            <a:ext cx="8153400" cy="685800"/>
          </a:xfrm>
          <a:noFill/>
        </p:spPr>
        <p:txBody>
          <a:bodyPr lIns="92075" tIns="46038" rIns="92075" bIns="46038" anchor="ctr"/>
          <a:lstStyle/>
          <a:p>
            <a:pPr eaLnBrk="1" hangingPunct="1"/>
            <a:r>
              <a:rPr lang="en-US" altLang="en-US" sz="3200" smtClean="0"/>
              <a:t>Why Data Mining? </a:t>
            </a:r>
          </a:p>
        </p:txBody>
      </p:sp>
      <p:sp>
        <p:nvSpPr>
          <p:cNvPr id="14340" name="Rectangle 3"/>
          <p:cNvSpPr>
            <a:spLocks noGrp="1" noChangeArrowheads="1"/>
          </p:cNvSpPr>
          <p:nvPr>
            <p:ph type="body" idx="1"/>
          </p:nvPr>
        </p:nvSpPr>
        <p:spPr>
          <a:xfrm>
            <a:off x="381000" y="1295400"/>
            <a:ext cx="8610600" cy="5105400"/>
          </a:xfrm>
          <a:noFill/>
        </p:spPr>
        <p:txBody>
          <a:bodyPr lIns="92075" tIns="46038" rIns="92075" bIns="46038"/>
          <a:lstStyle/>
          <a:p>
            <a:pPr eaLnBrk="1" hangingPunct="1">
              <a:lnSpc>
                <a:spcPct val="130000"/>
              </a:lnSpc>
            </a:pPr>
            <a:r>
              <a:rPr lang="en-US" altLang="en-US" sz="2000" dirty="0" smtClean="0"/>
              <a:t>The Explosive Growth of Data: from terabytes to petabytes</a:t>
            </a:r>
          </a:p>
          <a:p>
            <a:pPr lvl="1" eaLnBrk="1" hangingPunct="1">
              <a:lnSpc>
                <a:spcPct val="130000"/>
              </a:lnSpc>
            </a:pPr>
            <a:r>
              <a:rPr lang="en-US" altLang="en-US" sz="2000" dirty="0" smtClean="0"/>
              <a:t>Data collection and data availability</a:t>
            </a:r>
          </a:p>
          <a:p>
            <a:pPr lvl="2" eaLnBrk="1" hangingPunct="1">
              <a:lnSpc>
                <a:spcPct val="130000"/>
              </a:lnSpc>
            </a:pPr>
            <a:r>
              <a:rPr lang="en-US" altLang="en-US" sz="2000" dirty="0" smtClean="0"/>
              <a:t>Automated data collection tools, database systems, Web, computerized society</a:t>
            </a:r>
          </a:p>
          <a:p>
            <a:pPr lvl="1" eaLnBrk="1" hangingPunct="1">
              <a:lnSpc>
                <a:spcPct val="130000"/>
              </a:lnSpc>
            </a:pPr>
            <a:r>
              <a:rPr lang="en-US" altLang="en-US" sz="2000" dirty="0" smtClean="0"/>
              <a:t>Major sources of abundant data</a:t>
            </a:r>
          </a:p>
          <a:p>
            <a:pPr lvl="2" eaLnBrk="1" hangingPunct="1">
              <a:lnSpc>
                <a:spcPct val="130000"/>
              </a:lnSpc>
            </a:pPr>
            <a:r>
              <a:rPr lang="en-US" altLang="en-US" sz="2000" dirty="0" smtClean="0"/>
              <a:t>Business: Web, e-commerce, transactions, stocks, … </a:t>
            </a:r>
          </a:p>
          <a:p>
            <a:pPr lvl="2" eaLnBrk="1" hangingPunct="1">
              <a:lnSpc>
                <a:spcPct val="130000"/>
              </a:lnSpc>
            </a:pPr>
            <a:r>
              <a:rPr lang="en-US" altLang="en-US" sz="2000" dirty="0" smtClean="0"/>
              <a:t>Science: Remote sensing, bioinformatics, scientific simulation, … </a:t>
            </a:r>
          </a:p>
          <a:p>
            <a:pPr lvl="2" eaLnBrk="1" hangingPunct="1">
              <a:lnSpc>
                <a:spcPct val="130000"/>
              </a:lnSpc>
            </a:pPr>
            <a:r>
              <a:rPr lang="en-US" altLang="en-US" sz="2000" dirty="0" smtClean="0"/>
              <a:t>Society and everyone: news, digital cameras, YouTube   </a:t>
            </a:r>
          </a:p>
          <a:p>
            <a:pPr eaLnBrk="1" hangingPunct="1">
              <a:lnSpc>
                <a:spcPct val="130000"/>
              </a:lnSpc>
            </a:pPr>
            <a:r>
              <a:rPr lang="en-US" altLang="en-US" sz="2000" u="sng" dirty="0" smtClean="0"/>
              <a:t>We are drowning in data, but starving for knowledge!</a:t>
            </a:r>
            <a:r>
              <a:rPr lang="en-US" altLang="en-US" sz="2000" dirty="0" smtClean="0"/>
              <a:t> </a:t>
            </a:r>
          </a:p>
          <a:p>
            <a:pPr eaLnBrk="1" hangingPunct="1">
              <a:lnSpc>
                <a:spcPct val="130000"/>
              </a:lnSpc>
            </a:pPr>
            <a:r>
              <a:rPr lang="en-US" altLang="en-US" sz="2000" dirty="0" smtClean="0"/>
              <a:t>“Necessity is the mother of invention”</a:t>
            </a:r>
            <a:r>
              <a:rPr lang="en-US" altLang="en-US" sz="2000" dirty="0" smtClean="0">
                <a:cs typeface="Tahoma" pitchFamily="34" charset="0"/>
              </a:rPr>
              <a:t>—</a:t>
            </a:r>
            <a:r>
              <a:rPr lang="en-US" altLang="en-US" sz="2000" dirty="0" smtClean="0"/>
              <a:t>Data mining</a:t>
            </a:r>
            <a:r>
              <a:rPr lang="en-US" altLang="en-US" sz="2000" dirty="0" smtClean="0">
                <a:cs typeface="Tahoma" pitchFamily="34" charset="0"/>
              </a:rPr>
              <a:t>—</a:t>
            </a:r>
            <a:r>
              <a:rPr lang="en-US" altLang="en-US" sz="2000" dirty="0" smtClean="0"/>
              <a:t>Automated analysis of massive data sets</a:t>
            </a:r>
          </a:p>
        </p:txBody>
      </p:sp>
      <p:sp>
        <p:nvSpPr>
          <p:cNvPr id="2" name="Slide Number Placeholder 1"/>
          <p:cNvSpPr>
            <a:spLocks noGrp="1"/>
          </p:cNvSpPr>
          <p:nvPr>
            <p:ph type="sldNum" sz="quarter" idx="12"/>
          </p:nvPr>
        </p:nvSpPr>
        <p:spPr/>
        <p:txBody>
          <a:bodyPr/>
          <a:lstStyle/>
          <a:p>
            <a:fld id="{0720C1DC-42B2-40D3-A8B4-A7BC19412B87}" type="slidenum">
              <a:rPr lang="en-US" altLang="en-US" smtClean="0">
                <a:solidFill>
                  <a:srgbClr val="000000"/>
                </a:solidFill>
              </a:rPr>
              <a:pPr/>
              <a:t>13</a:t>
            </a:fld>
            <a:endParaRPr lang="en-US" altLang="en-US">
              <a:solidFill>
                <a:srgbClr val="000000"/>
              </a:solidFill>
            </a:endParaRPr>
          </a:p>
        </p:txBody>
      </p:sp>
    </p:spTree>
    <p:extLst>
      <p:ext uri="{BB962C8B-B14F-4D97-AF65-F5344CB8AC3E}">
        <p14:creationId xmlns:p14="http://schemas.microsoft.com/office/powerpoint/2010/main" val="133961374"/>
      </p:ext>
    </p:extLst>
  </p:cSld>
  <p:clrMapOvr>
    <a:masterClrMapping/>
  </p:clrMapOvr>
  <p:transition>
    <p:zo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299" name="Rectangle 2"/>
          <p:cNvSpPr>
            <a:spLocks noGrp="1" noChangeArrowheads="1"/>
          </p:cNvSpPr>
          <p:nvPr>
            <p:ph type="title"/>
          </p:nvPr>
        </p:nvSpPr>
        <p:spPr>
          <a:xfrm>
            <a:off x="381000" y="304800"/>
            <a:ext cx="8610600" cy="762000"/>
          </a:xfrm>
          <a:noFill/>
        </p:spPr>
        <p:txBody>
          <a:bodyPr lIns="92075" tIns="46038" rIns="92075" bIns="46038" anchor="ctr"/>
          <a:lstStyle/>
          <a:p>
            <a:pPr eaLnBrk="1" hangingPunct="1"/>
            <a:r>
              <a:rPr lang="en-US" altLang="en-US" sz="2800" dirty="0"/>
              <a:t>What Kinds of Data Can Be Mined?</a:t>
            </a:r>
            <a:endParaRPr lang="en-US" altLang="en-US" sz="3200" b="0" dirty="0" smtClean="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219200"/>
            <a:ext cx="8839200" cy="5181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0720C1DC-42B2-40D3-A8B4-A7BC19412B87}" type="slidenum">
              <a:rPr lang="en-US" altLang="en-US" smtClean="0">
                <a:solidFill>
                  <a:srgbClr val="000000"/>
                </a:solidFill>
              </a:rPr>
              <a:pPr/>
              <a:t>14</a:t>
            </a:fld>
            <a:endParaRPr lang="en-US" altLang="en-US">
              <a:solidFill>
                <a:srgbClr val="000000"/>
              </a:solidFill>
            </a:endParaRPr>
          </a:p>
        </p:txBody>
      </p:sp>
    </p:spTree>
    <p:extLst>
      <p:ext uri="{BB962C8B-B14F-4D97-AF65-F5344CB8AC3E}">
        <p14:creationId xmlns:p14="http://schemas.microsoft.com/office/powerpoint/2010/main" val="3599135207"/>
      </p:ext>
    </p:extLst>
  </p:cSld>
  <p:clrMapOvr>
    <a:masterClrMapping/>
  </p:clrMapOvr>
  <p:transition>
    <p:zo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901700" y="300038"/>
            <a:ext cx="6794500" cy="619125"/>
          </a:xfrm>
          <a:noFill/>
        </p:spPr>
        <p:txBody>
          <a:bodyPr lIns="92075" tIns="46038" rIns="92075" bIns="46038" anchor="ctr"/>
          <a:lstStyle/>
          <a:p>
            <a:pPr eaLnBrk="1" hangingPunct="1"/>
            <a:r>
              <a:rPr lang="en-US" altLang="en-US" sz="3200" dirty="0" smtClean="0"/>
              <a:t>What Is Data Mining?</a:t>
            </a:r>
          </a:p>
        </p:txBody>
      </p:sp>
      <p:sp>
        <p:nvSpPr>
          <p:cNvPr id="20484" name="Rectangle 3"/>
          <p:cNvSpPr>
            <a:spLocks noGrp="1" noChangeArrowheads="1"/>
          </p:cNvSpPr>
          <p:nvPr>
            <p:ph type="body" idx="1"/>
          </p:nvPr>
        </p:nvSpPr>
        <p:spPr>
          <a:xfrm>
            <a:off x="381000" y="1371600"/>
            <a:ext cx="8153400" cy="5105400"/>
          </a:xfrm>
          <a:noFill/>
        </p:spPr>
        <p:txBody>
          <a:bodyPr lIns="92075" tIns="46038" rIns="92075" bIns="46038"/>
          <a:lstStyle/>
          <a:p>
            <a:pPr algn="just" eaLnBrk="1" hangingPunct="1">
              <a:lnSpc>
                <a:spcPct val="110000"/>
              </a:lnSpc>
            </a:pPr>
            <a:r>
              <a:rPr lang="en-US" altLang="en-US" sz="2400" b="1" dirty="0" smtClean="0">
                <a:latin typeface="Times New Roman" pitchFamily="18" charset="0"/>
                <a:cs typeface="Times New Roman" pitchFamily="18" charset="0"/>
              </a:rPr>
              <a:t>Data mining (knowledge discovery from data) </a:t>
            </a:r>
          </a:p>
          <a:p>
            <a:pPr lvl="1" algn="just" eaLnBrk="1" hangingPunct="1">
              <a:lnSpc>
                <a:spcPct val="110000"/>
              </a:lnSpc>
            </a:pPr>
            <a:r>
              <a:rPr lang="en-US" altLang="en-US" sz="2000" dirty="0" smtClean="0">
                <a:latin typeface="Times New Roman" pitchFamily="18" charset="0"/>
                <a:cs typeface="Times New Roman" pitchFamily="18" charset="0"/>
              </a:rPr>
              <a:t>Extraction of interesting </a:t>
            </a:r>
            <a:r>
              <a:rPr lang="en-US" altLang="en-US" sz="1600" dirty="0" smtClean="0">
                <a:latin typeface="Times New Roman" pitchFamily="18" charset="0"/>
                <a:cs typeface="Times New Roman" pitchFamily="18" charset="0"/>
              </a:rPr>
              <a:t>(</a:t>
            </a:r>
            <a:r>
              <a:rPr lang="en-GB" altLang="en-US" sz="2000" u="sng" dirty="0" smtClean="0">
                <a:latin typeface="Times New Roman" pitchFamily="18" charset="0"/>
                <a:cs typeface="Times New Roman" pitchFamily="18" charset="0"/>
              </a:rPr>
              <a:t>non-trivial,</a:t>
            </a:r>
            <a:r>
              <a:rPr lang="en-GB" altLang="en-US" sz="2000" dirty="0" smtClean="0">
                <a:latin typeface="Times New Roman" pitchFamily="18" charset="0"/>
                <a:cs typeface="Times New Roman" pitchFamily="18" charset="0"/>
              </a:rPr>
              <a:t> </a:t>
            </a:r>
            <a:r>
              <a:rPr lang="en-GB" altLang="en-US" sz="2000" u="sng" dirty="0" smtClean="0">
                <a:latin typeface="Times New Roman" pitchFamily="18" charset="0"/>
                <a:cs typeface="Times New Roman" pitchFamily="18" charset="0"/>
              </a:rPr>
              <a:t>implicit</a:t>
            </a:r>
            <a:r>
              <a:rPr lang="en-GB" altLang="en-US" sz="2000" dirty="0" smtClean="0">
                <a:latin typeface="Times New Roman" pitchFamily="18" charset="0"/>
                <a:cs typeface="Times New Roman" pitchFamily="18" charset="0"/>
              </a:rPr>
              <a:t>, </a:t>
            </a:r>
            <a:r>
              <a:rPr lang="en-GB" altLang="en-US" sz="2000" u="sng" dirty="0" smtClean="0">
                <a:latin typeface="Times New Roman" pitchFamily="18" charset="0"/>
                <a:cs typeface="Times New Roman" pitchFamily="18" charset="0"/>
              </a:rPr>
              <a:t>previously unknown</a:t>
            </a:r>
            <a:r>
              <a:rPr lang="en-GB" altLang="en-US" sz="2000" dirty="0" smtClean="0">
                <a:latin typeface="Times New Roman" pitchFamily="18" charset="0"/>
                <a:cs typeface="Times New Roman" pitchFamily="18" charset="0"/>
              </a:rPr>
              <a:t> and </a:t>
            </a:r>
            <a:r>
              <a:rPr lang="en-GB" altLang="en-US" sz="2000" u="sng" dirty="0" smtClean="0">
                <a:latin typeface="Times New Roman" pitchFamily="18" charset="0"/>
                <a:cs typeface="Times New Roman" pitchFamily="18" charset="0"/>
              </a:rPr>
              <a:t>potentially useful)</a:t>
            </a:r>
            <a:r>
              <a:rPr lang="en-GB" altLang="en-US" sz="2800" dirty="0" smtClean="0">
                <a:latin typeface="Times New Roman" pitchFamily="18" charset="0"/>
                <a:cs typeface="Times New Roman" pitchFamily="18" charset="0"/>
              </a:rPr>
              <a:t> </a:t>
            </a:r>
            <a:r>
              <a:rPr lang="en-GB" altLang="en-US" sz="2000" dirty="0" smtClean="0">
                <a:latin typeface="Times New Roman" pitchFamily="18" charset="0"/>
                <a:cs typeface="Times New Roman" pitchFamily="18" charset="0"/>
              </a:rPr>
              <a:t>patterns or knowledge from huge amount of data</a:t>
            </a:r>
          </a:p>
          <a:p>
            <a:pPr lvl="1" algn="just" eaLnBrk="1" hangingPunct="1">
              <a:lnSpc>
                <a:spcPct val="110000"/>
              </a:lnSpc>
            </a:pPr>
            <a:r>
              <a:rPr lang="en-US" altLang="en-US" sz="2000" dirty="0" smtClean="0">
                <a:latin typeface="Times New Roman" pitchFamily="18" charset="0"/>
                <a:cs typeface="Times New Roman" pitchFamily="18" charset="0"/>
              </a:rPr>
              <a:t>Data mining: a misnomer?</a:t>
            </a:r>
            <a:endParaRPr lang="en-GB" altLang="en-US" sz="1600" dirty="0" smtClean="0">
              <a:latin typeface="Times New Roman" pitchFamily="18" charset="0"/>
              <a:cs typeface="Times New Roman" pitchFamily="18" charset="0"/>
            </a:endParaRPr>
          </a:p>
          <a:p>
            <a:pPr algn="just" eaLnBrk="1" hangingPunct="1">
              <a:lnSpc>
                <a:spcPct val="110000"/>
              </a:lnSpc>
            </a:pPr>
            <a:r>
              <a:rPr lang="en-US" altLang="en-US" sz="2400" b="1" dirty="0" smtClean="0">
                <a:latin typeface="Times New Roman" pitchFamily="18" charset="0"/>
                <a:cs typeface="Times New Roman" pitchFamily="18" charset="0"/>
              </a:rPr>
              <a:t>Alternative names</a:t>
            </a:r>
          </a:p>
          <a:p>
            <a:pPr lvl="1" algn="just" eaLnBrk="1" hangingPunct="1">
              <a:lnSpc>
                <a:spcPct val="110000"/>
              </a:lnSpc>
            </a:pPr>
            <a:r>
              <a:rPr lang="en-US" altLang="en-US" sz="2000" dirty="0" smtClean="0">
                <a:latin typeface="Times New Roman" pitchFamily="18" charset="0"/>
                <a:cs typeface="Times New Roman" pitchFamily="18" charset="0"/>
              </a:rPr>
              <a:t>Knowledge discovery (mining) in databases (KDD), knowledge extraction, data/pattern analysis, data archeology, data dredging, information harvesting, business intelligence, etc.</a:t>
            </a:r>
          </a:p>
          <a:p>
            <a:pPr algn="just" eaLnBrk="1" hangingPunct="1">
              <a:lnSpc>
                <a:spcPct val="110000"/>
              </a:lnSpc>
            </a:pPr>
            <a:r>
              <a:rPr lang="en-US" altLang="en-US" sz="2400" b="1" dirty="0" smtClean="0">
                <a:latin typeface="Times New Roman" pitchFamily="18" charset="0"/>
                <a:cs typeface="Times New Roman" pitchFamily="18" charset="0"/>
              </a:rPr>
              <a:t>Watch out: Is everything “data mining”? </a:t>
            </a:r>
          </a:p>
          <a:p>
            <a:pPr lvl="1" algn="just" eaLnBrk="1" hangingPunct="1">
              <a:lnSpc>
                <a:spcPct val="110000"/>
              </a:lnSpc>
            </a:pPr>
            <a:r>
              <a:rPr lang="en-US" altLang="en-US" sz="2000" dirty="0" smtClean="0">
                <a:latin typeface="Times New Roman" pitchFamily="18" charset="0"/>
                <a:cs typeface="Times New Roman" pitchFamily="18" charset="0"/>
              </a:rPr>
              <a:t>Simple search and query processing   </a:t>
            </a:r>
          </a:p>
          <a:p>
            <a:pPr lvl="1" algn="just" eaLnBrk="1" hangingPunct="1">
              <a:lnSpc>
                <a:spcPct val="110000"/>
              </a:lnSpc>
            </a:pPr>
            <a:r>
              <a:rPr lang="en-US" altLang="en-US" sz="2000" dirty="0" smtClean="0">
                <a:latin typeface="Times New Roman" pitchFamily="18" charset="0"/>
                <a:cs typeface="Times New Roman" pitchFamily="18" charset="0"/>
              </a:rPr>
              <a:t>(Deductive) expert systems</a:t>
            </a:r>
          </a:p>
        </p:txBody>
      </p:sp>
      <p:sp>
        <p:nvSpPr>
          <p:cNvPr id="2" name="Slide Number Placeholder 1"/>
          <p:cNvSpPr>
            <a:spLocks noGrp="1"/>
          </p:cNvSpPr>
          <p:nvPr>
            <p:ph type="sldNum" sz="quarter" idx="12"/>
          </p:nvPr>
        </p:nvSpPr>
        <p:spPr/>
        <p:txBody>
          <a:bodyPr/>
          <a:lstStyle/>
          <a:p>
            <a:fld id="{0720C1DC-42B2-40D3-A8B4-A7BC19412B87}" type="slidenum">
              <a:rPr lang="en-US" altLang="en-US" smtClean="0">
                <a:solidFill>
                  <a:srgbClr val="000000"/>
                </a:solidFill>
              </a:rPr>
              <a:pPr/>
              <a:t>15</a:t>
            </a:fld>
            <a:endParaRPr lang="en-US" altLang="en-US">
              <a:solidFill>
                <a:srgbClr val="000000"/>
              </a:solidFill>
            </a:endParaRPr>
          </a:p>
        </p:txBody>
      </p:sp>
    </p:spTree>
    <p:extLst>
      <p:ext uri="{BB962C8B-B14F-4D97-AF65-F5344CB8AC3E}">
        <p14:creationId xmlns:p14="http://schemas.microsoft.com/office/powerpoint/2010/main" val="538139658"/>
      </p:ext>
    </p:extLst>
  </p:cSld>
  <p:clrMapOvr>
    <a:masterClrMapping/>
  </p:clrMapOvr>
  <p:transition>
    <p:zo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1" name="Rectangle 2050"/>
          <p:cNvSpPr>
            <a:spLocks noGrp="1" noChangeArrowheads="1"/>
          </p:cNvSpPr>
          <p:nvPr>
            <p:ph type="title"/>
          </p:nvPr>
        </p:nvSpPr>
        <p:spPr>
          <a:xfrm>
            <a:off x="0" y="228600"/>
            <a:ext cx="9144000" cy="914400"/>
          </a:xfrm>
          <a:noFill/>
        </p:spPr>
        <p:txBody>
          <a:bodyPr lIns="92075" tIns="46038" rIns="92075" bIns="46038" anchor="ctr"/>
          <a:lstStyle/>
          <a:p>
            <a:pPr eaLnBrk="1" hangingPunct="1"/>
            <a:r>
              <a:rPr lang="en-US" altLang="en-US" sz="3200" smtClean="0"/>
              <a:t>Knowledge Discovery (KDD) Process</a:t>
            </a:r>
            <a:endParaRPr lang="en-US" altLang="en-US" sz="3200" b="0" smtClean="0"/>
          </a:p>
        </p:txBody>
      </p:sp>
      <p:sp>
        <p:nvSpPr>
          <p:cNvPr id="22532" name="Rectangle 2051"/>
          <p:cNvSpPr>
            <a:spLocks noGrp="1" noChangeArrowheads="1"/>
          </p:cNvSpPr>
          <p:nvPr>
            <p:ph type="body" idx="1"/>
          </p:nvPr>
        </p:nvSpPr>
        <p:spPr>
          <a:xfrm>
            <a:off x="152400" y="1143000"/>
            <a:ext cx="4301672" cy="1752600"/>
          </a:xfrm>
          <a:noFill/>
          <a:ln>
            <a:solidFill>
              <a:schemeClr val="tx1"/>
            </a:solidFill>
          </a:ln>
        </p:spPr>
        <p:txBody>
          <a:bodyPr lIns="92075" tIns="46038" rIns="92075" bIns="46038"/>
          <a:lstStyle/>
          <a:p>
            <a:pPr algn="just" eaLnBrk="1" hangingPunct="1">
              <a:lnSpc>
                <a:spcPct val="90000"/>
              </a:lnSpc>
            </a:pPr>
            <a:r>
              <a:rPr lang="en-US" altLang="en-US" sz="2000" dirty="0" smtClean="0"/>
              <a:t>This is a view from typical database systems and data warehousing communities</a:t>
            </a:r>
          </a:p>
          <a:p>
            <a:pPr algn="just" eaLnBrk="1" hangingPunct="1">
              <a:lnSpc>
                <a:spcPct val="90000"/>
              </a:lnSpc>
            </a:pPr>
            <a:r>
              <a:rPr lang="en-US" altLang="en-US" sz="2000" dirty="0" smtClean="0"/>
              <a:t>Data mining plays an essential role in the knowledge discovery process</a:t>
            </a:r>
            <a:endParaRPr lang="en-US" altLang="en-US" sz="2000" b="1" dirty="0" smtClean="0"/>
          </a:p>
        </p:txBody>
      </p:sp>
      <p:sp>
        <p:nvSpPr>
          <p:cNvPr id="22540" name="Oval 2059"/>
          <p:cNvSpPr>
            <a:spLocks noChangeArrowheads="1"/>
          </p:cNvSpPr>
          <p:nvPr/>
        </p:nvSpPr>
        <p:spPr bwMode="auto">
          <a:xfrm>
            <a:off x="1525275" y="6199165"/>
            <a:ext cx="685800" cy="152400"/>
          </a:xfrm>
          <a:prstGeom prst="ellipse">
            <a:avLst/>
          </a:prstGeom>
          <a:solidFill>
            <a:srgbClr val="00CC66"/>
          </a:solidFill>
          <a:ln w="12700">
            <a:solidFill>
              <a:schemeClr val="tx1"/>
            </a:solidFill>
            <a:round/>
            <a:headEnd type="none" w="sm" len="sm"/>
            <a:tailEnd type="none" w="sm" len="sm"/>
          </a:ln>
        </p:spPr>
        <p:txBody>
          <a:bodyPr wrap="none" anchor="ctr"/>
          <a:lstStyle/>
          <a:p>
            <a:pPr fontAlgn="base">
              <a:spcBef>
                <a:spcPct val="0"/>
              </a:spcBef>
              <a:spcAft>
                <a:spcPct val="0"/>
              </a:spcAft>
            </a:pPr>
            <a:endParaRPr lang="en-US" altLang="en-US" sz="2800" smtClean="0">
              <a:solidFill>
                <a:srgbClr val="000000"/>
              </a:solidFill>
            </a:endParaRPr>
          </a:p>
        </p:txBody>
      </p:sp>
      <p:sp>
        <p:nvSpPr>
          <p:cNvPr id="22545" name="Oval 2064"/>
          <p:cNvSpPr>
            <a:spLocks noChangeArrowheads="1"/>
          </p:cNvSpPr>
          <p:nvPr/>
        </p:nvSpPr>
        <p:spPr bwMode="auto">
          <a:xfrm>
            <a:off x="1295400" y="6096000"/>
            <a:ext cx="685800" cy="152400"/>
          </a:xfrm>
          <a:prstGeom prst="ellipse">
            <a:avLst/>
          </a:prstGeom>
          <a:solidFill>
            <a:srgbClr val="00CC66"/>
          </a:solidFill>
          <a:ln w="12700">
            <a:solidFill>
              <a:schemeClr val="tx1"/>
            </a:solidFill>
            <a:round/>
            <a:headEnd type="none" w="sm" len="sm"/>
            <a:tailEnd type="none" w="sm" len="sm"/>
          </a:ln>
        </p:spPr>
        <p:txBody>
          <a:bodyPr wrap="none" anchor="ctr"/>
          <a:lstStyle/>
          <a:p>
            <a:pPr fontAlgn="base">
              <a:spcBef>
                <a:spcPct val="0"/>
              </a:spcBef>
              <a:spcAft>
                <a:spcPct val="0"/>
              </a:spcAft>
            </a:pPr>
            <a:endParaRPr lang="en-US" altLang="en-US" sz="2800" smtClean="0">
              <a:solidFill>
                <a:srgbClr val="000000"/>
              </a:solidFill>
            </a:endParaRPr>
          </a:p>
        </p:txBody>
      </p:sp>
      <p:sp>
        <p:nvSpPr>
          <p:cNvPr id="22569" name="Line 2088"/>
          <p:cNvSpPr>
            <a:spLocks noChangeShapeType="1"/>
          </p:cNvSpPr>
          <p:nvPr/>
        </p:nvSpPr>
        <p:spPr bwMode="auto">
          <a:xfrm flipH="1" flipV="1">
            <a:off x="2281696" y="5529101"/>
            <a:ext cx="381000" cy="685800"/>
          </a:xfrm>
          <a:prstGeom prst="line">
            <a:avLst/>
          </a:prstGeom>
          <a:noFill/>
          <a:ln w="38100">
            <a:solidFill>
              <a:schemeClr val="tx1"/>
            </a:solidFill>
            <a:prstDash val="sysDot"/>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GB" sz="2800" smtClean="0">
              <a:solidFill>
                <a:srgbClr val="000000"/>
              </a:solidFill>
            </a:endParaRPr>
          </a:p>
        </p:txBody>
      </p:sp>
      <p:grpSp>
        <p:nvGrpSpPr>
          <p:cNvPr id="3" name="Group 2"/>
          <p:cNvGrpSpPr/>
          <p:nvPr/>
        </p:nvGrpSpPr>
        <p:grpSpPr>
          <a:xfrm>
            <a:off x="609600" y="1770328"/>
            <a:ext cx="8318693" cy="4935272"/>
            <a:chOff x="111469" y="1111250"/>
            <a:chExt cx="8858229" cy="5535088"/>
          </a:xfrm>
        </p:grpSpPr>
        <p:sp>
          <p:nvSpPr>
            <p:cNvPr id="22537" name="Oval 2056"/>
            <p:cNvSpPr>
              <a:spLocks noChangeArrowheads="1"/>
            </p:cNvSpPr>
            <p:nvPr/>
          </p:nvSpPr>
          <p:spPr bwMode="auto">
            <a:xfrm>
              <a:off x="228600" y="5562600"/>
              <a:ext cx="685800" cy="152400"/>
            </a:xfrm>
            <a:prstGeom prst="ellipse">
              <a:avLst/>
            </a:prstGeom>
            <a:solidFill>
              <a:srgbClr val="00CC66"/>
            </a:solidFill>
            <a:ln w="12700">
              <a:solidFill>
                <a:schemeClr val="tx1"/>
              </a:solidFill>
              <a:round/>
              <a:headEnd type="none" w="sm" len="sm"/>
              <a:tailEnd type="none" w="sm" len="sm"/>
            </a:ln>
          </p:spPr>
          <p:txBody>
            <a:bodyPr wrap="none" anchor="ctr"/>
            <a:lstStyle/>
            <a:p>
              <a:pPr fontAlgn="base">
                <a:spcBef>
                  <a:spcPct val="0"/>
                </a:spcBef>
                <a:spcAft>
                  <a:spcPct val="0"/>
                </a:spcAft>
              </a:pPr>
              <a:endParaRPr lang="en-US" altLang="en-US" sz="2800" smtClean="0">
                <a:solidFill>
                  <a:srgbClr val="000000"/>
                </a:solidFill>
              </a:endParaRPr>
            </a:p>
          </p:txBody>
        </p:sp>
        <p:sp>
          <p:nvSpPr>
            <p:cNvPr id="22539" name="Oval 2058"/>
            <p:cNvSpPr>
              <a:spLocks noChangeArrowheads="1"/>
            </p:cNvSpPr>
            <p:nvPr/>
          </p:nvSpPr>
          <p:spPr bwMode="auto">
            <a:xfrm>
              <a:off x="228600" y="5943600"/>
              <a:ext cx="685800" cy="152400"/>
            </a:xfrm>
            <a:prstGeom prst="ellipse">
              <a:avLst/>
            </a:prstGeom>
            <a:solidFill>
              <a:srgbClr val="00CC66"/>
            </a:solidFill>
            <a:ln w="12700">
              <a:solidFill>
                <a:schemeClr val="tx1"/>
              </a:solidFill>
              <a:round/>
              <a:headEnd type="none" w="sm" len="sm"/>
              <a:tailEnd type="none" w="sm" len="sm"/>
            </a:ln>
          </p:spPr>
          <p:txBody>
            <a:bodyPr wrap="none" anchor="ctr"/>
            <a:lstStyle/>
            <a:p>
              <a:pPr fontAlgn="base">
                <a:spcBef>
                  <a:spcPct val="0"/>
                </a:spcBef>
                <a:spcAft>
                  <a:spcPct val="0"/>
                </a:spcAft>
              </a:pPr>
              <a:endParaRPr lang="en-US" altLang="en-US" sz="2800" smtClean="0">
                <a:solidFill>
                  <a:srgbClr val="000000"/>
                </a:solidFill>
              </a:endParaRPr>
            </a:p>
          </p:txBody>
        </p:sp>
        <p:sp>
          <p:nvSpPr>
            <p:cNvPr id="22542" name="Oval 2061"/>
            <p:cNvSpPr>
              <a:spLocks noChangeArrowheads="1"/>
            </p:cNvSpPr>
            <p:nvPr/>
          </p:nvSpPr>
          <p:spPr bwMode="auto">
            <a:xfrm>
              <a:off x="609600" y="6324600"/>
              <a:ext cx="685800" cy="152400"/>
            </a:xfrm>
            <a:prstGeom prst="ellipse">
              <a:avLst/>
            </a:prstGeom>
            <a:solidFill>
              <a:srgbClr val="00CC66"/>
            </a:solidFill>
            <a:ln w="12700">
              <a:solidFill>
                <a:schemeClr val="tx1"/>
              </a:solidFill>
              <a:round/>
              <a:headEnd type="none" w="sm" len="sm"/>
              <a:tailEnd type="none" w="sm" len="sm"/>
            </a:ln>
          </p:spPr>
          <p:txBody>
            <a:bodyPr wrap="none" anchor="ctr"/>
            <a:lstStyle/>
            <a:p>
              <a:pPr fontAlgn="base">
                <a:spcBef>
                  <a:spcPct val="0"/>
                </a:spcBef>
                <a:spcAft>
                  <a:spcPct val="0"/>
                </a:spcAft>
              </a:pPr>
              <a:endParaRPr lang="en-US" altLang="en-US" sz="2800" smtClean="0">
                <a:solidFill>
                  <a:srgbClr val="000000"/>
                </a:solidFill>
              </a:endParaRPr>
            </a:p>
          </p:txBody>
        </p:sp>
        <p:sp>
          <p:nvSpPr>
            <p:cNvPr id="22543" name="Oval 2062"/>
            <p:cNvSpPr>
              <a:spLocks noChangeArrowheads="1"/>
            </p:cNvSpPr>
            <p:nvPr/>
          </p:nvSpPr>
          <p:spPr bwMode="auto">
            <a:xfrm>
              <a:off x="1295400" y="5715000"/>
              <a:ext cx="685800" cy="152400"/>
            </a:xfrm>
            <a:prstGeom prst="ellipse">
              <a:avLst/>
            </a:prstGeom>
            <a:solidFill>
              <a:srgbClr val="00CC66"/>
            </a:solidFill>
            <a:ln w="12700">
              <a:solidFill>
                <a:schemeClr val="tx1"/>
              </a:solidFill>
              <a:round/>
              <a:headEnd type="none" w="sm" len="sm"/>
              <a:tailEnd type="none" w="sm" len="sm"/>
            </a:ln>
          </p:spPr>
          <p:txBody>
            <a:bodyPr wrap="none" anchor="ctr"/>
            <a:lstStyle/>
            <a:p>
              <a:pPr fontAlgn="base">
                <a:spcBef>
                  <a:spcPct val="0"/>
                </a:spcBef>
                <a:spcAft>
                  <a:spcPct val="0"/>
                </a:spcAft>
              </a:pPr>
              <a:endParaRPr lang="en-US" altLang="en-US" sz="2800" smtClean="0">
                <a:solidFill>
                  <a:srgbClr val="000000"/>
                </a:solidFill>
              </a:endParaRPr>
            </a:p>
          </p:txBody>
        </p:sp>
        <p:sp>
          <p:nvSpPr>
            <p:cNvPr id="22547" name="Text Box 2066"/>
            <p:cNvSpPr txBox="1">
              <a:spLocks noChangeArrowheads="1"/>
            </p:cNvSpPr>
            <p:nvPr/>
          </p:nvSpPr>
          <p:spPr bwMode="auto">
            <a:xfrm>
              <a:off x="2209799" y="5546725"/>
              <a:ext cx="19954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800">
                  <a:solidFill>
                    <a:schemeClr val="tx1"/>
                  </a:solidFill>
                  <a:latin typeface="Tahoma" pitchFamily="34" charset="0"/>
                </a:defRPr>
              </a:lvl1pPr>
              <a:lvl2pPr>
                <a:defRPr sz="24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pPr fontAlgn="base">
                <a:spcBef>
                  <a:spcPct val="0"/>
                </a:spcBef>
                <a:spcAft>
                  <a:spcPct val="0"/>
                </a:spcAft>
              </a:pPr>
              <a:r>
                <a:rPr lang="en-US" altLang="en-US" sz="2000" b="1" dirty="0" smtClean="0">
                  <a:solidFill>
                    <a:srgbClr val="000000"/>
                  </a:solidFill>
                  <a:latin typeface="Times New Roman" pitchFamily="18" charset="0"/>
                </a:rPr>
                <a:t>Data Integration</a:t>
              </a:r>
              <a:endParaRPr lang="en-US" altLang="en-US" sz="1800" dirty="0" smtClean="0">
                <a:solidFill>
                  <a:srgbClr val="000000"/>
                </a:solidFill>
                <a:latin typeface="Times New Roman" pitchFamily="18" charset="0"/>
              </a:endParaRPr>
            </a:p>
          </p:txBody>
        </p:sp>
        <p:sp>
          <p:nvSpPr>
            <p:cNvPr id="22548" name="Text Box 2067"/>
            <p:cNvSpPr txBox="1">
              <a:spLocks noChangeArrowheads="1"/>
            </p:cNvSpPr>
            <p:nvPr/>
          </p:nvSpPr>
          <p:spPr bwMode="auto">
            <a:xfrm>
              <a:off x="1333500" y="6197600"/>
              <a:ext cx="1447800" cy="44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800">
                  <a:solidFill>
                    <a:schemeClr val="tx1"/>
                  </a:solidFill>
                  <a:latin typeface="Tahoma" pitchFamily="34" charset="0"/>
                </a:defRPr>
              </a:lvl1pPr>
              <a:lvl2pPr>
                <a:defRPr sz="24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pPr fontAlgn="base">
                <a:spcBef>
                  <a:spcPct val="0"/>
                </a:spcBef>
                <a:spcAft>
                  <a:spcPct val="0"/>
                </a:spcAft>
              </a:pPr>
              <a:r>
                <a:rPr lang="en-US" altLang="en-US" sz="2000" b="1" dirty="0" smtClean="0">
                  <a:solidFill>
                    <a:srgbClr val="000000"/>
                  </a:solidFill>
                  <a:latin typeface="Times New Roman" pitchFamily="18" charset="0"/>
                </a:rPr>
                <a:t>Databases</a:t>
              </a:r>
            </a:p>
          </p:txBody>
        </p:sp>
        <p:grpSp>
          <p:nvGrpSpPr>
            <p:cNvPr id="2" name="Group 1"/>
            <p:cNvGrpSpPr/>
            <p:nvPr/>
          </p:nvGrpSpPr>
          <p:grpSpPr>
            <a:xfrm>
              <a:off x="111469" y="1111250"/>
              <a:ext cx="8858229" cy="5314950"/>
              <a:chOff x="111469" y="1111250"/>
              <a:chExt cx="8858229" cy="5314950"/>
            </a:xfrm>
          </p:grpSpPr>
          <p:sp>
            <p:nvSpPr>
              <p:cNvPr id="22533" name="Line 2052"/>
              <p:cNvSpPr>
                <a:spLocks noChangeShapeType="1"/>
              </p:cNvSpPr>
              <p:nvPr/>
            </p:nvSpPr>
            <p:spPr bwMode="auto">
              <a:xfrm flipV="1">
                <a:off x="1219200" y="5105400"/>
                <a:ext cx="990600" cy="609600"/>
              </a:xfrm>
              <a:prstGeom prst="line">
                <a:avLst/>
              </a:prstGeom>
              <a:noFill/>
              <a:ln w="38100">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GB" sz="2800" smtClean="0">
                  <a:solidFill>
                    <a:srgbClr val="000000"/>
                  </a:solidFill>
                </a:endParaRPr>
              </a:p>
            </p:txBody>
          </p:sp>
          <p:sp>
            <p:nvSpPr>
              <p:cNvPr id="22534" name="Line 2053"/>
              <p:cNvSpPr>
                <a:spLocks noChangeShapeType="1"/>
              </p:cNvSpPr>
              <p:nvPr/>
            </p:nvSpPr>
            <p:spPr bwMode="auto">
              <a:xfrm flipV="1">
                <a:off x="6781800" y="1600200"/>
                <a:ext cx="990600" cy="609600"/>
              </a:xfrm>
              <a:prstGeom prst="line">
                <a:avLst/>
              </a:prstGeom>
              <a:noFill/>
              <a:ln w="38100">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GB" sz="2800" smtClean="0">
                  <a:solidFill>
                    <a:srgbClr val="000000"/>
                  </a:solidFill>
                </a:endParaRPr>
              </a:p>
            </p:txBody>
          </p:sp>
          <p:sp>
            <p:nvSpPr>
              <p:cNvPr id="22535" name="Line 2054"/>
              <p:cNvSpPr>
                <a:spLocks noChangeShapeType="1"/>
              </p:cNvSpPr>
              <p:nvPr/>
            </p:nvSpPr>
            <p:spPr bwMode="auto">
              <a:xfrm flipV="1">
                <a:off x="5105400" y="2667000"/>
                <a:ext cx="990600" cy="609600"/>
              </a:xfrm>
              <a:prstGeom prst="line">
                <a:avLst/>
              </a:prstGeom>
              <a:noFill/>
              <a:ln w="38100">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GB" sz="2800" smtClean="0">
                  <a:solidFill>
                    <a:srgbClr val="000000"/>
                  </a:solidFill>
                </a:endParaRPr>
              </a:p>
            </p:txBody>
          </p:sp>
          <p:sp>
            <p:nvSpPr>
              <p:cNvPr id="22536" name="Line 2055"/>
              <p:cNvSpPr>
                <a:spLocks noChangeShapeType="1"/>
              </p:cNvSpPr>
              <p:nvPr/>
            </p:nvSpPr>
            <p:spPr bwMode="auto">
              <a:xfrm flipV="1">
                <a:off x="3276600" y="3733800"/>
                <a:ext cx="990600" cy="609600"/>
              </a:xfrm>
              <a:prstGeom prst="line">
                <a:avLst/>
              </a:prstGeom>
              <a:noFill/>
              <a:ln w="38100">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GB" sz="2800" smtClean="0">
                  <a:solidFill>
                    <a:srgbClr val="000000"/>
                  </a:solidFill>
                </a:endParaRPr>
              </a:p>
            </p:txBody>
          </p:sp>
          <p:sp>
            <p:nvSpPr>
              <p:cNvPr id="22538" name="Rectangle 2057"/>
              <p:cNvSpPr>
                <a:spLocks noChangeArrowheads="1"/>
              </p:cNvSpPr>
              <p:nvPr/>
            </p:nvSpPr>
            <p:spPr bwMode="auto">
              <a:xfrm>
                <a:off x="228600" y="5638800"/>
                <a:ext cx="685800" cy="406400"/>
              </a:xfrm>
              <a:prstGeom prst="rect">
                <a:avLst/>
              </a:prstGeom>
              <a:solidFill>
                <a:srgbClr val="00CC66"/>
              </a:solidFill>
              <a:ln w="12700">
                <a:solidFill>
                  <a:schemeClr val="tx1"/>
                </a:solidFill>
                <a:miter lim="800000"/>
                <a:headEnd type="none" w="sm" len="sm"/>
                <a:tailEnd type="none" w="sm" len="sm"/>
              </a:ln>
            </p:spPr>
            <p:txBody>
              <a:bodyPr wrap="none" anchor="ctr"/>
              <a:lstStyle/>
              <a:p>
                <a:pPr fontAlgn="base">
                  <a:spcBef>
                    <a:spcPct val="0"/>
                  </a:spcBef>
                  <a:spcAft>
                    <a:spcPct val="0"/>
                  </a:spcAft>
                </a:pPr>
                <a:endParaRPr lang="en-US" altLang="en-US" sz="2800" smtClean="0">
                  <a:solidFill>
                    <a:srgbClr val="000000"/>
                  </a:solidFill>
                </a:endParaRPr>
              </a:p>
            </p:txBody>
          </p:sp>
          <p:sp>
            <p:nvSpPr>
              <p:cNvPr id="22541" name="Rectangle 2060"/>
              <p:cNvSpPr>
                <a:spLocks noChangeArrowheads="1"/>
              </p:cNvSpPr>
              <p:nvPr/>
            </p:nvSpPr>
            <p:spPr bwMode="auto">
              <a:xfrm>
                <a:off x="609600" y="6019800"/>
                <a:ext cx="685800" cy="406400"/>
              </a:xfrm>
              <a:prstGeom prst="rect">
                <a:avLst/>
              </a:prstGeom>
              <a:solidFill>
                <a:srgbClr val="00CC66"/>
              </a:solidFill>
              <a:ln w="12700">
                <a:solidFill>
                  <a:schemeClr val="tx1"/>
                </a:solidFill>
                <a:miter lim="800000"/>
                <a:headEnd type="none" w="sm" len="sm"/>
                <a:tailEnd type="none" w="sm" len="sm"/>
              </a:ln>
            </p:spPr>
            <p:txBody>
              <a:bodyPr wrap="none" anchor="ctr"/>
              <a:lstStyle/>
              <a:p>
                <a:pPr fontAlgn="base">
                  <a:spcBef>
                    <a:spcPct val="0"/>
                  </a:spcBef>
                  <a:spcAft>
                    <a:spcPct val="0"/>
                  </a:spcAft>
                </a:pPr>
                <a:endParaRPr lang="en-US" altLang="en-US" sz="2800" smtClean="0">
                  <a:solidFill>
                    <a:srgbClr val="000000"/>
                  </a:solidFill>
                </a:endParaRPr>
              </a:p>
            </p:txBody>
          </p:sp>
          <p:sp>
            <p:nvSpPr>
              <p:cNvPr id="22544" name="Rectangle 2063"/>
              <p:cNvSpPr>
                <a:spLocks noChangeArrowheads="1"/>
              </p:cNvSpPr>
              <p:nvPr/>
            </p:nvSpPr>
            <p:spPr bwMode="auto">
              <a:xfrm>
                <a:off x="1295400" y="5791200"/>
                <a:ext cx="685800" cy="406400"/>
              </a:xfrm>
              <a:prstGeom prst="rect">
                <a:avLst/>
              </a:prstGeom>
              <a:solidFill>
                <a:srgbClr val="00CC66"/>
              </a:solidFill>
              <a:ln w="12700">
                <a:solidFill>
                  <a:schemeClr val="tx1"/>
                </a:solidFill>
                <a:miter lim="800000"/>
                <a:headEnd type="none" w="sm" len="sm"/>
                <a:tailEnd type="none" w="sm" len="sm"/>
              </a:ln>
            </p:spPr>
            <p:txBody>
              <a:bodyPr wrap="none" anchor="ctr"/>
              <a:lstStyle/>
              <a:p>
                <a:pPr fontAlgn="base">
                  <a:spcBef>
                    <a:spcPct val="0"/>
                  </a:spcBef>
                  <a:spcAft>
                    <a:spcPct val="0"/>
                  </a:spcAft>
                </a:pPr>
                <a:endParaRPr lang="en-US" altLang="en-US" sz="2800" smtClean="0">
                  <a:solidFill>
                    <a:srgbClr val="000000"/>
                  </a:solidFill>
                </a:endParaRPr>
              </a:p>
            </p:txBody>
          </p:sp>
          <p:sp>
            <p:nvSpPr>
              <p:cNvPr id="22546" name="Text Box 2065"/>
              <p:cNvSpPr txBox="1">
                <a:spLocks noChangeArrowheads="1"/>
              </p:cNvSpPr>
              <p:nvPr/>
            </p:nvSpPr>
            <p:spPr bwMode="auto">
              <a:xfrm>
                <a:off x="111469" y="4951686"/>
                <a:ext cx="17430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800">
                    <a:solidFill>
                      <a:schemeClr val="tx1"/>
                    </a:solidFill>
                    <a:latin typeface="Tahoma" pitchFamily="34" charset="0"/>
                  </a:defRPr>
                </a:lvl1pPr>
                <a:lvl2pPr>
                  <a:defRPr sz="24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pPr fontAlgn="base">
                  <a:spcBef>
                    <a:spcPct val="0"/>
                  </a:spcBef>
                  <a:spcAft>
                    <a:spcPct val="0"/>
                  </a:spcAft>
                </a:pPr>
                <a:r>
                  <a:rPr lang="en-US" altLang="en-US" sz="2000" b="1" dirty="0" smtClean="0">
                    <a:solidFill>
                      <a:srgbClr val="000000"/>
                    </a:solidFill>
                    <a:latin typeface="Times New Roman" pitchFamily="18" charset="0"/>
                  </a:rPr>
                  <a:t>Data Cleaning</a:t>
                </a:r>
                <a:endParaRPr lang="en-US" altLang="en-US" sz="1800" dirty="0" smtClean="0">
                  <a:solidFill>
                    <a:srgbClr val="000000"/>
                  </a:solidFill>
                  <a:latin typeface="Times New Roman" pitchFamily="18" charset="0"/>
                </a:endParaRPr>
              </a:p>
            </p:txBody>
          </p:sp>
          <p:sp>
            <p:nvSpPr>
              <p:cNvPr id="22549" name="Text Box 2068"/>
              <p:cNvSpPr txBox="1">
                <a:spLocks noChangeArrowheads="1"/>
              </p:cNvSpPr>
              <p:nvPr/>
            </p:nvSpPr>
            <p:spPr bwMode="auto">
              <a:xfrm>
                <a:off x="1146443" y="3767501"/>
                <a:ext cx="1997075" cy="793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800">
                    <a:solidFill>
                      <a:schemeClr val="tx1"/>
                    </a:solidFill>
                    <a:latin typeface="Tahoma" pitchFamily="34" charset="0"/>
                  </a:defRPr>
                </a:lvl1pPr>
                <a:lvl2pPr>
                  <a:defRPr sz="24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pPr fontAlgn="base">
                  <a:spcBef>
                    <a:spcPct val="0"/>
                  </a:spcBef>
                  <a:spcAft>
                    <a:spcPct val="0"/>
                  </a:spcAft>
                </a:pPr>
                <a:r>
                  <a:rPr lang="en-US" altLang="en-US" sz="2000" b="1" dirty="0" smtClean="0">
                    <a:solidFill>
                      <a:srgbClr val="000000"/>
                    </a:solidFill>
                    <a:latin typeface="Times New Roman" pitchFamily="18" charset="0"/>
                  </a:rPr>
                  <a:t>Data Warehouse</a:t>
                </a:r>
              </a:p>
            </p:txBody>
          </p:sp>
          <p:sp>
            <p:nvSpPr>
              <p:cNvPr id="22550" name="Rectangle 2069"/>
              <p:cNvSpPr>
                <a:spLocks noChangeArrowheads="1"/>
              </p:cNvSpPr>
              <p:nvPr/>
            </p:nvSpPr>
            <p:spPr bwMode="auto">
              <a:xfrm>
                <a:off x="2362200" y="4572000"/>
                <a:ext cx="685800" cy="685800"/>
              </a:xfrm>
              <a:prstGeom prst="rect">
                <a:avLst/>
              </a:prstGeom>
              <a:solidFill>
                <a:srgbClr val="00CC6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CC66"/>
                </a:extrusionClr>
              </a:sp3d>
            </p:spPr>
            <p:txBody>
              <a:bodyPr wrap="none" anchor="ctr">
                <a:flatTx/>
              </a:bodyPr>
              <a:lstStyle/>
              <a:p>
                <a:pPr fontAlgn="base">
                  <a:spcBef>
                    <a:spcPct val="0"/>
                  </a:spcBef>
                  <a:spcAft>
                    <a:spcPct val="0"/>
                  </a:spcAft>
                </a:pPr>
                <a:endParaRPr lang="en-US" altLang="en-US" sz="2800" smtClean="0">
                  <a:solidFill>
                    <a:srgbClr val="000000"/>
                  </a:solidFill>
                </a:endParaRPr>
              </a:p>
            </p:txBody>
          </p:sp>
          <p:sp>
            <p:nvSpPr>
              <p:cNvPr id="22551" name="Rectangle 2070"/>
              <p:cNvSpPr>
                <a:spLocks noChangeArrowheads="1"/>
              </p:cNvSpPr>
              <p:nvPr/>
            </p:nvSpPr>
            <p:spPr bwMode="auto">
              <a:xfrm>
                <a:off x="4419600" y="3429000"/>
                <a:ext cx="457200" cy="457200"/>
              </a:xfrm>
              <a:prstGeom prst="rect">
                <a:avLst/>
              </a:prstGeom>
              <a:solidFill>
                <a:srgbClr val="00CC6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CC66"/>
                </a:extrusionClr>
              </a:sp3d>
            </p:spPr>
            <p:txBody>
              <a:bodyPr wrap="none" anchor="ctr">
                <a:flatTx/>
              </a:bodyPr>
              <a:lstStyle/>
              <a:p>
                <a:pPr fontAlgn="base">
                  <a:spcBef>
                    <a:spcPct val="0"/>
                  </a:spcBef>
                  <a:spcAft>
                    <a:spcPct val="0"/>
                  </a:spcAft>
                </a:pPr>
                <a:endParaRPr lang="en-US" altLang="en-US" sz="2800" smtClean="0">
                  <a:solidFill>
                    <a:srgbClr val="000000"/>
                  </a:solidFill>
                </a:endParaRPr>
              </a:p>
            </p:txBody>
          </p:sp>
          <p:sp>
            <p:nvSpPr>
              <p:cNvPr id="22552" name="Rectangle 2071"/>
              <p:cNvSpPr>
                <a:spLocks noChangeArrowheads="1"/>
              </p:cNvSpPr>
              <p:nvPr/>
            </p:nvSpPr>
            <p:spPr bwMode="auto">
              <a:xfrm>
                <a:off x="6477000" y="1981200"/>
                <a:ext cx="76200" cy="609600"/>
              </a:xfrm>
              <a:prstGeom prst="rect">
                <a:avLst/>
              </a:prstGeom>
              <a:solidFill>
                <a:schemeClr val="hlink"/>
              </a:solidFill>
              <a:ln w="12700">
                <a:solidFill>
                  <a:schemeClr val="tx1"/>
                </a:solidFill>
                <a:miter lim="800000"/>
                <a:headEnd type="none" w="sm" len="sm"/>
                <a:tailEnd type="none" w="sm" len="sm"/>
              </a:ln>
            </p:spPr>
            <p:txBody>
              <a:bodyPr wrap="none" anchor="ctr"/>
              <a:lstStyle/>
              <a:p>
                <a:pPr fontAlgn="base">
                  <a:spcBef>
                    <a:spcPct val="0"/>
                  </a:spcBef>
                  <a:spcAft>
                    <a:spcPct val="0"/>
                  </a:spcAft>
                </a:pPr>
                <a:endParaRPr lang="en-US" altLang="en-US" sz="2800" smtClean="0">
                  <a:solidFill>
                    <a:srgbClr val="000000"/>
                  </a:solidFill>
                </a:endParaRPr>
              </a:p>
            </p:txBody>
          </p:sp>
          <p:sp>
            <p:nvSpPr>
              <p:cNvPr id="22553" name="Rectangle 2072"/>
              <p:cNvSpPr>
                <a:spLocks noChangeArrowheads="1"/>
              </p:cNvSpPr>
              <p:nvPr/>
            </p:nvSpPr>
            <p:spPr bwMode="auto">
              <a:xfrm>
                <a:off x="6553200" y="2209800"/>
                <a:ext cx="76200" cy="381000"/>
              </a:xfrm>
              <a:prstGeom prst="rect">
                <a:avLst/>
              </a:prstGeom>
              <a:solidFill>
                <a:schemeClr val="accent2"/>
              </a:solidFill>
              <a:ln w="12700">
                <a:solidFill>
                  <a:schemeClr val="tx1"/>
                </a:solidFill>
                <a:miter lim="800000"/>
                <a:headEnd type="none" w="sm" len="sm"/>
                <a:tailEnd type="none" w="sm" len="sm"/>
              </a:ln>
            </p:spPr>
            <p:txBody>
              <a:bodyPr wrap="none" anchor="ctr"/>
              <a:lstStyle/>
              <a:p>
                <a:pPr fontAlgn="base">
                  <a:spcBef>
                    <a:spcPct val="0"/>
                  </a:spcBef>
                  <a:spcAft>
                    <a:spcPct val="0"/>
                  </a:spcAft>
                </a:pPr>
                <a:endParaRPr lang="en-US" altLang="en-US" sz="2800" smtClean="0">
                  <a:solidFill>
                    <a:srgbClr val="000000"/>
                  </a:solidFill>
                </a:endParaRPr>
              </a:p>
            </p:txBody>
          </p:sp>
          <p:sp>
            <p:nvSpPr>
              <p:cNvPr id="22554" name="Rectangle 2073"/>
              <p:cNvSpPr>
                <a:spLocks noChangeArrowheads="1"/>
              </p:cNvSpPr>
              <p:nvPr/>
            </p:nvSpPr>
            <p:spPr bwMode="auto">
              <a:xfrm>
                <a:off x="6400800" y="2133600"/>
                <a:ext cx="76200" cy="457200"/>
              </a:xfrm>
              <a:prstGeom prst="rect">
                <a:avLst/>
              </a:prstGeom>
              <a:solidFill>
                <a:schemeClr val="accent1"/>
              </a:solidFill>
              <a:ln w="12700">
                <a:solidFill>
                  <a:schemeClr val="tx1"/>
                </a:solidFill>
                <a:miter lim="800000"/>
                <a:headEnd type="none" w="sm" len="sm"/>
                <a:tailEnd type="none" w="sm" len="sm"/>
              </a:ln>
            </p:spPr>
            <p:txBody>
              <a:bodyPr wrap="none" anchor="ctr"/>
              <a:lstStyle/>
              <a:p>
                <a:pPr fontAlgn="base">
                  <a:spcBef>
                    <a:spcPct val="0"/>
                  </a:spcBef>
                  <a:spcAft>
                    <a:spcPct val="0"/>
                  </a:spcAft>
                </a:pPr>
                <a:endParaRPr lang="en-US" altLang="en-US" sz="2800" smtClean="0">
                  <a:solidFill>
                    <a:srgbClr val="000000"/>
                  </a:solidFill>
                </a:endParaRPr>
              </a:p>
            </p:txBody>
          </p:sp>
          <p:sp>
            <p:nvSpPr>
              <p:cNvPr id="22555" name="Rectangle 2074"/>
              <p:cNvSpPr>
                <a:spLocks noChangeArrowheads="1"/>
              </p:cNvSpPr>
              <p:nvPr/>
            </p:nvSpPr>
            <p:spPr bwMode="auto">
              <a:xfrm>
                <a:off x="6629400" y="2362200"/>
                <a:ext cx="76200" cy="228600"/>
              </a:xfrm>
              <a:prstGeom prst="rect">
                <a:avLst/>
              </a:prstGeom>
              <a:solidFill>
                <a:schemeClr val="tx1"/>
              </a:solidFill>
              <a:ln w="12700">
                <a:solidFill>
                  <a:schemeClr val="tx1"/>
                </a:solidFill>
                <a:miter lim="800000"/>
                <a:headEnd type="none" w="sm" len="sm"/>
                <a:tailEnd type="none" w="sm" len="sm"/>
              </a:ln>
            </p:spPr>
            <p:txBody>
              <a:bodyPr wrap="none" anchor="ctr"/>
              <a:lstStyle/>
              <a:p>
                <a:pPr fontAlgn="base">
                  <a:spcBef>
                    <a:spcPct val="0"/>
                  </a:spcBef>
                  <a:spcAft>
                    <a:spcPct val="0"/>
                  </a:spcAft>
                </a:pPr>
                <a:endParaRPr lang="en-US" altLang="en-US" sz="2800" smtClean="0">
                  <a:solidFill>
                    <a:srgbClr val="000000"/>
                  </a:solidFill>
                </a:endParaRPr>
              </a:p>
            </p:txBody>
          </p:sp>
          <p:sp>
            <p:nvSpPr>
              <p:cNvPr id="22556" name="Rectangle 2075"/>
              <p:cNvSpPr>
                <a:spLocks noChangeArrowheads="1"/>
              </p:cNvSpPr>
              <p:nvPr/>
            </p:nvSpPr>
            <p:spPr bwMode="auto">
              <a:xfrm>
                <a:off x="6172200" y="2590800"/>
                <a:ext cx="685800" cy="76200"/>
              </a:xfrm>
              <a:prstGeom prst="rect">
                <a:avLst/>
              </a:prstGeom>
              <a:solidFill>
                <a:schemeClr val="accent1"/>
              </a:solidFill>
              <a:ln w="12700">
                <a:solidFill>
                  <a:schemeClr val="tx1"/>
                </a:solidFill>
                <a:miter lim="800000"/>
                <a:headEnd type="none" w="sm" len="sm"/>
                <a:tailEnd type="none" w="sm" len="sm"/>
              </a:ln>
            </p:spPr>
            <p:txBody>
              <a:bodyPr wrap="none" anchor="ctr"/>
              <a:lstStyle/>
              <a:p>
                <a:pPr fontAlgn="base">
                  <a:spcBef>
                    <a:spcPct val="0"/>
                  </a:spcBef>
                  <a:spcAft>
                    <a:spcPct val="0"/>
                  </a:spcAft>
                </a:pPr>
                <a:endParaRPr lang="en-US" altLang="en-US" sz="2800" smtClean="0">
                  <a:solidFill>
                    <a:srgbClr val="000000"/>
                  </a:solidFill>
                </a:endParaRPr>
              </a:p>
            </p:txBody>
          </p:sp>
          <p:sp>
            <p:nvSpPr>
              <p:cNvPr id="22557" name="Rectangle 2076"/>
              <p:cNvSpPr>
                <a:spLocks noChangeArrowheads="1"/>
              </p:cNvSpPr>
              <p:nvPr/>
            </p:nvSpPr>
            <p:spPr bwMode="auto">
              <a:xfrm>
                <a:off x="6248400" y="2362200"/>
                <a:ext cx="152400" cy="228600"/>
              </a:xfrm>
              <a:prstGeom prst="rect">
                <a:avLst/>
              </a:prstGeom>
              <a:solidFill>
                <a:srgbClr val="FF99FF"/>
              </a:solidFill>
              <a:ln w="12700">
                <a:solidFill>
                  <a:schemeClr val="tx1"/>
                </a:solidFill>
                <a:miter lim="800000"/>
                <a:headEnd type="none" w="sm" len="sm"/>
                <a:tailEnd type="none" w="sm" len="sm"/>
              </a:ln>
            </p:spPr>
            <p:txBody>
              <a:bodyPr wrap="none" anchor="ctr"/>
              <a:lstStyle/>
              <a:p>
                <a:pPr fontAlgn="base">
                  <a:spcBef>
                    <a:spcPct val="0"/>
                  </a:spcBef>
                  <a:spcAft>
                    <a:spcPct val="0"/>
                  </a:spcAft>
                </a:pPr>
                <a:endParaRPr lang="en-US" altLang="en-US" sz="2800" smtClean="0">
                  <a:solidFill>
                    <a:srgbClr val="000000"/>
                  </a:solidFill>
                </a:endParaRPr>
              </a:p>
            </p:txBody>
          </p:sp>
          <p:sp>
            <p:nvSpPr>
              <p:cNvPr id="22559" name="Text Box 2078"/>
              <p:cNvSpPr txBox="1">
                <a:spLocks noChangeArrowheads="1"/>
              </p:cNvSpPr>
              <p:nvPr/>
            </p:nvSpPr>
            <p:spPr bwMode="auto">
              <a:xfrm>
                <a:off x="2094870" y="3124200"/>
                <a:ext cx="2418164" cy="44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800">
                    <a:solidFill>
                      <a:schemeClr val="tx1"/>
                    </a:solidFill>
                    <a:latin typeface="Tahoma" pitchFamily="34" charset="0"/>
                  </a:defRPr>
                </a:lvl1pPr>
                <a:lvl2pPr>
                  <a:defRPr sz="24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pPr fontAlgn="base">
                  <a:spcBef>
                    <a:spcPct val="0"/>
                  </a:spcBef>
                  <a:spcAft>
                    <a:spcPct val="0"/>
                  </a:spcAft>
                </a:pPr>
                <a:r>
                  <a:rPr lang="en-US" altLang="en-US" sz="2000" b="1" dirty="0" smtClean="0">
                    <a:solidFill>
                      <a:srgbClr val="000000"/>
                    </a:solidFill>
                    <a:latin typeface="Times New Roman" pitchFamily="18" charset="0"/>
                  </a:rPr>
                  <a:t>Task-relevant Data</a:t>
                </a:r>
              </a:p>
            </p:txBody>
          </p:sp>
          <p:sp>
            <p:nvSpPr>
              <p:cNvPr id="22560" name="Text Box 2079"/>
              <p:cNvSpPr txBox="1">
                <a:spLocks noChangeArrowheads="1"/>
              </p:cNvSpPr>
              <p:nvPr/>
            </p:nvSpPr>
            <p:spPr bwMode="auto">
              <a:xfrm>
                <a:off x="3641725" y="4052888"/>
                <a:ext cx="1155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800">
                    <a:solidFill>
                      <a:schemeClr val="tx1"/>
                    </a:solidFill>
                    <a:latin typeface="Tahoma" pitchFamily="34" charset="0"/>
                  </a:defRPr>
                </a:lvl1pPr>
                <a:lvl2pPr>
                  <a:defRPr sz="24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pPr fontAlgn="base">
                  <a:spcBef>
                    <a:spcPct val="0"/>
                  </a:spcBef>
                  <a:spcAft>
                    <a:spcPct val="0"/>
                  </a:spcAft>
                </a:pPr>
                <a:r>
                  <a:rPr lang="en-US" altLang="en-US" sz="2000" b="1" smtClean="0">
                    <a:solidFill>
                      <a:srgbClr val="000000"/>
                    </a:solidFill>
                    <a:latin typeface="Times New Roman" pitchFamily="18" charset="0"/>
                  </a:rPr>
                  <a:t>Selection</a:t>
                </a:r>
              </a:p>
            </p:txBody>
          </p:sp>
          <p:sp>
            <p:nvSpPr>
              <p:cNvPr id="22561" name="Text Box 2080"/>
              <p:cNvSpPr txBox="1">
                <a:spLocks noChangeArrowheads="1"/>
              </p:cNvSpPr>
              <p:nvPr/>
            </p:nvSpPr>
            <p:spPr bwMode="auto">
              <a:xfrm>
                <a:off x="4097337" y="2487987"/>
                <a:ext cx="15589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800">
                    <a:solidFill>
                      <a:schemeClr val="tx1"/>
                    </a:solidFill>
                    <a:latin typeface="Tahoma" pitchFamily="34" charset="0"/>
                  </a:defRPr>
                </a:lvl1pPr>
                <a:lvl2pPr>
                  <a:defRPr sz="24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pPr fontAlgn="base">
                  <a:spcBef>
                    <a:spcPct val="0"/>
                  </a:spcBef>
                  <a:spcAft>
                    <a:spcPct val="0"/>
                  </a:spcAft>
                </a:pPr>
                <a:r>
                  <a:rPr lang="en-US" altLang="en-US" sz="2000" b="1" dirty="0" smtClean="0">
                    <a:solidFill>
                      <a:srgbClr val="FF0000"/>
                    </a:solidFill>
                    <a:latin typeface="Times New Roman" pitchFamily="18" charset="0"/>
                  </a:rPr>
                  <a:t>Data Mining</a:t>
                </a:r>
              </a:p>
            </p:txBody>
          </p:sp>
          <p:sp>
            <p:nvSpPr>
              <p:cNvPr id="22562" name="Text Box 2081"/>
              <p:cNvSpPr txBox="1">
                <a:spLocks noChangeArrowheads="1"/>
              </p:cNvSpPr>
              <p:nvPr/>
            </p:nvSpPr>
            <p:spPr bwMode="auto">
              <a:xfrm>
                <a:off x="4800601" y="1508125"/>
                <a:ext cx="22494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800">
                    <a:solidFill>
                      <a:schemeClr val="tx1"/>
                    </a:solidFill>
                    <a:latin typeface="Tahoma" pitchFamily="34" charset="0"/>
                  </a:defRPr>
                </a:lvl1pPr>
                <a:lvl2pPr>
                  <a:defRPr sz="24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pPr fontAlgn="base">
                  <a:spcBef>
                    <a:spcPct val="0"/>
                  </a:spcBef>
                  <a:spcAft>
                    <a:spcPct val="0"/>
                  </a:spcAft>
                </a:pPr>
                <a:r>
                  <a:rPr lang="en-US" altLang="en-US" sz="2000" b="1" dirty="0" smtClean="0">
                    <a:solidFill>
                      <a:srgbClr val="000000"/>
                    </a:solidFill>
                    <a:latin typeface="Times New Roman" pitchFamily="18" charset="0"/>
                  </a:rPr>
                  <a:t>Pattern Evaluation</a:t>
                </a:r>
              </a:p>
            </p:txBody>
          </p:sp>
          <p:sp>
            <p:nvSpPr>
              <p:cNvPr id="22563" name="Line 2082"/>
              <p:cNvSpPr>
                <a:spLocks noChangeShapeType="1"/>
              </p:cNvSpPr>
              <p:nvPr/>
            </p:nvSpPr>
            <p:spPr bwMode="auto">
              <a:xfrm>
                <a:off x="5638800" y="3124200"/>
                <a:ext cx="0" cy="2133600"/>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GB" sz="2800" smtClean="0">
                  <a:solidFill>
                    <a:srgbClr val="000000"/>
                  </a:solidFill>
                </a:endParaRPr>
              </a:p>
            </p:txBody>
          </p:sp>
          <p:sp>
            <p:nvSpPr>
              <p:cNvPr id="22564" name="Line 2083"/>
              <p:cNvSpPr>
                <a:spLocks noChangeShapeType="1"/>
              </p:cNvSpPr>
              <p:nvPr/>
            </p:nvSpPr>
            <p:spPr bwMode="auto">
              <a:xfrm>
                <a:off x="7315200" y="2057400"/>
                <a:ext cx="0" cy="320040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GB" sz="2800" smtClean="0">
                  <a:solidFill>
                    <a:srgbClr val="000000"/>
                  </a:solidFill>
                </a:endParaRPr>
              </a:p>
            </p:txBody>
          </p:sp>
          <p:sp>
            <p:nvSpPr>
              <p:cNvPr id="22565" name="Line 2084"/>
              <p:cNvSpPr>
                <a:spLocks noChangeShapeType="1"/>
              </p:cNvSpPr>
              <p:nvPr/>
            </p:nvSpPr>
            <p:spPr bwMode="auto">
              <a:xfrm flipH="1">
                <a:off x="3962400" y="5257800"/>
                <a:ext cx="33528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GB" sz="2800" smtClean="0">
                  <a:solidFill>
                    <a:srgbClr val="000000"/>
                  </a:solidFill>
                </a:endParaRPr>
              </a:p>
            </p:txBody>
          </p:sp>
          <p:sp>
            <p:nvSpPr>
              <p:cNvPr id="22566" name="Line 2085"/>
              <p:cNvSpPr>
                <a:spLocks noChangeShapeType="1"/>
              </p:cNvSpPr>
              <p:nvPr/>
            </p:nvSpPr>
            <p:spPr bwMode="auto">
              <a:xfrm flipV="1">
                <a:off x="3962400" y="4343400"/>
                <a:ext cx="0" cy="91440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GB" sz="2800" smtClean="0">
                  <a:solidFill>
                    <a:srgbClr val="000000"/>
                  </a:solidFill>
                </a:endParaRPr>
              </a:p>
            </p:txBody>
          </p:sp>
          <p:sp>
            <p:nvSpPr>
              <p:cNvPr id="22567" name="Line 2086"/>
              <p:cNvSpPr>
                <a:spLocks noChangeShapeType="1"/>
              </p:cNvSpPr>
              <p:nvPr/>
            </p:nvSpPr>
            <p:spPr bwMode="auto">
              <a:xfrm>
                <a:off x="7315200" y="5257800"/>
                <a:ext cx="0" cy="838200"/>
              </a:xfrm>
              <a:prstGeom prst="line">
                <a:avLst/>
              </a:prstGeom>
              <a:noFill/>
              <a:ln w="38100">
                <a:solidFill>
                  <a:schemeClr val="tx1"/>
                </a:solidFill>
                <a:prstDash val="sysDot"/>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GB" sz="2800" smtClean="0">
                  <a:solidFill>
                    <a:srgbClr val="000000"/>
                  </a:solidFill>
                </a:endParaRPr>
              </a:p>
            </p:txBody>
          </p:sp>
          <p:sp>
            <p:nvSpPr>
              <p:cNvPr id="22568" name="Line 2087"/>
              <p:cNvSpPr>
                <a:spLocks noChangeShapeType="1"/>
              </p:cNvSpPr>
              <p:nvPr/>
            </p:nvSpPr>
            <p:spPr bwMode="auto">
              <a:xfrm flipH="1">
                <a:off x="2286000" y="6096000"/>
                <a:ext cx="5029200" cy="0"/>
              </a:xfrm>
              <a:prstGeom prst="line">
                <a:avLst/>
              </a:prstGeom>
              <a:noFill/>
              <a:ln w="38100">
                <a:solidFill>
                  <a:schemeClr val="tx1"/>
                </a:solidFill>
                <a:prstDash val="sysDot"/>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GB" sz="2800" smtClean="0">
                  <a:solidFill>
                    <a:srgbClr val="000000"/>
                  </a:solidFill>
                </a:endParaRPr>
              </a:p>
            </p:txBody>
          </p:sp>
          <p:sp>
            <p:nvSpPr>
              <p:cNvPr id="22570" name="Line 2089"/>
              <p:cNvSpPr>
                <a:spLocks noChangeShapeType="1"/>
              </p:cNvSpPr>
              <p:nvPr/>
            </p:nvSpPr>
            <p:spPr bwMode="auto">
              <a:xfrm>
                <a:off x="2057400" y="5410200"/>
                <a:ext cx="1600200" cy="0"/>
              </a:xfrm>
              <a:prstGeom prst="line">
                <a:avLst/>
              </a:prstGeom>
              <a:noFill/>
              <a:ln w="2857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en-GB" sz="2800" smtClean="0">
                  <a:solidFill>
                    <a:srgbClr val="000000"/>
                  </a:solidFill>
                </a:endParaRPr>
              </a:p>
            </p:txBody>
          </p:sp>
          <p:sp>
            <p:nvSpPr>
              <p:cNvPr id="47" name="Text Box 2081"/>
              <p:cNvSpPr txBox="1">
                <a:spLocks noChangeArrowheads="1"/>
              </p:cNvSpPr>
              <p:nvPr/>
            </p:nvSpPr>
            <p:spPr bwMode="auto">
              <a:xfrm>
                <a:off x="7468929" y="1111250"/>
                <a:ext cx="1500769" cy="44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800">
                    <a:solidFill>
                      <a:schemeClr val="tx1"/>
                    </a:solidFill>
                    <a:latin typeface="Tahoma" pitchFamily="34" charset="0"/>
                  </a:defRPr>
                </a:lvl1pPr>
                <a:lvl2pPr>
                  <a:defRPr sz="24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pPr fontAlgn="base">
                  <a:spcBef>
                    <a:spcPct val="0"/>
                  </a:spcBef>
                  <a:spcAft>
                    <a:spcPct val="0"/>
                  </a:spcAft>
                </a:pPr>
                <a:r>
                  <a:rPr lang="en-US" altLang="en-US" sz="2000" b="1" dirty="0" smtClean="0">
                    <a:solidFill>
                      <a:srgbClr val="000000"/>
                    </a:solidFill>
                    <a:latin typeface="Times New Roman" pitchFamily="18" charset="0"/>
                  </a:rPr>
                  <a:t>Knowledge</a:t>
                </a:r>
              </a:p>
            </p:txBody>
          </p:sp>
        </p:grpSp>
      </p:grpSp>
      <p:sp>
        <p:nvSpPr>
          <p:cNvPr id="22571" name="Line 2090"/>
          <p:cNvSpPr>
            <a:spLocks noChangeShapeType="1"/>
          </p:cNvSpPr>
          <p:nvPr/>
        </p:nvSpPr>
        <p:spPr bwMode="auto">
          <a:xfrm flipV="1">
            <a:off x="3939743" y="4471098"/>
            <a:ext cx="0" cy="1042267"/>
          </a:xfrm>
          <a:prstGeom prst="line">
            <a:avLst/>
          </a:prstGeom>
          <a:noFill/>
          <a:ln w="28575">
            <a:solidFill>
              <a:schemeClr val="tx1"/>
            </a:solidFill>
            <a:prstDash val="dash"/>
            <a:miter lim="800000"/>
            <a:headEnd/>
            <a:tailEnd type="triangle" w="med" len="me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en-GB" sz="2800" smtClean="0">
              <a:solidFill>
                <a:srgbClr val="000000"/>
              </a:solidFill>
            </a:endParaRPr>
          </a:p>
        </p:txBody>
      </p:sp>
      <p:sp>
        <p:nvSpPr>
          <p:cNvPr id="4" name="Slide Number Placeholder 3"/>
          <p:cNvSpPr>
            <a:spLocks noGrp="1"/>
          </p:cNvSpPr>
          <p:nvPr>
            <p:ph type="sldNum" sz="quarter" idx="12"/>
          </p:nvPr>
        </p:nvSpPr>
        <p:spPr/>
        <p:txBody>
          <a:bodyPr/>
          <a:lstStyle/>
          <a:p>
            <a:fld id="{0720C1DC-42B2-40D3-A8B4-A7BC19412B87}" type="slidenum">
              <a:rPr lang="en-US" altLang="en-US" smtClean="0">
                <a:solidFill>
                  <a:srgbClr val="000000"/>
                </a:solidFill>
              </a:rPr>
              <a:pPr/>
              <a:t>16</a:t>
            </a:fld>
            <a:endParaRPr lang="en-US" altLang="en-US">
              <a:solidFill>
                <a:srgbClr val="000000"/>
              </a:solidFill>
            </a:endParaRPr>
          </a:p>
        </p:txBody>
      </p:sp>
    </p:spTree>
    <p:extLst>
      <p:ext uri="{BB962C8B-B14F-4D97-AF65-F5344CB8AC3E}">
        <p14:creationId xmlns:p14="http://schemas.microsoft.com/office/powerpoint/2010/main" val="700511496"/>
      </p:ext>
    </p:extLst>
  </p:cSld>
  <p:clrMapOvr>
    <a:masterClrMapping/>
  </p:clrMapOvr>
  <p:transition>
    <p:zo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pPr eaLnBrk="1" hangingPunct="1"/>
            <a:r>
              <a:rPr lang="en-US" altLang="en-US" sz="3200" smtClean="0"/>
              <a:t>Example: A Web Mining Framework</a:t>
            </a:r>
          </a:p>
        </p:txBody>
      </p:sp>
      <p:sp>
        <p:nvSpPr>
          <p:cNvPr id="24580" name="Rectangle 3"/>
          <p:cNvSpPr>
            <a:spLocks noGrp="1" noChangeArrowheads="1"/>
          </p:cNvSpPr>
          <p:nvPr>
            <p:ph type="body" idx="1"/>
          </p:nvPr>
        </p:nvSpPr>
        <p:spPr/>
        <p:txBody>
          <a:bodyPr/>
          <a:lstStyle/>
          <a:p>
            <a:pPr eaLnBrk="1" hangingPunct="1">
              <a:lnSpc>
                <a:spcPct val="110000"/>
              </a:lnSpc>
            </a:pPr>
            <a:r>
              <a:rPr lang="en-US" altLang="en-US" b="1" dirty="0" smtClean="0"/>
              <a:t>Web mining usually involves</a:t>
            </a:r>
          </a:p>
          <a:p>
            <a:pPr lvl="1" eaLnBrk="1" hangingPunct="1">
              <a:lnSpc>
                <a:spcPct val="110000"/>
              </a:lnSpc>
            </a:pPr>
            <a:r>
              <a:rPr lang="en-US" altLang="en-US" dirty="0" smtClean="0"/>
              <a:t>Data cleaning</a:t>
            </a:r>
          </a:p>
          <a:p>
            <a:pPr lvl="1" eaLnBrk="1" hangingPunct="1">
              <a:lnSpc>
                <a:spcPct val="110000"/>
              </a:lnSpc>
            </a:pPr>
            <a:r>
              <a:rPr lang="en-US" altLang="en-US" dirty="0" smtClean="0"/>
              <a:t>Data integration from multiple sources</a:t>
            </a:r>
          </a:p>
          <a:p>
            <a:pPr lvl="1" eaLnBrk="1" hangingPunct="1">
              <a:lnSpc>
                <a:spcPct val="110000"/>
              </a:lnSpc>
            </a:pPr>
            <a:r>
              <a:rPr lang="en-US" altLang="en-US" dirty="0" smtClean="0"/>
              <a:t>Warehousing the data</a:t>
            </a:r>
          </a:p>
          <a:p>
            <a:pPr lvl="1" eaLnBrk="1" hangingPunct="1">
              <a:lnSpc>
                <a:spcPct val="110000"/>
              </a:lnSpc>
            </a:pPr>
            <a:r>
              <a:rPr lang="en-US" altLang="en-US" dirty="0" smtClean="0"/>
              <a:t>Data cube construction</a:t>
            </a:r>
          </a:p>
          <a:p>
            <a:pPr lvl="1" eaLnBrk="1" hangingPunct="1">
              <a:lnSpc>
                <a:spcPct val="110000"/>
              </a:lnSpc>
            </a:pPr>
            <a:r>
              <a:rPr lang="en-US" altLang="en-US" dirty="0" smtClean="0"/>
              <a:t>Data selection for data mining</a:t>
            </a:r>
          </a:p>
          <a:p>
            <a:pPr lvl="1" eaLnBrk="1" hangingPunct="1">
              <a:lnSpc>
                <a:spcPct val="110000"/>
              </a:lnSpc>
            </a:pPr>
            <a:r>
              <a:rPr lang="en-US" altLang="en-US" dirty="0" smtClean="0"/>
              <a:t>Data mining</a:t>
            </a:r>
          </a:p>
          <a:p>
            <a:pPr lvl="1" eaLnBrk="1" hangingPunct="1">
              <a:lnSpc>
                <a:spcPct val="110000"/>
              </a:lnSpc>
            </a:pPr>
            <a:r>
              <a:rPr lang="en-US" altLang="en-US" dirty="0" smtClean="0"/>
              <a:t>Presentation of the mining results</a:t>
            </a:r>
          </a:p>
          <a:p>
            <a:pPr lvl="1" eaLnBrk="1" hangingPunct="1">
              <a:lnSpc>
                <a:spcPct val="110000"/>
              </a:lnSpc>
            </a:pPr>
            <a:r>
              <a:rPr lang="en-US" altLang="en-US" dirty="0" smtClean="0"/>
              <a:t>Patterns and knowledge to be used or stored into knowledge-base</a:t>
            </a:r>
          </a:p>
        </p:txBody>
      </p:sp>
      <p:sp>
        <p:nvSpPr>
          <p:cNvPr id="2" name="Slide Number Placeholder 1"/>
          <p:cNvSpPr>
            <a:spLocks noGrp="1"/>
          </p:cNvSpPr>
          <p:nvPr>
            <p:ph type="sldNum" sz="quarter" idx="12"/>
          </p:nvPr>
        </p:nvSpPr>
        <p:spPr/>
        <p:txBody>
          <a:bodyPr/>
          <a:lstStyle/>
          <a:p>
            <a:fld id="{0720C1DC-42B2-40D3-A8B4-A7BC19412B87}" type="slidenum">
              <a:rPr lang="en-US" altLang="en-US" smtClean="0">
                <a:solidFill>
                  <a:srgbClr val="000000"/>
                </a:solidFill>
              </a:rPr>
              <a:pPr/>
              <a:t>17</a:t>
            </a:fld>
            <a:endParaRPr lang="en-US" altLang="en-US">
              <a:solidFill>
                <a:srgbClr val="000000"/>
              </a:solidFill>
            </a:endParaRPr>
          </a:p>
        </p:txBody>
      </p:sp>
    </p:spTree>
    <p:extLst>
      <p:ext uri="{BB962C8B-B14F-4D97-AF65-F5344CB8AC3E}">
        <p14:creationId xmlns:p14="http://schemas.microsoft.com/office/powerpoint/2010/main" val="2513104757"/>
      </p:ext>
    </p:extLst>
  </p:cSld>
  <p:clrMapOvr>
    <a:masterClrMapping/>
  </p:clrMapOvr>
  <p:transition>
    <p:zo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xfrm>
            <a:off x="228600" y="381000"/>
            <a:ext cx="8686800" cy="533400"/>
          </a:xfrm>
          <a:noFill/>
        </p:spPr>
        <p:txBody>
          <a:bodyPr lIns="92075" tIns="46038" rIns="92075" bIns="46038" anchor="ctr"/>
          <a:lstStyle/>
          <a:p>
            <a:pPr eaLnBrk="1" hangingPunct="1"/>
            <a:r>
              <a:rPr lang="en-US" altLang="en-US" sz="3200" smtClean="0"/>
              <a:t>Data Mining in Business Intelligence</a:t>
            </a:r>
            <a:r>
              <a:rPr lang="en-US" altLang="en-US" sz="2800" b="0" smtClean="0"/>
              <a:t> </a:t>
            </a:r>
          </a:p>
        </p:txBody>
      </p:sp>
      <p:sp>
        <p:nvSpPr>
          <p:cNvPr id="26628" name="AutoShape 3"/>
          <p:cNvSpPr>
            <a:spLocks noChangeArrowheads="1"/>
          </p:cNvSpPr>
          <p:nvPr/>
        </p:nvSpPr>
        <p:spPr bwMode="auto">
          <a:xfrm>
            <a:off x="762000" y="1447800"/>
            <a:ext cx="7467600" cy="5029200"/>
          </a:xfrm>
          <a:prstGeom prst="flowChartExtra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fontAlgn="base" hangingPunct="0">
              <a:spcBef>
                <a:spcPct val="0"/>
              </a:spcBef>
              <a:spcAft>
                <a:spcPct val="0"/>
              </a:spcAft>
            </a:pPr>
            <a:endParaRPr lang="en-US" altLang="en-US" sz="2400" smtClean="0">
              <a:solidFill>
                <a:srgbClr val="000000"/>
              </a:solidFill>
              <a:latin typeface="Times New Roman" pitchFamily="18" charset="0"/>
            </a:endParaRPr>
          </a:p>
        </p:txBody>
      </p:sp>
      <p:sp>
        <p:nvSpPr>
          <p:cNvPr id="26629" name="Line 4"/>
          <p:cNvSpPr>
            <a:spLocks noChangeShapeType="1"/>
          </p:cNvSpPr>
          <p:nvPr/>
        </p:nvSpPr>
        <p:spPr bwMode="auto">
          <a:xfrm>
            <a:off x="1219200" y="5867400"/>
            <a:ext cx="6553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GB" sz="2800" smtClean="0">
              <a:solidFill>
                <a:srgbClr val="000000"/>
              </a:solidFill>
            </a:endParaRPr>
          </a:p>
        </p:txBody>
      </p:sp>
      <p:sp>
        <p:nvSpPr>
          <p:cNvPr id="26630" name="Line 5"/>
          <p:cNvSpPr>
            <a:spLocks noChangeShapeType="1"/>
          </p:cNvSpPr>
          <p:nvPr/>
        </p:nvSpPr>
        <p:spPr bwMode="auto">
          <a:xfrm>
            <a:off x="1676400" y="5257800"/>
            <a:ext cx="5638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GB" sz="2800" smtClean="0">
              <a:solidFill>
                <a:srgbClr val="000000"/>
              </a:solidFill>
            </a:endParaRPr>
          </a:p>
        </p:txBody>
      </p:sp>
      <p:sp>
        <p:nvSpPr>
          <p:cNvPr id="26631" name="Line 6"/>
          <p:cNvSpPr>
            <a:spLocks noChangeShapeType="1"/>
          </p:cNvSpPr>
          <p:nvPr/>
        </p:nvSpPr>
        <p:spPr bwMode="auto">
          <a:xfrm>
            <a:off x="2209800" y="4495800"/>
            <a:ext cx="457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GB" sz="2800" smtClean="0">
              <a:solidFill>
                <a:srgbClr val="000000"/>
              </a:solidFill>
            </a:endParaRPr>
          </a:p>
        </p:txBody>
      </p:sp>
      <p:sp>
        <p:nvSpPr>
          <p:cNvPr id="26632" name="Line 7"/>
          <p:cNvSpPr>
            <a:spLocks noChangeShapeType="1"/>
          </p:cNvSpPr>
          <p:nvPr/>
        </p:nvSpPr>
        <p:spPr bwMode="auto">
          <a:xfrm>
            <a:off x="2819400" y="3733800"/>
            <a:ext cx="3352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GB" sz="2800" smtClean="0">
              <a:solidFill>
                <a:srgbClr val="000000"/>
              </a:solidFill>
            </a:endParaRPr>
          </a:p>
        </p:txBody>
      </p:sp>
      <p:sp>
        <p:nvSpPr>
          <p:cNvPr id="26633" name="Line 8"/>
          <p:cNvSpPr>
            <a:spLocks noChangeShapeType="1"/>
          </p:cNvSpPr>
          <p:nvPr/>
        </p:nvSpPr>
        <p:spPr bwMode="auto">
          <a:xfrm>
            <a:off x="3429000" y="2895600"/>
            <a:ext cx="2133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GB" sz="2800" smtClean="0">
              <a:solidFill>
                <a:srgbClr val="000000"/>
              </a:solidFill>
            </a:endParaRPr>
          </a:p>
        </p:txBody>
      </p:sp>
      <p:sp>
        <p:nvSpPr>
          <p:cNvPr id="26634" name="Line 9"/>
          <p:cNvSpPr>
            <a:spLocks noChangeShapeType="1"/>
          </p:cNvSpPr>
          <p:nvPr/>
        </p:nvSpPr>
        <p:spPr bwMode="auto">
          <a:xfrm flipV="1">
            <a:off x="533400" y="1447800"/>
            <a:ext cx="0" cy="50292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GB" sz="2800" smtClean="0">
              <a:solidFill>
                <a:srgbClr val="000000"/>
              </a:solidFill>
            </a:endParaRPr>
          </a:p>
        </p:txBody>
      </p:sp>
      <p:sp>
        <p:nvSpPr>
          <p:cNvPr id="26635" name="Line 10"/>
          <p:cNvSpPr>
            <a:spLocks noChangeShapeType="1"/>
          </p:cNvSpPr>
          <p:nvPr/>
        </p:nvSpPr>
        <p:spPr bwMode="auto">
          <a:xfrm flipV="1">
            <a:off x="8839200" y="1447800"/>
            <a:ext cx="0" cy="50292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GB" sz="2800" smtClean="0">
              <a:solidFill>
                <a:srgbClr val="000000"/>
              </a:solidFill>
            </a:endParaRPr>
          </a:p>
        </p:txBody>
      </p:sp>
      <p:sp>
        <p:nvSpPr>
          <p:cNvPr id="26636" name="Text Box 11"/>
          <p:cNvSpPr txBox="1">
            <a:spLocks noChangeArrowheads="1"/>
          </p:cNvSpPr>
          <p:nvPr/>
        </p:nvSpPr>
        <p:spPr bwMode="auto">
          <a:xfrm>
            <a:off x="593725" y="1509713"/>
            <a:ext cx="1920875"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ahoma" pitchFamily="34" charset="0"/>
              </a:defRPr>
            </a:lvl1pPr>
            <a:lvl2pPr>
              <a:defRPr sz="24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pPr eaLnBrk="0" fontAlgn="base" hangingPunct="0">
              <a:spcBef>
                <a:spcPct val="0"/>
              </a:spcBef>
              <a:spcAft>
                <a:spcPct val="0"/>
              </a:spcAft>
            </a:pPr>
            <a:r>
              <a:rPr lang="en-US" altLang="en-US" sz="1600" b="1" smtClean="0">
                <a:solidFill>
                  <a:srgbClr val="000000"/>
                </a:solidFill>
                <a:latin typeface="Times New Roman" pitchFamily="18" charset="0"/>
              </a:rPr>
              <a:t>Increasing potential</a:t>
            </a:r>
          </a:p>
          <a:p>
            <a:pPr eaLnBrk="0" fontAlgn="base" hangingPunct="0">
              <a:spcBef>
                <a:spcPct val="0"/>
              </a:spcBef>
              <a:spcAft>
                <a:spcPct val="0"/>
              </a:spcAft>
            </a:pPr>
            <a:r>
              <a:rPr lang="en-US" altLang="en-US" sz="1600" b="1" smtClean="0">
                <a:solidFill>
                  <a:srgbClr val="000000"/>
                </a:solidFill>
                <a:latin typeface="Times New Roman" pitchFamily="18" charset="0"/>
              </a:rPr>
              <a:t>to support</a:t>
            </a:r>
          </a:p>
          <a:p>
            <a:pPr eaLnBrk="0" fontAlgn="base" hangingPunct="0">
              <a:spcBef>
                <a:spcPct val="0"/>
              </a:spcBef>
              <a:spcAft>
                <a:spcPct val="0"/>
              </a:spcAft>
            </a:pPr>
            <a:r>
              <a:rPr lang="en-US" altLang="en-US" sz="1600" b="1" smtClean="0">
                <a:solidFill>
                  <a:srgbClr val="000000"/>
                </a:solidFill>
                <a:latin typeface="Times New Roman" pitchFamily="18" charset="0"/>
              </a:rPr>
              <a:t>business decisions</a:t>
            </a:r>
          </a:p>
        </p:txBody>
      </p:sp>
      <p:sp>
        <p:nvSpPr>
          <p:cNvPr id="26637" name="Text Box 12"/>
          <p:cNvSpPr txBox="1">
            <a:spLocks noChangeArrowheads="1"/>
          </p:cNvSpPr>
          <p:nvPr/>
        </p:nvSpPr>
        <p:spPr bwMode="auto">
          <a:xfrm>
            <a:off x="7748588" y="1955800"/>
            <a:ext cx="10017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ahoma" pitchFamily="34" charset="0"/>
              </a:defRPr>
            </a:lvl1pPr>
            <a:lvl2pPr>
              <a:defRPr sz="24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pPr algn="r" eaLnBrk="0" fontAlgn="base" hangingPunct="0">
              <a:spcBef>
                <a:spcPct val="0"/>
              </a:spcBef>
              <a:spcAft>
                <a:spcPct val="0"/>
              </a:spcAft>
            </a:pPr>
            <a:r>
              <a:rPr lang="en-US" altLang="en-US" sz="1600" b="1" smtClean="0">
                <a:solidFill>
                  <a:srgbClr val="000000"/>
                </a:solidFill>
                <a:latin typeface="Times New Roman" pitchFamily="18" charset="0"/>
              </a:rPr>
              <a:t>End User</a:t>
            </a:r>
            <a:endParaRPr lang="en-US" altLang="en-US" sz="1600" smtClean="0">
              <a:solidFill>
                <a:srgbClr val="000000"/>
              </a:solidFill>
              <a:latin typeface="Times New Roman" pitchFamily="18" charset="0"/>
            </a:endParaRPr>
          </a:p>
        </p:txBody>
      </p:sp>
      <p:sp>
        <p:nvSpPr>
          <p:cNvPr id="26638" name="Text Box 13"/>
          <p:cNvSpPr txBox="1">
            <a:spLocks noChangeArrowheads="1"/>
          </p:cNvSpPr>
          <p:nvPr/>
        </p:nvSpPr>
        <p:spPr bwMode="auto">
          <a:xfrm>
            <a:off x="7751763" y="2946400"/>
            <a:ext cx="9525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ahoma" pitchFamily="34" charset="0"/>
              </a:defRPr>
            </a:lvl1pPr>
            <a:lvl2pPr>
              <a:defRPr sz="24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pPr algn="r" eaLnBrk="0" fontAlgn="base" hangingPunct="0">
              <a:spcBef>
                <a:spcPct val="0"/>
              </a:spcBef>
              <a:spcAft>
                <a:spcPct val="0"/>
              </a:spcAft>
            </a:pPr>
            <a:r>
              <a:rPr lang="en-US" altLang="en-US" sz="1600" b="1" smtClean="0">
                <a:solidFill>
                  <a:srgbClr val="000000"/>
                </a:solidFill>
                <a:latin typeface="Times New Roman" pitchFamily="18" charset="0"/>
              </a:rPr>
              <a:t>Business</a:t>
            </a:r>
          </a:p>
          <a:p>
            <a:pPr algn="r" eaLnBrk="0" fontAlgn="base" hangingPunct="0">
              <a:spcBef>
                <a:spcPct val="0"/>
              </a:spcBef>
              <a:spcAft>
                <a:spcPct val="0"/>
              </a:spcAft>
            </a:pPr>
            <a:r>
              <a:rPr lang="en-US" altLang="en-US" sz="1600" b="1" smtClean="0">
                <a:solidFill>
                  <a:srgbClr val="000000"/>
                </a:solidFill>
                <a:latin typeface="Times New Roman" pitchFamily="18" charset="0"/>
              </a:rPr>
              <a:t>  Analyst</a:t>
            </a:r>
          </a:p>
        </p:txBody>
      </p:sp>
      <p:sp>
        <p:nvSpPr>
          <p:cNvPr id="26639" name="Text Box 14"/>
          <p:cNvSpPr txBox="1">
            <a:spLocks noChangeArrowheads="1"/>
          </p:cNvSpPr>
          <p:nvPr/>
        </p:nvSpPr>
        <p:spPr bwMode="auto">
          <a:xfrm>
            <a:off x="7840663" y="3784600"/>
            <a:ext cx="855662"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ahoma" pitchFamily="34" charset="0"/>
              </a:defRPr>
            </a:lvl1pPr>
            <a:lvl2pPr>
              <a:defRPr sz="24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pPr algn="r" eaLnBrk="0" fontAlgn="base" hangingPunct="0">
              <a:spcBef>
                <a:spcPct val="0"/>
              </a:spcBef>
              <a:spcAft>
                <a:spcPct val="0"/>
              </a:spcAft>
            </a:pPr>
            <a:r>
              <a:rPr lang="en-US" altLang="en-US" sz="1600" b="1" smtClean="0">
                <a:solidFill>
                  <a:srgbClr val="000000"/>
                </a:solidFill>
                <a:latin typeface="Times New Roman" pitchFamily="18" charset="0"/>
              </a:rPr>
              <a:t>     Data</a:t>
            </a:r>
          </a:p>
          <a:p>
            <a:pPr algn="r" eaLnBrk="0" fontAlgn="base" hangingPunct="0">
              <a:spcBef>
                <a:spcPct val="0"/>
              </a:spcBef>
              <a:spcAft>
                <a:spcPct val="0"/>
              </a:spcAft>
            </a:pPr>
            <a:r>
              <a:rPr lang="en-US" altLang="en-US" sz="1600" b="1" smtClean="0">
                <a:solidFill>
                  <a:srgbClr val="000000"/>
                </a:solidFill>
                <a:latin typeface="Times New Roman" pitchFamily="18" charset="0"/>
              </a:rPr>
              <a:t>Analyst</a:t>
            </a:r>
          </a:p>
        </p:txBody>
      </p:sp>
      <p:sp>
        <p:nvSpPr>
          <p:cNvPr id="26640" name="Text Box 15"/>
          <p:cNvSpPr txBox="1">
            <a:spLocks noChangeArrowheads="1"/>
          </p:cNvSpPr>
          <p:nvPr/>
        </p:nvSpPr>
        <p:spPr bwMode="auto">
          <a:xfrm>
            <a:off x="8102600" y="5689600"/>
            <a:ext cx="6111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ahoma" pitchFamily="34" charset="0"/>
              </a:defRPr>
            </a:lvl1pPr>
            <a:lvl2pPr>
              <a:defRPr sz="24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pPr algn="r" eaLnBrk="0" fontAlgn="base" hangingPunct="0">
              <a:spcBef>
                <a:spcPct val="0"/>
              </a:spcBef>
              <a:spcAft>
                <a:spcPct val="0"/>
              </a:spcAft>
            </a:pPr>
            <a:r>
              <a:rPr lang="en-US" altLang="en-US" sz="1600" b="1" smtClean="0">
                <a:solidFill>
                  <a:srgbClr val="000000"/>
                </a:solidFill>
                <a:latin typeface="Times New Roman" pitchFamily="18" charset="0"/>
              </a:rPr>
              <a:t>DBA</a:t>
            </a:r>
          </a:p>
        </p:txBody>
      </p:sp>
      <p:sp>
        <p:nvSpPr>
          <p:cNvPr id="26641" name="Text Box 16"/>
          <p:cNvSpPr txBox="1">
            <a:spLocks noChangeArrowheads="1"/>
          </p:cNvSpPr>
          <p:nvPr/>
        </p:nvSpPr>
        <p:spPr bwMode="auto">
          <a:xfrm>
            <a:off x="3886200" y="2178050"/>
            <a:ext cx="1219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ahoma" pitchFamily="34" charset="0"/>
              </a:defRPr>
            </a:lvl1pPr>
            <a:lvl2pPr>
              <a:defRPr sz="24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pPr algn="ctr" eaLnBrk="0" fontAlgn="base" hangingPunct="0">
              <a:spcBef>
                <a:spcPct val="0"/>
              </a:spcBef>
              <a:spcAft>
                <a:spcPct val="0"/>
              </a:spcAft>
            </a:pPr>
            <a:r>
              <a:rPr lang="en-US" altLang="en-US" sz="1800" b="1" smtClean="0">
                <a:solidFill>
                  <a:srgbClr val="000000"/>
                </a:solidFill>
              </a:rPr>
              <a:t>Decision</a:t>
            </a:r>
            <a:r>
              <a:rPr lang="en-US" altLang="en-US" sz="1800" smtClean="0">
                <a:solidFill>
                  <a:srgbClr val="000000"/>
                </a:solidFill>
              </a:rPr>
              <a:t> </a:t>
            </a:r>
            <a:r>
              <a:rPr lang="en-US" altLang="en-US" sz="1800" b="1" smtClean="0">
                <a:solidFill>
                  <a:srgbClr val="000000"/>
                </a:solidFill>
              </a:rPr>
              <a:t>Making</a:t>
            </a:r>
          </a:p>
        </p:txBody>
      </p:sp>
      <p:sp>
        <p:nvSpPr>
          <p:cNvPr id="26642" name="Text Box 17"/>
          <p:cNvSpPr txBox="1">
            <a:spLocks noChangeArrowheads="1"/>
          </p:cNvSpPr>
          <p:nvPr/>
        </p:nvSpPr>
        <p:spPr bwMode="auto">
          <a:xfrm>
            <a:off x="3352800" y="2992438"/>
            <a:ext cx="226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ahoma" pitchFamily="34" charset="0"/>
              </a:defRPr>
            </a:lvl1pPr>
            <a:lvl2pPr>
              <a:defRPr sz="24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pPr eaLnBrk="0" fontAlgn="base" hangingPunct="0">
              <a:spcBef>
                <a:spcPct val="0"/>
              </a:spcBef>
              <a:spcAft>
                <a:spcPct val="0"/>
              </a:spcAft>
            </a:pPr>
            <a:r>
              <a:rPr lang="en-US" altLang="en-US" sz="1800" b="1" smtClean="0">
                <a:solidFill>
                  <a:srgbClr val="000000"/>
                </a:solidFill>
              </a:rPr>
              <a:t>Data Presentation</a:t>
            </a:r>
          </a:p>
        </p:txBody>
      </p:sp>
      <p:sp>
        <p:nvSpPr>
          <p:cNvPr id="26643" name="Text Box 18"/>
          <p:cNvSpPr txBox="1">
            <a:spLocks noChangeArrowheads="1"/>
          </p:cNvSpPr>
          <p:nvPr/>
        </p:nvSpPr>
        <p:spPr bwMode="auto">
          <a:xfrm>
            <a:off x="3276600" y="3352800"/>
            <a:ext cx="25781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ahoma" pitchFamily="34" charset="0"/>
              </a:defRPr>
            </a:lvl1pPr>
            <a:lvl2pPr>
              <a:defRPr sz="24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pPr eaLnBrk="0" fontAlgn="base" hangingPunct="0">
              <a:spcBef>
                <a:spcPct val="0"/>
              </a:spcBef>
              <a:spcAft>
                <a:spcPct val="0"/>
              </a:spcAft>
            </a:pPr>
            <a:r>
              <a:rPr lang="en-US" altLang="en-US" sz="1800" b="1" i="1" smtClean="0">
                <a:solidFill>
                  <a:srgbClr val="000000"/>
                </a:solidFill>
                <a:latin typeface="Times New Roman" pitchFamily="18" charset="0"/>
              </a:rPr>
              <a:t>Visualization Techniques</a:t>
            </a:r>
          </a:p>
        </p:txBody>
      </p:sp>
      <p:sp>
        <p:nvSpPr>
          <p:cNvPr id="26644" name="Text Box 19"/>
          <p:cNvSpPr txBox="1">
            <a:spLocks noChangeArrowheads="1"/>
          </p:cNvSpPr>
          <p:nvPr/>
        </p:nvSpPr>
        <p:spPr bwMode="auto">
          <a:xfrm>
            <a:off x="3657600" y="3765550"/>
            <a:ext cx="17827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ahoma" pitchFamily="34" charset="0"/>
              </a:defRPr>
            </a:lvl1pPr>
            <a:lvl2pPr>
              <a:defRPr sz="24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pPr eaLnBrk="0" fontAlgn="base" hangingPunct="0">
              <a:spcBef>
                <a:spcPct val="0"/>
              </a:spcBef>
              <a:spcAft>
                <a:spcPct val="0"/>
              </a:spcAft>
            </a:pPr>
            <a:r>
              <a:rPr lang="en-US" altLang="en-US" sz="1800" b="1" smtClean="0">
                <a:solidFill>
                  <a:srgbClr val="000000"/>
                </a:solidFill>
              </a:rPr>
              <a:t>Data Mining</a:t>
            </a:r>
            <a:endParaRPr lang="en-US" altLang="en-US" sz="1800" b="1" smtClean="0">
              <a:solidFill>
                <a:srgbClr val="FFFFFF"/>
              </a:solidFill>
            </a:endParaRPr>
          </a:p>
        </p:txBody>
      </p:sp>
      <p:sp>
        <p:nvSpPr>
          <p:cNvPr id="26645" name="Text Box 20"/>
          <p:cNvSpPr txBox="1">
            <a:spLocks noChangeArrowheads="1"/>
          </p:cNvSpPr>
          <p:nvPr/>
        </p:nvSpPr>
        <p:spPr bwMode="auto">
          <a:xfrm>
            <a:off x="3581400" y="4038600"/>
            <a:ext cx="23241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ahoma" pitchFamily="34" charset="0"/>
              </a:defRPr>
            </a:lvl1pPr>
            <a:lvl2pPr>
              <a:defRPr sz="24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pPr eaLnBrk="0" fontAlgn="base" hangingPunct="0">
              <a:spcBef>
                <a:spcPct val="0"/>
              </a:spcBef>
              <a:spcAft>
                <a:spcPct val="0"/>
              </a:spcAft>
            </a:pPr>
            <a:r>
              <a:rPr lang="en-US" altLang="en-US" sz="1800" b="1" i="1" smtClean="0">
                <a:solidFill>
                  <a:srgbClr val="000000"/>
                </a:solidFill>
                <a:latin typeface="Times New Roman" pitchFamily="18" charset="0"/>
              </a:rPr>
              <a:t>Information Discovery</a:t>
            </a:r>
          </a:p>
        </p:txBody>
      </p:sp>
      <p:sp>
        <p:nvSpPr>
          <p:cNvPr id="26646" name="Text Box 21"/>
          <p:cNvSpPr txBox="1">
            <a:spLocks noChangeArrowheads="1"/>
          </p:cNvSpPr>
          <p:nvPr/>
        </p:nvSpPr>
        <p:spPr bwMode="auto">
          <a:xfrm>
            <a:off x="3368675" y="4572000"/>
            <a:ext cx="23463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ahoma" pitchFamily="34" charset="0"/>
              </a:defRPr>
            </a:lvl1pPr>
            <a:lvl2pPr>
              <a:defRPr sz="24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pPr algn="ctr" eaLnBrk="0" fontAlgn="base" hangingPunct="0">
              <a:spcBef>
                <a:spcPct val="0"/>
              </a:spcBef>
              <a:spcAft>
                <a:spcPct val="0"/>
              </a:spcAft>
            </a:pPr>
            <a:r>
              <a:rPr lang="en-US" altLang="en-US" sz="1800" b="1" smtClean="0">
                <a:solidFill>
                  <a:srgbClr val="000000"/>
                </a:solidFill>
              </a:rPr>
              <a:t>Data Exploration</a:t>
            </a:r>
          </a:p>
        </p:txBody>
      </p:sp>
      <p:sp>
        <p:nvSpPr>
          <p:cNvPr id="26647" name="Text Box 23"/>
          <p:cNvSpPr txBox="1">
            <a:spLocks noChangeArrowheads="1"/>
          </p:cNvSpPr>
          <p:nvPr/>
        </p:nvSpPr>
        <p:spPr bwMode="auto">
          <a:xfrm>
            <a:off x="2133600" y="4876800"/>
            <a:ext cx="457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ahoma" pitchFamily="34" charset="0"/>
              </a:defRPr>
            </a:lvl1pPr>
            <a:lvl2pPr>
              <a:defRPr sz="24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pPr eaLnBrk="0" fontAlgn="base" hangingPunct="0">
              <a:spcBef>
                <a:spcPct val="0"/>
              </a:spcBef>
              <a:spcAft>
                <a:spcPct val="0"/>
              </a:spcAft>
            </a:pPr>
            <a:r>
              <a:rPr lang="en-US" altLang="en-US" sz="1800" b="1" i="1" smtClean="0">
                <a:solidFill>
                  <a:srgbClr val="000000"/>
                </a:solidFill>
                <a:latin typeface="Times New Roman" pitchFamily="18" charset="0"/>
              </a:rPr>
              <a:t>Statistical Summary, Querying, and Reporting</a:t>
            </a:r>
            <a:endParaRPr lang="en-US" altLang="en-US" sz="1800" b="1" i="1" smtClean="0">
              <a:solidFill>
                <a:srgbClr val="FFFFFF"/>
              </a:solidFill>
              <a:latin typeface="Times New Roman" pitchFamily="18" charset="0"/>
            </a:endParaRPr>
          </a:p>
        </p:txBody>
      </p:sp>
      <p:sp>
        <p:nvSpPr>
          <p:cNvPr id="26648" name="Text Box 24"/>
          <p:cNvSpPr txBox="1">
            <a:spLocks noChangeArrowheads="1"/>
          </p:cNvSpPr>
          <p:nvPr/>
        </p:nvSpPr>
        <p:spPr bwMode="auto">
          <a:xfrm>
            <a:off x="1600200" y="5410200"/>
            <a:ext cx="60213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ahoma" pitchFamily="34" charset="0"/>
              </a:defRPr>
            </a:lvl1pPr>
            <a:lvl2pPr>
              <a:defRPr sz="24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pPr eaLnBrk="0" fontAlgn="base" hangingPunct="0">
              <a:spcBef>
                <a:spcPct val="0"/>
              </a:spcBef>
              <a:spcAft>
                <a:spcPct val="0"/>
              </a:spcAft>
            </a:pPr>
            <a:r>
              <a:rPr lang="en-US" altLang="en-US" sz="1800" b="1" smtClean="0">
                <a:solidFill>
                  <a:srgbClr val="000000"/>
                </a:solidFill>
              </a:rPr>
              <a:t>Data Preprocessing/Integration, Data Warehouses</a:t>
            </a:r>
          </a:p>
        </p:txBody>
      </p:sp>
      <p:sp>
        <p:nvSpPr>
          <p:cNvPr id="26649" name="Text Box 25"/>
          <p:cNvSpPr txBox="1">
            <a:spLocks noChangeArrowheads="1"/>
          </p:cNvSpPr>
          <p:nvPr/>
        </p:nvSpPr>
        <p:spPr bwMode="auto">
          <a:xfrm>
            <a:off x="3581400" y="5791200"/>
            <a:ext cx="16970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ahoma" pitchFamily="34" charset="0"/>
              </a:defRPr>
            </a:lvl1pPr>
            <a:lvl2pPr>
              <a:defRPr sz="24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pPr eaLnBrk="0" fontAlgn="base" hangingPunct="0">
              <a:spcBef>
                <a:spcPct val="0"/>
              </a:spcBef>
              <a:spcAft>
                <a:spcPct val="0"/>
              </a:spcAft>
            </a:pPr>
            <a:r>
              <a:rPr lang="en-US" altLang="en-US" sz="1800" b="1" smtClean="0">
                <a:solidFill>
                  <a:srgbClr val="000000"/>
                </a:solidFill>
              </a:rPr>
              <a:t>Data Sources</a:t>
            </a:r>
            <a:endParaRPr lang="en-US" altLang="en-US" sz="1800" b="1" smtClean="0">
              <a:solidFill>
                <a:srgbClr val="FFFFFF"/>
              </a:solidFill>
            </a:endParaRPr>
          </a:p>
        </p:txBody>
      </p:sp>
      <p:sp>
        <p:nvSpPr>
          <p:cNvPr id="26650" name="Text Box 26"/>
          <p:cNvSpPr txBox="1">
            <a:spLocks noChangeArrowheads="1"/>
          </p:cNvSpPr>
          <p:nvPr/>
        </p:nvSpPr>
        <p:spPr bwMode="auto">
          <a:xfrm>
            <a:off x="1066800" y="6096000"/>
            <a:ext cx="7118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ahoma" pitchFamily="34" charset="0"/>
              </a:defRPr>
            </a:lvl1pPr>
            <a:lvl2pPr>
              <a:defRPr sz="24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pPr eaLnBrk="0" fontAlgn="base" hangingPunct="0">
              <a:spcBef>
                <a:spcPct val="0"/>
              </a:spcBef>
              <a:spcAft>
                <a:spcPct val="0"/>
              </a:spcAft>
            </a:pPr>
            <a:r>
              <a:rPr lang="en-US" altLang="en-US" sz="1800" b="1" i="1" smtClean="0">
                <a:solidFill>
                  <a:srgbClr val="000000"/>
                </a:solidFill>
                <a:latin typeface="Times New Roman" pitchFamily="18" charset="0"/>
              </a:rPr>
              <a:t>Paper, Files, Web documents, Scientific experiments, Database Systems</a:t>
            </a:r>
          </a:p>
        </p:txBody>
      </p:sp>
      <p:sp>
        <p:nvSpPr>
          <p:cNvPr id="26651" name="Line 27"/>
          <p:cNvSpPr>
            <a:spLocks noChangeShapeType="1"/>
          </p:cNvSpPr>
          <p:nvPr/>
        </p:nvSpPr>
        <p:spPr bwMode="auto">
          <a:xfrm>
            <a:off x="457200" y="6477000"/>
            <a:ext cx="838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GB" sz="2800" smtClean="0">
              <a:solidFill>
                <a:srgbClr val="000000"/>
              </a:solidFill>
            </a:endParaRPr>
          </a:p>
        </p:txBody>
      </p:sp>
      <p:sp>
        <p:nvSpPr>
          <p:cNvPr id="2" name="Slide Number Placeholder 1"/>
          <p:cNvSpPr>
            <a:spLocks noGrp="1"/>
          </p:cNvSpPr>
          <p:nvPr>
            <p:ph type="sldNum" sz="quarter" idx="12"/>
          </p:nvPr>
        </p:nvSpPr>
        <p:spPr/>
        <p:txBody>
          <a:bodyPr/>
          <a:lstStyle/>
          <a:p>
            <a:fld id="{0720C1DC-42B2-40D3-A8B4-A7BC19412B87}" type="slidenum">
              <a:rPr lang="en-US" altLang="en-US" smtClean="0">
                <a:solidFill>
                  <a:srgbClr val="000000"/>
                </a:solidFill>
              </a:rPr>
              <a:pPr/>
              <a:t>18</a:t>
            </a:fld>
            <a:endParaRPr lang="en-US" altLang="en-US">
              <a:solidFill>
                <a:srgbClr val="000000"/>
              </a:solidFill>
            </a:endParaRPr>
          </a:p>
        </p:txBody>
      </p:sp>
    </p:spTree>
    <p:extLst>
      <p:ext uri="{BB962C8B-B14F-4D97-AF65-F5344CB8AC3E}">
        <p14:creationId xmlns:p14="http://schemas.microsoft.com/office/powerpoint/2010/main" val="1186535389"/>
      </p:ext>
    </p:extLst>
  </p:cSld>
  <p:clrMapOvr>
    <a:masterClrMapping/>
  </p:clrMapOvr>
  <p:transition>
    <p:zo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pPr eaLnBrk="1" hangingPunct="1"/>
            <a:r>
              <a:rPr lang="en-US" altLang="en-US" smtClean="0"/>
              <a:t>Example: Medical Data Mining </a:t>
            </a:r>
          </a:p>
        </p:txBody>
      </p:sp>
      <p:sp>
        <p:nvSpPr>
          <p:cNvPr id="32772" name="Rectangle 3"/>
          <p:cNvSpPr>
            <a:spLocks noGrp="1" noChangeArrowheads="1"/>
          </p:cNvSpPr>
          <p:nvPr>
            <p:ph type="body" idx="1"/>
          </p:nvPr>
        </p:nvSpPr>
        <p:spPr/>
        <p:txBody>
          <a:bodyPr/>
          <a:lstStyle/>
          <a:p>
            <a:pPr algn="just" eaLnBrk="1" hangingPunct="1">
              <a:lnSpc>
                <a:spcPct val="120000"/>
              </a:lnSpc>
            </a:pPr>
            <a:r>
              <a:rPr lang="en-US" altLang="en-US" dirty="0" smtClean="0"/>
              <a:t>Health care &amp; medical data mining – often adopted such a view in statistics and machine learning</a:t>
            </a:r>
          </a:p>
          <a:p>
            <a:pPr algn="just" eaLnBrk="1" hangingPunct="1">
              <a:lnSpc>
                <a:spcPct val="120000"/>
              </a:lnSpc>
            </a:pPr>
            <a:r>
              <a:rPr lang="en-US" altLang="en-US" dirty="0" smtClean="0"/>
              <a:t>Preprocessing of the data (including feature extraction and dimension reduction)</a:t>
            </a:r>
          </a:p>
          <a:p>
            <a:pPr algn="just" eaLnBrk="1" hangingPunct="1">
              <a:lnSpc>
                <a:spcPct val="120000"/>
              </a:lnSpc>
            </a:pPr>
            <a:r>
              <a:rPr lang="en-US" altLang="en-US" dirty="0" smtClean="0"/>
              <a:t>Classification or/and clustering processes</a:t>
            </a:r>
          </a:p>
          <a:p>
            <a:pPr algn="just" eaLnBrk="1" hangingPunct="1">
              <a:lnSpc>
                <a:spcPct val="120000"/>
              </a:lnSpc>
            </a:pPr>
            <a:r>
              <a:rPr lang="en-US" altLang="en-US" dirty="0" smtClean="0"/>
              <a:t>Post-processing for presentation</a:t>
            </a:r>
          </a:p>
        </p:txBody>
      </p:sp>
      <p:sp>
        <p:nvSpPr>
          <p:cNvPr id="2" name="Slide Number Placeholder 1"/>
          <p:cNvSpPr>
            <a:spLocks noGrp="1"/>
          </p:cNvSpPr>
          <p:nvPr>
            <p:ph type="sldNum" sz="quarter" idx="12"/>
          </p:nvPr>
        </p:nvSpPr>
        <p:spPr/>
        <p:txBody>
          <a:bodyPr/>
          <a:lstStyle/>
          <a:p>
            <a:fld id="{0720C1DC-42B2-40D3-A8B4-A7BC19412B87}" type="slidenum">
              <a:rPr lang="en-US" altLang="en-US" smtClean="0">
                <a:solidFill>
                  <a:srgbClr val="000000"/>
                </a:solidFill>
              </a:rPr>
              <a:pPr/>
              <a:t>19</a:t>
            </a:fld>
            <a:endParaRPr lang="en-US" altLang="en-US">
              <a:solidFill>
                <a:srgbClr val="000000"/>
              </a:solidFill>
            </a:endParaRPr>
          </a:p>
        </p:txBody>
      </p:sp>
    </p:spTree>
    <p:extLst>
      <p:ext uri="{BB962C8B-B14F-4D97-AF65-F5344CB8AC3E}">
        <p14:creationId xmlns:p14="http://schemas.microsoft.com/office/powerpoint/2010/main" val="3472551838"/>
      </p:ext>
    </p:extLst>
  </p:cSld>
  <p:clrMapOvr>
    <a:masterClrMapping/>
  </p:clrMapOvr>
  <p:transition>
    <p:zo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600" b="1" dirty="0" smtClean="0">
                <a:solidFill>
                  <a:srgbClr val="0070C0"/>
                </a:solidFill>
                <a:latin typeface="Times New Roman" pitchFamily="18" charset="0"/>
                <a:cs typeface="Times New Roman" pitchFamily="18" charset="0"/>
              </a:rPr>
              <a:t>INSTITUTE VISION AND MISSION</a:t>
            </a:r>
            <a:r>
              <a:rPr lang="en-US" sz="3600" dirty="0" smtClean="0">
                <a:solidFill>
                  <a:srgbClr val="0070C0"/>
                </a:solidFill>
                <a:latin typeface="Times New Roman" pitchFamily="18" charset="0"/>
                <a:cs typeface="Times New Roman" pitchFamily="18" charset="0"/>
              </a:rPr>
              <a:t/>
            </a:r>
            <a:br>
              <a:rPr lang="en-US" sz="3600" dirty="0" smtClean="0">
                <a:solidFill>
                  <a:srgbClr val="0070C0"/>
                </a:solidFill>
                <a:latin typeface="Times New Roman" pitchFamily="18" charset="0"/>
                <a:cs typeface="Times New Roman" pitchFamily="18" charset="0"/>
              </a:rPr>
            </a:br>
            <a:endParaRPr lang="en-US" sz="3600" dirty="0">
              <a:solidFill>
                <a:srgbClr val="0070C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066800"/>
            <a:ext cx="8305800" cy="5791200"/>
          </a:xfrm>
        </p:spPr>
        <p:txBody>
          <a:bodyPr>
            <a:normAutofit fontScale="92500"/>
          </a:bodyPr>
          <a:lstStyle/>
          <a:p>
            <a:pPr algn="just">
              <a:buNone/>
            </a:pPr>
            <a:r>
              <a:rPr lang="en-IN" b="1" dirty="0" smtClean="0">
                <a:solidFill>
                  <a:srgbClr val="FF0000"/>
                </a:solidFill>
                <a:latin typeface="Times New Roman" pitchFamily="18" charset="0"/>
                <a:cs typeface="Times New Roman" pitchFamily="18" charset="0"/>
              </a:rPr>
              <a:t>VISION</a:t>
            </a:r>
          </a:p>
          <a:p>
            <a:pPr algn="just">
              <a:buNone/>
            </a:pPr>
            <a:r>
              <a:rPr lang="en-IN" dirty="0" smtClean="0">
                <a:latin typeface="Times New Roman" pitchFamily="18" charset="0"/>
                <a:cs typeface="Times New Roman" pitchFamily="18" charset="0"/>
              </a:rPr>
              <a:t>	To achieve a prominent position among the top technical institutions.</a:t>
            </a:r>
            <a:endParaRPr lang="en-US" dirty="0" smtClean="0">
              <a:latin typeface="Times New Roman" pitchFamily="18" charset="0"/>
              <a:cs typeface="Times New Roman" pitchFamily="18" charset="0"/>
            </a:endParaRPr>
          </a:p>
          <a:p>
            <a:pPr algn="just">
              <a:buNone/>
            </a:pPr>
            <a:r>
              <a:rPr lang="en-IN" b="1" dirty="0" smtClean="0">
                <a:solidFill>
                  <a:srgbClr val="FF0000"/>
                </a:solidFill>
                <a:latin typeface="Times New Roman" pitchFamily="18" charset="0"/>
                <a:cs typeface="Times New Roman" pitchFamily="18" charset="0"/>
              </a:rPr>
              <a:t>MISSION</a:t>
            </a:r>
          </a:p>
          <a:p>
            <a:pPr algn="just" fontAlgn="base"/>
            <a:r>
              <a:rPr lang="en-IN" dirty="0" smtClean="0">
                <a:latin typeface="Times New Roman" pitchFamily="18" charset="0"/>
                <a:cs typeface="Times New Roman" pitchFamily="18" charset="0"/>
              </a:rPr>
              <a:t>M1: To bestow standard technical education par excellence through state of the art infrastructure, competent faculty and high ethical standards.</a:t>
            </a:r>
            <a:endParaRPr lang="en-US" dirty="0" smtClean="0">
              <a:latin typeface="Times New Roman" pitchFamily="18" charset="0"/>
              <a:cs typeface="Times New Roman" pitchFamily="18" charset="0"/>
            </a:endParaRPr>
          </a:p>
          <a:p>
            <a:pPr algn="just" fontAlgn="base"/>
            <a:r>
              <a:rPr lang="en-IN" dirty="0" smtClean="0">
                <a:latin typeface="Times New Roman" pitchFamily="18" charset="0"/>
                <a:cs typeface="Times New Roman" pitchFamily="18" charset="0"/>
              </a:rPr>
              <a:t>M2: To nurture research and entrepreneurial skills among students in cutting edge technologies.</a:t>
            </a:r>
            <a:endParaRPr lang="en-US" dirty="0" smtClean="0">
              <a:latin typeface="Times New Roman" pitchFamily="18" charset="0"/>
              <a:cs typeface="Times New Roman" pitchFamily="18" charset="0"/>
            </a:endParaRPr>
          </a:p>
          <a:p>
            <a:pPr algn="just" fontAlgn="base"/>
            <a:r>
              <a:rPr lang="en-IN" dirty="0" smtClean="0">
                <a:latin typeface="Times New Roman" pitchFamily="18" charset="0"/>
                <a:cs typeface="Times New Roman" pitchFamily="18" charset="0"/>
              </a:rPr>
              <a:t> M3: To provide education for developing high-quality professionals to transform the society.</a:t>
            </a:r>
            <a:endParaRPr lang="en-US" dirty="0" smtClean="0">
              <a:latin typeface="Times New Roman" pitchFamily="18" charset="0"/>
              <a:cs typeface="Times New Roman" pitchFamily="18" charset="0"/>
            </a:endParaRPr>
          </a:p>
          <a:p>
            <a:pPr algn="just">
              <a:buNone/>
            </a:pPr>
            <a:endParaRPr lang="en-US" dirty="0">
              <a:solidFill>
                <a:srgbClr val="FF000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667DE59F-2493-4531-95EF-83AAC670DBB2}" type="slidenum">
              <a:rPr lang="en-US" smtClean="0"/>
              <a:pPr/>
              <a:t>2</a:t>
            </a:fld>
            <a:endParaRPr lang="en-US"/>
          </a:p>
        </p:txBody>
      </p:sp>
    </p:spTree>
    <p:extLst>
      <p:ext uri="{BB962C8B-B14F-4D97-AF65-F5344CB8AC3E}">
        <p14:creationId xmlns:p14="http://schemas.microsoft.com/office/powerpoint/2010/main" val="1685430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a:xfrm>
            <a:off x="304800" y="304800"/>
            <a:ext cx="8458200" cy="685800"/>
          </a:xfrm>
          <a:noFill/>
        </p:spPr>
        <p:txBody>
          <a:bodyPr lIns="92075" tIns="46038" rIns="92075" bIns="46038" anchor="ctr"/>
          <a:lstStyle/>
          <a:p>
            <a:pPr eaLnBrk="1" hangingPunct="1"/>
            <a:r>
              <a:rPr lang="en-US" altLang="en-US" sz="3200" smtClean="0"/>
              <a:t>Multi-Dimensional View of Data Mining</a:t>
            </a:r>
          </a:p>
        </p:txBody>
      </p:sp>
      <p:sp>
        <p:nvSpPr>
          <p:cNvPr id="34820" name="Rectangle 3"/>
          <p:cNvSpPr>
            <a:spLocks noGrp="1" noChangeArrowheads="1"/>
          </p:cNvSpPr>
          <p:nvPr>
            <p:ph type="body" idx="1"/>
          </p:nvPr>
        </p:nvSpPr>
        <p:spPr>
          <a:xfrm>
            <a:off x="152400" y="1066800"/>
            <a:ext cx="8839200" cy="5486400"/>
          </a:xfrm>
          <a:noFill/>
        </p:spPr>
        <p:txBody>
          <a:bodyPr lIns="92075" tIns="46038" rIns="92075" bIns="46038"/>
          <a:lstStyle/>
          <a:p>
            <a:pPr eaLnBrk="1" hangingPunct="1">
              <a:lnSpc>
                <a:spcPct val="100000"/>
              </a:lnSpc>
            </a:pPr>
            <a:r>
              <a:rPr lang="en-US" altLang="en-US" sz="2000" b="1" dirty="0" smtClean="0"/>
              <a:t>Data to be mined</a:t>
            </a:r>
            <a:endParaRPr lang="en-US" altLang="en-US" sz="2000" dirty="0" smtClean="0"/>
          </a:p>
          <a:p>
            <a:pPr lvl="1" algn="just" eaLnBrk="1" hangingPunct="1">
              <a:lnSpc>
                <a:spcPct val="100000"/>
              </a:lnSpc>
            </a:pPr>
            <a:r>
              <a:rPr lang="en-US" altLang="en-US" sz="2000" dirty="0" smtClean="0"/>
              <a:t>Database data (extended-relational, object-oriented, heterogeneous, legacy), data warehouse, transactional data, stream, spatiotemporal, time-series, sequence, text and web, multi-media, graphs &amp; social and information networks</a:t>
            </a:r>
          </a:p>
          <a:p>
            <a:pPr eaLnBrk="1" hangingPunct="1">
              <a:lnSpc>
                <a:spcPct val="100000"/>
              </a:lnSpc>
            </a:pPr>
            <a:r>
              <a:rPr lang="en-US" altLang="en-US" sz="2000" b="1" dirty="0" smtClean="0"/>
              <a:t>Knowledge to be mined (or: Data mining functions)</a:t>
            </a:r>
            <a:endParaRPr lang="en-US" altLang="en-US" sz="2000" dirty="0" smtClean="0"/>
          </a:p>
          <a:p>
            <a:pPr lvl="1" algn="just" eaLnBrk="1" hangingPunct="1">
              <a:lnSpc>
                <a:spcPct val="100000"/>
              </a:lnSpc>
            </a:pPr>
            <a:r>
              <a:rPr lang="en-US" altLang="en-US" sz="2000" dirty="0" smtClean="0"/>
              <a:t>Characterization, discrimination, association, classification, clustering, trend/deviation, outlier analysis, etc.</a:t>
            </a:r>
          </a:p>
          <a:p>
            <a:pPr lvl="1" algn="just" eaLnBrk="1" hangingPunct="1">
              <a:lnSpc>
                <a:spcPct val="100000"/>
              </a:lnSpc>
            </a:pPr>
            <a:r>
              <a:rPr lang="en-US" altLang="en-US" sz="2000" dirty="0" smtClean="0"/>
              <a:t>Descriptive vs. predictive data mining </a:t>
            </a:r>
          </a:p>
          <a:p>
            <a:pPr lvl="1" algn="just" eaLnBrk="1" hangingPunct="1">
              <a:lnSpc>
                <a:spcPct val="100000"/>
              </a:lnSpc>
            </a:pPr>
            <a:r>
              <a:rPr lang="en-US" altLang="en-US" sz="2000" dirty="0" smtClean="0"/>
              <a:t>Multiple/integrated functions and mining at multiple levels</a:t>
            </a:r>
          </a:p>
          <a:p>
            <a:pPr eaLnBrk="1" hangingPunct="1">
              <a:lnSpc>
                <a:spcPct val="100000"/>
              </a:lnSpc>
            </a:pPr>
            <a:r>
              <a:rPr lang="en-US" altLang="en-US" sz="2000" b="1" dirty="0" smtClean="0"/>
              <a:t>Techniques utilized</a:t>
            </a:r>
          </a:p>
          <a:p>
            <a:pPr lvl="1" algn="just" eaLnBrk="1" hangingPunct="1">
              <a:lnSpc>
                <a:spcPct val="100000"/>
              </a:lnSpc>
            </a:pPr>
            <a:r>
              <a:rPr lang="en-US" altLang="en-US" sz="2000" dirty="0" smtClean="0"/>
              <a:t>Data-intensive, data warehouse (OLAP), machine learning, statistics, pattern recognition, visualization, high-performance, etc.</a:t>
            </a:r>
          </a:p>
          <a:p>
            <a:pPr eaLnBrk="1" hangingPunct="1">
              <a:lnSpc>
                <a:spcPct val="100000"/>
              </a:lnSpc>
            </a:pPr>
            <a:r>
              <a:rPr lang="en-US" altLang="en-US" sz="2000" b="1" dirty="0" smtClean="0"/>
              <a:t>Applications adapted</a:t>
            </a:r>
          </a:p>
          <a:p>
            <a:pPr lvl="1" algn="just" eaLnBrk="1" hangingPunct="1">
              <a:lnSpc>
                <a:spcPct val="100000"/>
              </a:lnSpc>
            </a:pPr>
            <a:r>
              <a:rPr lang="en-US" altLang="en-US" sz="2000" dirty="0" smtClean="0"/>
              <a:t>Retail, telecommunication, banking, fraud analysis, bio-data mining, stock market analysis, text mining, Web mining, etc.</a:t>
            </a:r>
          </a:p>
        </p:txBody>
      </p:sp>
      <p:sp>
        <p:nvSpPr>
          <p:cNvPr id="2" name="Slide Number Placeholder 1"/>
          <p:cNvSpPr>
            <a:spLocks noGrp="1"/>
          </p:cNvSpPr>
          <p:nvPr>
            <p:ph type="sldNum" sz="quarter" idx="12"/>
          </p:nvPr>
        </p:nvSpPr>
        <p:spPr/>
        <p:txBody>
          <a:bodyPr/>
          <a:lstStyle/>
          <a:p>
            <a:fld id="{0720C1DC-42B2-40D3-A8B4-A7BC19412B87}" type="slidenum">
              <a:rPr lang="en-US" altLang="en-US" smtClean="0">
                <a:solidFill>
                  <a:srgbClr val="000000"/>
                </a:solidFill>
              </a:rPr>
              <a:pPr/>
              <a:t>20</a:t>
            </a:fld>
            <a:endParaRPr lang="en-US" altLang="en-US">
              <a:solidFill>
                <a:srgbClr val="000000"/>
              </a:solidFill>
            </a:endParaRPr>
          </a:p>
        </p:txBody>
      </p:sp>
    </p:spTree>
    <p:extLst>
      <p:ext uri="{BB962C8B-B14F-4D97-AF65-F5344CB8AC3E}">
        <p14:creationId xmlns:p14="http://schemas.microsoft.com/office/powerpoint/2010/main" val="1176476752"/>
      </p:ext>
    </p:extLst>
  </p:cSld>
  <p:clrMapOvr>
    <a:masterClrMapping/>
  </p:clrMapOvr>
  <p:transition>
    <p:zo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457200" y="304800"/>
            <a:ext cx="8229600" cy="685800"/>
          </a:xfrm>
          <a:noFill/>
        </p:spPr>
        <p:txBody>
          <a:bodyPr lIns="92075" tIns="46038" rIns="92075" bIns="46038" anchor="ctr"/>
          <a:lstStyle/>
          <a:p>
            <a:pPr eaLnBrk="1" hangingPunct="1"/>
            <a:r>
              <a:rPr lang="en-US" altLang="en-US" sz="3200" smtClean="0"/>
              <a:t>Data Mining: On What Kinds of Data?</a:t>
            </a:r>
            <a:endParaRPr lang="en-US" altLang="en-US" sz="3200" b="0" u="sng" smtClean="0"/>
          </a:p>
        </p:txBody>
      </p:sp>
      <p:sp>
        <p:nvSpPr>
          <p:cNvPr id="36868" name="Rectangle 3"/>
          <p:cNvSpPr>
            <a:spLocks noGrp="1" noChangeArrowheads="1"/>
          </p:cNvSpPr>
          <p:nvPr>
            <p:ph type="body" idx="1"/>
          </p:nvPr>
        </p:nvSpPr>
        <p:spPr>
          <a:xfrm>
            <a:off x="304800" y="990600"/>
            <a:ext cx="8686800" cy="5486400"/>
          </a:xfrm>
          <a:noFill/>
        </p:spPr>
        <p:txBody>
          <a:bodyPr lIns="92075" tIns="46038" rIns="92075" bIns="46038"/>
          <a:lstStyle/>
          <a:p>
            <a:pPr eaLnBrk="1" hangingPunct="1">
              <a:lnSpc>
                <a:spcPct val="130000"/>
              </a:lnSpc>
            </a:pPr>
            <a:r>
              <a:rPr lang="en-US" altLang="en-US" sz="2000" b="1" dirty="0" smtClean="0"/>
              <a:t>Database-oriented data sets and applications</a:t>
            </a:r>
          </a:p>
          <a:p>
            <a:pPr lvl="1" eaLnBrk="1" hangingPunct="1">
              <a:lnSpc>
                <a:spcPct val="130000"/>
              </a:lnSpc>
            </a:pPr>
            <a:r>
              <a:rPr lang="en-US" altLang="en-US" sz="2000" dirty="0" smtClean="0"/>
              <a:t>Relational database, data warehouse, transactional database</a:t>
            </a:r>
          </a:p>
          <a:p>
            <a:pPr eaLnBrk="1" hangingPunct="1">
              <a:lnSpc>
                <a:spcPct val="130000"/>
              </a:lnSpc>
            </a:pPr>
            <a:r>
              <a:rPr lang="en-US" altLang="en-US" sz="2000" b="1" dirty="0" smtClean="0"/>
              <a:t>Advanced data sets and advanced applications </a:t>
            </a:r>
          </a:p>
          <a:p>
            <a:pPr lvl="1" eaLnBrk="1" hangingPunct="1">
              <a:lnSpc>
                <a:spcPct val="130000"/>
              </a:lnSpc>
            </a:pPr>
            <a:r>
              <a:rPr lang="en-US" altLang="en-US" sz="2000" dirty="0" smtClean="0"/>
              <a:t>Data streams and sensor data</a:t>
            </a:r>
          </a:p>
          <a:p>
            <a:pPr lvl="1" eaLnBrk="1" hangingPunct="1">
              <a:lnSpc>
                <a:spcPct val="130000"/>
              </a:lnSpc>
            </a:pPr>
            <a:r>
              <a:rPr lang="en-US" altLang="en-US" sz="2000" dirty="0" smtClean="0"/>
              <a:t>Time-series data, temporal data, sequence data (incl. bio-sequences) </a:t>
            </a:r>
          </a:p>
          <a:p>
            <a:pPr lvl="1" eaLnBrk="1" hangingPunct="1">
              <a:lnSpc>
                <a:spcPct val="130000"/>
              </a:lnSpc>
            </a:pPr>
            <a:r>
              <a:rPr lang="en-US" altLang="en-US" sz="2000" dirty="0" smtClean="0"/>
              <a:t>Structure data, graphs, social networks and multi-linked data</a:t>
            </a:r>
          </a:p>
          <a:p>
            <a:pPr lvl="1" eaLnBrk="1" hangingPunct="1">
              <a:lnSpc>
                <a:spcPct val="130000"/>
              </a:lnSpc>
            </a:pPr>
            <a:r>
              <a:rPr lang="en-US" altLang="en-US" sz="2000" dirty="0" smtClean="0"/>
              <a:t>Object-relational databases</a:t>
            </a:r>
          </a:p>
          <a:p>
            <a:pPr lvl="1" eaLnBrk="1" hangingPunct="1">
              <a:lnSpc>
                <a:spcPct val="130000"/>
              </a:lnSpc>
            </a:pPr>
            <a:r>
              <a:rPr lang="en-US" altLang="en-US" sz="2000" dirty="0" smtClean="0"/>
              <a:t>Heterogeneous databases and legacy databases</a:t>
            </a:r>
          </a:p>
          <a:p>
            <a:pPr lvl="1" eaLnBrk="1" hangingPunct="1">
              <a:lnSpc>
                <a:spcPct val="130000"/>
              </a:lnSpc>
            </a:pPr>
            <a:r>
              <a:rPr lang="en-US" altLang="en-US" sz="2000" dirty="0" smtClean="0"/>
              <a:t>Spatial data and spatiotemporal data</a:t>
            </a:r>
          </a:p>
          <a:p>
            <a:pPr lvl="1" eaLnBrk="1" hangingPunct="1">
              <a:lnSpc>
                <a:spcPct val="130000"/>
              </a:lnSpc>
            </a:pPr>
            <a:r>
              <a:rPr lang="en-US" altLang="en-US" sz="2000" dirty="0" smtClean="0"/>
              <a:t>Multimedia database</a:t>
            </a:r>
          </a:p>
          <a:p>
            <a:pPr lvl="1" eaLnBrk="1" hangingPunct="1">
              <a:lnSpc>
                <a:spcPct val="130000"/>
              </a:lnSpc>
            </a:pPr>
            <a:r>
              <a:rPr lang="en-US" altLang="en-US" sz="2000" dirty="0" smtClean="0"/>
              <a:t>Text databases</a:t>
            </a:r>
          </a:p>
          <a:p>
            <a:pPr lvl="1" eaLnBrk="1" hangingPunct="1">
              <a:lnSpc>
                <a:spcPct val="130000"/>
              </a:lnSpc>
            </a:pPr>
            <a:r>
              <a:rPr lang="en-US" altLang="en-US" sz="2000" dirty="0" smtClean="0"/>
              <a:t>The World-Wide Web</a:t>
            </a:r>
          </a:p>
        </p:txBody>
      </p:sp>
      <p:sp>
        <p:nvSpPr>
          <p:cNvPr id="2" name="Slide Number Placeholder 1"/>
          <p:cNvSpPr>
            <a:spLocks noGrp="1"/>
          </p:cNvSpPr>
          <p:nvPr>
            <p:ph type="sldNum" sz="quarter" idx="12"/>
          </p:nvPr>
        </p:nvSpPr>
        <p:spPr/>
        <p:txBody>
          <a:bodyPr/>
          <a:lstStyle/>
          <a:p>
            <a:fld id="{0720C1DC-42B2-40D3-A8B4-A7BC19412B87}" type="slidenum">
              <a:rPr lang="en-US" altLang="en-US" smtClean="0">
                <a:solidFill>
                  <a:srgbClr val="000000"/>
                </a:solidFill>
              </a:rPr>
              <a:pPr/>
              <a:t>21</a:t>
            </a:fld>
            <a:endParaRPr lang="en-US" altLang="en-US">
              <a:solidFill>
                <a:srgbClr val="000000"/>
              </a:solidFill>
            </a:endParaRPr>
          </a:p>
        </p:txBody>
      </p:sp>
    </p:spTree>
    <p:extLst>
      <p:ext uri="{BB962C8B-B14F-4D97-AF65-F5344CB8AC3E}">
        <p14:creationId xmlns:p14="http://schemas.microsoft.com/office/powerpoint/2010/main" val="3667134594"/>
      </p:ext>
    </p:extLst>
  </p:cSld>
  <p:clrMapOvr>
    <a:masterClrMapping/>
  </p:clrMapOvr>
  <p:transition>
    <p:zo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43494928-8AAD-4C21-8687-646AB3E9CE58}" type="slidenum">
              <a:rPr lang="en-US" sz="1200" smtClean="0"/>
              <a:pPr eaLnBrk="1" hangingPunct="1"/>
              <a:t>22</a:t>
            </a:fld>
            <a:endParaRPr lang="en-US" sz="1200" smtClean="0"/>
          </a:p>
        </p:txBody>
      </p:sp>
      <p:sp>
        <p:nvSpPr>
          <p:cNvPr id="5123" name="Rectangle 2"/>
          <p:cNvSpPr>
            <a:spLocks noGrp="1" noChangeArrowheads="1"/>
          </p:cNvSpPr>
          <p:nvPr>
            <p:ph type="title"/>
          </p:nvPr>
        </p:nvSpPr>
        <p:spPr>
          <a:xfrm>
            <a:off x="1295400" y="304800"/>
            <a:ext cx="7010400" cy="838200"/>
          </a:xfrm>
          <a:noFill/>
        </p:spPr>
        <p:txBody>
          <a:bodyPr lIns="92075" tIns="46038" rIns="92075" bIns="46038" anchor="ctr"/>
          <a:lstStyle/>
          <a:p>
            <a:pPr eaLnBrk="1" hangingPunct="1"/>
            <a:r>
              <a:rPr lang="en-US" smtClean="0"/>
              <a:t>What is a Data Warehouse?</a:t>
            </a:r>
            <a:endParaRPr lang="en-US" sz="3200" smtClean="0"/>
          </a:p>
        </p:txBody>
      </p:sp>
      <p:sp>
        <p:nvSpPr>
          <p:cNvPr id="5124" name="Rectangle 3"/>
          <p:cNvSpPr>
            <a:spLocks noGrp="1" noChangeArrowheads="1"/>
          </p:cNvSpPr>
          <p:nvPr>
            <p:ph type="body" idx="1"/>
          </p:nvPr>
        </p:nvSpPr>
        <p:spPr>
          <a:xfrm>
            <a:off x="381000" y="1371600"/>
            <a:ext cx="8305800" cy="5181600"/>
          </a:xfrm>
          <a:noFill/>
        </p:spPr>
        <p:txBody>
          <a:bodyPr lIns="92075" tIns="46038" rIns="92075" bIns="46038"/>
          <a:lstStyle/>
          <a:p>
            <a:pPr eaLnBrk="1" hangingPunct="1">
              <a:lnSpc>
                <a:spcPct val="140000"/>
              </a:lnSpc>
            </a:pPr>
            <a:r>
              <a:rPr lang="en-US" sz="2000" smtClean="0"/>
              <a:t>Defined in many different ways, but not rigorously.</a:t>
            </a:r>
          </a:p>
          <a:p>
            <a:pPr lvl="1" eaLnBrk="1" hangingPunct="1">
              <a:lnSpc>
                <a:spcPct val="140000"/>
              </a:lnSpc>
            </a:pPr>
            <a:r>
              <a:rPr lang="en-US" sz="2000" smtClean="0"/>
              <a:t>A decision support database that is maintained </a:t>
            </a:r>
            <a:r>
              <a:rPr lang="en-US" sz="2000" smtClean="0">
                <a:solidFill>
                  <a:schemeClr val="hlink"/>
                </a:solidFill>
              </a:rPr>
              <a:t>separately </a:t>
            </a:r>
            <a:r>
              <a:rPr lang="en-US" sz="2000" smtClean="0"/>
              <a:t>from the organization’s operational database</a:t>
            </a:r>
          </a:p>
          <a:p>
            <a:pPr lvl="1" eaLnBrk="1" hangingPunct="1">
              <a:lnSpc>
                <a:spcPct val="140000"/>
              </a:lnSpc>
            </a:pPr>
            <a:r>
              <a:rPr lang="en-US" sz="2000" smtClean="0"/>
              <a:t>Support </a:t>
            </a:r>
            <a:r>
              <a:rPr lang="en-US" sz="2000" smtClean="0">
                <a:solidFill>
                  <a:schemeClr val="hlink"/>
                </a:solidFill>
              </a:rPr>
              <a:t>information processing</a:t>
            </a:r>
            <a:r>
              <a:rPr lang="en-US" sz="2000" smtClean="0"/>
              <a:t> by providing a solid platform of consolidated, historical data for analysis.</a:t>
            </a:r>
          </a:p>
          <a:p>
            <a:pPr eaLnBrk="1" hangingPunct="1">
              <a:lnSpc>
                <a:spcPct val="140000"/>
              </a:lnSpc>
            </a:pPr>
            <a:r>
              <a:rPr lang="en-US" sz="2000" smtClean="0">
                <a:solidFill>
                  <a:srgbClr val="157573"/>
                </a:solidFill>
              </a:rPr>
              <a:t>“A data warehouse is a</a:t>
            </a:r>
            <a:r>
              <a:rPr lang="en-US" sz="2000" smtClean="0"/>
              <a:t> </a:t>
            </a:r>
            <a:r>
              <a:rPr lang="en-US" sz="2000" u="sng" smtClean="0">
                <a:solidFill>
                  <a:schemeClr val="hlink"/>
                </a:solidFill>
              </a:rPr>
              <a:t>subject-oriented</a:t>
            </a:r>
            <a:r>
              <a:rPr lang="en-US" sz="2000" smtClean="0"/>
              <a:t>,</a:t>
            </a:r>
            <a:r>
              <a:rPr lang="en-US" sz="2000" u="sng" smtClean="0">
                <a:solidFill>
                  <a:schemeClr val="hlink"/>
                </a:solidFill>
              </a:rPr>
              <a:t> integrated</a:t>
            </a:r>
            <a:r>
              <a:rPr lang="en-US" sz="2000" smtClean="0"/>
              <a:t>, </a:t>
            </a:r>
            <a:r>
              <a:rPr lang="en-US" sz="2000" u="sng" smtClean="0">
                <a:solidFill>
                  <a:schemeClr val="hlink"/>
                </a:solidFill>
              </a:rPr>
              <a:t>time-variant</a:t>
            </a:r>
            <a:r>
              <a:rPr lang="en-US" sz="2000" smtClean="0"/>
              <a:t>, </a:t>
            </a:r>
            <a:r>
              <a:rPr lang="en-US" sz="2000" smtClean="0">
                <a:solidFill>
                  <a:srgbClr val="157573"/>
                </a:solidFill>
              </a:rPr>
              <a:t>and </a:t>
            </a:r>
            <a:r>
              <a:rPr lang="en-US" sz="2000" u="sng" smtClean="0">
                <a:solidFill>
                  <a:schemeClr val="hlink"/>
                </a:solidFill>
              </a:rPr>
              <a:t>nonvolatile</a:t>
            </a:r>
            <a:r>
              <a:rPr lang="en-US" sz="2000" smtClean="0"/>
              <a:t> </a:t>
            </a:r>
            <a:r>
              <a:rPr lang="en-US" sz="2000" smtClean="0">
                <a:solidFill>
                  <a:srgbClr val="157573"/>
                </a:solidFill>
              </a:rPr>
              <a:t>collection of data in support of management’s decision-making process.”—W. H. Inmon</a:t>
            </a:r>
          </a:p>
          <a:p>
            <a:pPr eaLnBrk="1" hangingPunct="1">
              <a:lnSpc>
                <a:spcPct val="140000"/>
              </a:lnSpc>
            </a:pPr>
            <a:r>
              <a:rPr lang="en-US" sz="2000" smtClean="0"/>
              <a:t>Data warehousing:</a:t>
            </a:r>
          </a:p>
          <a:p>
            <a:pPr lvl="1" eaLnBrk="1" hangingPunct="1">
              <a:lnSpc>
                <a:spcPct val="140000"/>
              </a:lnSpc>
            </a:pPr>
            <a:r>
              <a:rPr lang="en-US" sz="2000" smtClean="0"/>
              <a:t>The process of constructing and using data warehouses</a:t>
            </a:r>
          </a:p>
        </p:txBody>
      </p:sp>
    </p:spTree>
    <p:extLst>
      <p:ext uri="{BB962C8B-B14F-4D97-AF65-F5344CB8AC3E}">
        <p14:creationId xmlns:p14="http://schemas.microsoft.com/office/powerpoint/2010/main" val="2439855872"/>
      </p:ext>
    </p:extLst>
  </p:cSld>
  <p:clrMapOvr>
    <a:masterClrMapping/>
  </p:clrMapOvr>
  <p:transition>
    <p:zo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F6B64661-D907-42EB-8CBD-31B438BFC896}" type="slidenum">
              <a:rPr lang="en-US" sz="1200" smtClean="0"/>
              <a:pPr eaLnBrk="1" hangingPunct="1"/>
              <a:t>23</a:t>
            </a:fld>
            <a:endParaRPr lang="en-US" sz="1200" smtClean="0"/>
          </a:p>
        </p:txBody>
      </p:sp>
      <p:sp>
        <p:nvSpPr>
          <p:cNvPr id="6147" name="Rectangle 2"/>
          <p:cNvSpPr>
            <a:spLocks noGrp="1" noChangeArrowheads="1"/>
          </p:cNvSpPr>
          <p:nvPr>
            <p:ph type="title"/>
          </p:nvPr>
        </p:nvSpPr>
        <p:spPr>
          <a:xfrm>
            <a:off x="13138" y="152400"/>
            <a:ext cx="9067800" cy="838200"/>
          </a:xfrm>
          <a:noFill/>
        </p:spPr>
        <p:txBody>
          <a:bodyPr lIns="92075" tIns="46038" rIns="92075" bIns="46038"/>
          <a:lstStyle/>
          <a:p>
            <a:pPr eaLnBrk="1" hangingPunct="1"/>
            <a:r>
              <a:rPr lang="en-US" dirty="0" smtClean="0"/>
              <a:t>Data Warehouse—Subject-Oriented</a:t>
            </a:r>
            <a:endParaRPr lang="en-US" sz="3200" dirty="0" smtClean="0"/>
          </a:p>
        </p:txBody>
      </p:sp>
      <p:sp>
        <p:nvSpPr>
          <p:cNvPr id="6148" name="Rectangle 3"/>
          <p:cNvSpPr>
            <a:spLocks noGrp="1" noChangeArrowheads="1"/>
          </p:cNvSpPr>
          <p:nvPr>
            <p:ph type="body" idx="1"/>
          </p:nvPr>
        </p:nvSpPr>
        <p:spPr>
          <a:xfrm>
            <a:off x="381000" y="1524000"/>
            <a:ext cx="8305800" cy="4608513"/>
          </a:xfrm>
          <a:noFill/>
        </p:spPr>
        <p:txBody>
          <a:bodyPr lIns="92075" tIns="46038" rIns="92075" bIns="46038"/>
          <a:lstStyle/>
          <a:p>
            <a:pPr eaLnBrk="1" hangingPunct="1">
              <a:lnSpc>
                <a:spcPct val="130000"/>
              </a:lnSpc>
            </a:pPr>
            <a:r>
              <a:rPr lang="en-US" sz="2400" smtClean="0"/>
              <a:t>Organized around major subjects, such as </a:t>
            </a:r>
            <a:r>
              <a:rPr lang="en-US" sz="2400" smtClean="0">
                <a:solidFill>
                  <a:schemeClr val="hlink"/>
                </a:solidFill>
              </a:rPr>
              <a:t>customer, product, sales</a:t>
            </a:r>
            <a:endParaRPr lang="en-US" sz="2400" smtClean="0"/>
          </a:p>
          <a:p>
            <a:pPr eaLnBrk="1" hangingPunct="1">
              <a:lnSpc>
                <a:spcPct val="130000"/>
              </a:lnSpc>
            </a:pPr>
            <a:r>
              <a:rPr lang="en-US" sz="2400" smtClean="0"/>
              <a:t>Focusing on the modeling and analysis of data for decision makers, not on daily operations or transaction processing</a:t>
            </a:r>
          </a:p>
          <a:p>
            <a:pPr eaLnBrk="1" hangingPunct="1">
              <a:lnSpc>
                <a:spcPct val="130000"/>
              </a:lnSpc>
            </a:pPr>
            <a:r>
              <a:rPr lang="en-US" sz="2400" smtClean="0"/>
              <a:t>Provide </a:t>
            </a:r>
            <a:r>
              <a:rPr lang="en-US" sz="2400" smtClean="0">
                <a:solidFill>
                  <a:schemeClr val="hlink"/>
                </a:solidFill>
              </a:rPr>
              <a:t>a simple and concise</a:t>
            </a:r>
            <a:r>
              <a:rPr lang="en-US" sz="2400" smtClean="0"/>
              <a:t> view around particular subject issues by </a:t>
            </a:r>
            <a:r>
              <a:rPr lang="en-US" sz="2400" smtClean="0">
                <a:solidFill>
                  <a:schemeClr val="hlink"/>
                </a:solidFill>
              </a:rPr>
              <a:t>excluding data that are not useful in the decision support process</a:t>
            </a:r>
            <a:endParaRPr lang="en-US" sz="2400" smtClean="0"/>
          </a:p>
        </p:txBody>
      </p:sp>
    </p:spTree>
    <p:extLst>
      <p:ext uri="{BB962C8B-B14F-4D97-AF65-F5344CB8AC3E}">
        <p14:creationId xmlns:p14="http://schemas.microsoft.com/office/powerpoint/2010/main" val="1812907367"/>
      </p:ext>
    </p:extLst>
  </p:cSld>
  <p:clrMapOvr>
    <a:masterClrMapping/>
  </p:clrMapOvr>
  <p:transition>
    <p:zo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82A7F8DF-9738-47BA-A174-DC3261A9FF48}" type="slidenum">
              <a:rPr lang="en-US" sz="1200" smtClean="0"/>
              <a:pPr eaLnBrk="1" hangingPunct="1"/>
              <a:t>24</a:t>
            </a:fld>
            <a:endParaRPr lang="en-US" sz="1200" smtClean="0"/>
          </a:p>
        </p:txBody>
      </p:sp>
      <p:sp>
        <p:nvSpPr>
          <p:cNvPr id="7171" name="Rectangle 2"/>
          <p:cNvSpPr>
            <a:spLocks noGrp="1" noChangeArrowheads="1"/>
          </p:cNvSpPr>
          <p:nvPr>
            <p:ph type="title"/>
          </p:nvPr>
        </p:nvSpPr>
        <p:spPr>
          <a:noFill/>
        </p:spPr>
        <p:txBody>
          <a:bodyPr lIns="92075" tIns="46038" rIns="92075" bIns="46038"/>
          <a:lstStyle/>
          <a:p>
            <a:pPr eaLnBrk="1" hangingPunct="1"/>
            <a:r>
              <a:rPr lang="en-US" smtClean="0"/>
              <a:t>Data Warehouse—Integrated</a:t>
            </a:r>
          </a:p>
        </p:txBody>
      </p:sp>
      <p:sp>
        <p:nvSpPr>
          <p:cNvPr id="7172" name="Rectangle 3"/>
          <p:cNvSpPr>
            <a:spLocks noGrp="1" noChangeArrowheads="1"/>
          </p:cNvSpPr>
          <p:nvPr>
            <p:ph type="body" idx="1"/>
          </p:nvPr>
        </p:nvSpPr>
        <p:spPr>
          <a:xfrm>
            <a:off x="457200" y="1447800"/>
            <a:ext cx="8229600" cy="4953000"/>
          </a:xfrm>
          <a:noFill/>
        </p:spPr>
        <p:txBody>
          <a:bodyPr lIns="92075" tIns="46038" rIns="92075" bIns="46038"/>
          <a:lstStyle/>
          <a:p>
            <a:pPr eaLnBrk="1" hangingPunct="1"/>
            <a:r>
              <a:rPr lang="en-US" sz="2400" smtClean="0"/>
              <a:t>Constructed by integrating multiple, heterogeneous data sources</a:t>
            </a:r>
          </a:p>
          <a:p>
            <a:pPr lvl="1" eaLnBrk="1" hangingPunct="1"/>
            <a:r>
              <a:rPr lang="en-US" sz="2400" smtClean="0"/>
              <a:t>relational databases, flat files, on-line transaction records</a:t>
            </a:r>
          </a:p>
          <a:p>
            <a:pPr eaLnBrk="1" hangingPunct="1"/>
            <a:r>
              <a:rPr lang="en-US" sz="2400" smtClean="0"/>
              <a:t>Data cleaning and data integration techniques are applied.</a:t>
            </a:r>
          </a:p>
          <a:p>
            <a:pPr lvl="1" eaLnBrk="1" hangingPunct="1"/>
            <a:r>
              <a:rPr lang="en-US" sz="2400" smtClean="0"/>
              <a:t>Ensure consistency in naming conventions, encoding structures, attribute measures, etc. among different data sources</a:t>
            </a:r>
          </a:p>
          <a:p>
            <a:pPr lvl="2" eaLnBrk="1" hangingPunct="1"/>
            <a:r>
              <a:rPr lang="en-US" sz="2000" smtClean="0"/>
              <a:t>E.g., Hotel price: currency, tax, breakfast covered, etc.</a:t>
            </a:r>
          </a:p>
          <a:p>
            <a:pPr lvl="1" eaLnBrk="1" hangingPunct="1"/>
            <a:r>
              <a:rPr lang="en-US" sz="2400" smtClean="0"/>
              <a:t>When data is moved to the warehouse, it is converted.  </a:t>
            </a:r>
          </a:p>
        </p:txBody>
      </p:sp>
    </p:spTree>
    <p:extLst>
      <p:ext uri="{BB962C8B-B14F-4D97-AF65-F5344CB8AC3E}">
        <p14:creationId xmlns:p14="http://schemas.microsoft.com/office/powerpoint/2010/main" val="2623383113"/>
      </p:ext>
    </p:extLst>
  </p:cSld>
  <p:clrMapOvr>
    <a:masterClrMapping/>
  </p:clrMapOvr>
  <p:transition>
    <p:zo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CEC7A0F4-715F-43A8-9B0A-FCBD1FC5352E}" type="slidenum">
              <a:rPr lang="en-US" sz="1200" smtClean="0"/>
              <a:pPr eaLnBrk="1" hangingPunct="1"/>
              <a:t>25</a:t>
            </a:fld>
            <a:endParaRPr lang="en-US" sz="1200" smtClean="0"/>
          </a:p>
        </p:txBody>
      </p:sp>
      <p:sp>
        <p:nvSpPr>
          <p:cNvPr id="8195" name="Rectangle 2"/>
          <p:cNvSpPr>
            <a:spLocks noGrp="1" noChangeArrowheads="1"/>
          </p:cNvSpPr>
          <p:nvPr>
            <p:ph type="title"/>
          </p:nvPr>
        </p:nvSpPr>
        <p:spPr>
          <a:noFill/>
        </p:spPr>
        <p:txBody>
          <a:bodyPr lIns="92075" tIns="46038" rIns="92075" bIns="46038"/>
          <a:lstStyle/>
          <a:p>
            <a:pPr eaLnBrk="1" hangingPunct="1"/>
            <a:r>
              <a:rPr lang="en-US" smtClean="0"/>
              <a:t>Data Warehouse—Time Variant</a:t>
            </a:r>
          </a:p>
        </p:txBody>
      </p:sp>
      <p:sp>
        <p:nvSpPr>
          <p:cNvPr id="8196" name="Rectangle 3"/>
          <p:cNvSpPr>
            <a:spLocks noGrp="1" noChangeArrowheads="1"/>
          </p:cNvSpPr>
          <p:nvPr>
            <p:ph type="body" idx="1"/>
          </p:nvPr>
        </p:nvSpPr>
        <p:spPr>
          <a:xfrm>
            <a:off x="381000" y="1447800"/>
            <a:ext cx="8305800" cy="4953000"/>
          </a:xfrm>
          <a:noFill/>
        </p:spPr>
        <p:txBody>
          <a:bodyPr lIns="92075" tIns="46038" rIns="92075" bIns="46038"/>
          <a:lstStyle/>
          <a:p>
            <a:pPr eaLnBrk="1" hangingPunct="1">
              <a:lnSpc>
                <a:spcPct val="120000"/>
              </a:lnSpc>
            </a:pPr>
            <a:r>
              <a:rPr lang="en-US" sz="2400" smtClean="0"/>
              <a:t>The time horizon for the data warehouse is significantly longer than that of operational systems</a:t>
            </a:r>
          </a:p>
          <a:p>
            <a:pPr lvl="1" eaLnBrk="1" hangingPunct="1">
              <a:lnSpc>
                <a:spcPct val="120000"/>
              </a:lnSpc>
            </a:pPr>
            <a:r>
              <a:rPr lang="en-US" sz="2400" smtClean="0"/>
              <a:t>Operational database: current value data</a:t>
            </a:r>
          </a:p>
          <a:p>
            <a:pPr lvl="1" eaLnBrk="1" hangingPunct="1">
              <a:lnSpc>
                <a:spcPct val="120000"/>
              </a:lnSpc>
            </a:pPr>
            <a:r>
              <a:rPr lang="en-US" sz="2400" smtClean="0"/>
              <a:t>Data warehouse data: provide information from a historical perspective (e.g., past 5-10 years)</a:t>
            </a:r>
          </a:p>
          <a:p>
            <a:pPr eaLnBrk="1" hangingPunct="1">
              <a:lnSpc>
                <a:spcPct val="120000"/>
              </a:lnSpc>
            </a:pPr>
            <a:r>
              <a:rPr lang="en-US" sz="2400" smtClean="0"/>
              <a:t>Every key structure in the data warehouse</a:t>
            </a:r>
          </a:p>
          <a:p>
            <a:pPr lvl="1" eaLnBrk="1" hangingPunct="1">
              <a:lnSpc>
                <a:spcPct val="120000"/>
              </a:lnSpc>
            </a:pPr>
            <a:r>
              <a:rPr lang="en-US" sz="2400" smtClean="0"/>
              <a:t>Contains an element of time, explicitly or implicitly</a:t>
            </a:r>
          </a:p>
          <a:p>
            <a:pPr lvl="1" eaLnBrk="1" hangingPunct="1">
              <a:lnSpc>
                <a:spcPct val="120000"/>
              </a:lnSpc>
            </a:pPr>
            <a:r>
              <a:rPr lang="en-US" sz="2400" smtClean="0"/>
              <a:t>But the key of operational data may or may not contain “time element”</a:t>
            </a:r>
          </a:p>
          <a:p>
            <a:pPr lvl="1" eaLnBrk="1" hangingPunct="1">
              <a:lnSpc>
                <a:spcPct val="110000"/>
              </a:lnSpc>
            </a:pPr>
            <a:endParaRPr lang="en-US" sz="2200" smtClean="0"/>
          </a:p>
        </p:txBody>
      </p:sp>
    </p:spTree>
    <p:extLst>
      <p:ext uri="{BB962C8B-B14F-4D97-AF65-F5344CB8AC3E}">
        <p14:creationId xmlns:p14="http://schemas.microsoft.com/office/powerpoint/2010/main" val="3744246423"/>
      </p:ext>
    </p:extLst>
  </p:cSld>
  <p:clrMapOvr>
    <a:masterClrMapping/>
  </p:clrMapOvr>
  <p:transition>
    <p:zo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CE726D94-4808-4458-8D42-F01D7C839AD8}" type="slidenum">
              <a:rPr lang="en-US" sz="1200" smtClean="0"/>
              <a:pPr eaLnBrk="1" hangingPunct="1"/>
              <a:t>26</a:t>
            </a:fld>
            <a:endParaRPr lang="en-US" sz="1200" smtClean="0"/>
          </a:p>
        </p:txBody>
      </p:sp>
      <p:sp>
        <p:nvSpPr>
          <p:cNvPr id="9219" name="Rectangle 1026"/>
          <p:cNvSpPr>
            <a:spLocks noGrp="1" noChangeArrowheads="1"/>
          </p:cNvSpPr>
          <p:nvPr>
            <p:ph type="title"/>
          </p:nvPr>
        </p:nvSpPr>
        <p:spPr>
          <a:noFill/>
        </p:spPr>
        <p:txBody>
          <a:bodyPr lIns="92075" tIns="46038" rIns="92075" bIns="46038"/>
          <a:lstStyle/>
          <a:p>
            <a:pPr eaLnBrk="1" hangingPunct="1"/>
            <a:r>
              <a:rPr lang="en-US" smtClean="0"/>
              <a:t>Data Warehouse—Nonvolatile</a:t>
            </a:r>
          </a:p>
        </p:txBody>
      </p:sp>
      <p:sp>
        <p:nvSpPr>
          <p:cNvPr id="9220" name="Rectangle 1027"/>
          <p:cNvSpPr>
            <a:spLocks noGrp="1" noChangeArrowheads="1"/>
          </p:cNvSpPr>
          <p:nvPr>
            <p:ph type="body" idx="1"/>
          </p:nvPr>
        </p:nvSpPr>
        <p:spPr>
          <a:xfrm>
            <a:off x="381000" y="1371600"/>
            <a:ext cx="8229600" cy="4876800"/>
          </a:xfrm>
          <a:noFill/>
        </p:spPr>
        <p:txBody>
          <a:bodyPr lIns="92075" tIns="46038" rIns="92075" bIns="46038"/>
          <a:lstStyle/>
          <a:p>
            <a:pPr eaLnBrk="1" hangingPunct="1">
              <a:lnSpc>
                <a:spcPct val="130000"/>
              </a:lnSpc>
            </a:pPr>
            <a:r>
              <a:rPr lang="en-US" sz="2400" smtClean="0"/>
              <a:t>A </a:t>
            </a:r>
            <a:r>
              <a:rPr lang="en-US" sz="2400" smtClean="0">
                <a:solidFill>
                  <a:schemeClr val="hlink"/>
                </a:solidFill>
              </a:rPr>
              <a:t>physically separate store</a:t>
            </a:r>
            <a:r>
              <a:rPr lang="en-US" sz="2400" smtClean="0"/>
              <a:t> of data transformed from the operational environment</a:t>
            </a:r>
          </a:p>
          <a:p>
            <a:pPr eaLnBrk="1" hangingPunct="1">
              <a:lnSpc>
                <a:spcPct val="130000"/>
              </a:lnSpc>
            </a:pPr>
            <a:r>
              <a:rPr lang="en-US" sz="2400" smtClean="0"/>
              <a:t>Operational </a:t>
            </a:r>
            <a:r>
              <a:rPr lang="en-US" sz="2400" smtClean="0">
                <a:solidFill>
                  <a:schemeClr val="hlink"/>
                </a:solidFill>
              </a:rPr>
              <a:t>update of data does not occur</a:t>
            </a:r>
            <a:r>
              <a:rPr lang="en-US" sz="2400" smtClean="0"/>
              <a:t> in the data warehouse environment</a:t>
            </a:r>
          </a:p>
          <a:p>
            <a:pPr lvl="1" eaLnBrk="1" hangingPunct="1">
              <a:lnSpc>
                <a:spcPct val="130000"/>
              </a:lnSpc>
            </a:pPr>
            <a:r>
              <a:rPr lang="en-US" sz="2400" smtClean="0"/>
              <a:t>Does not require transaction processing, recovery, and concurrency control mechanisms</a:t>
            </a:r>
          </a:p>
          <a:p>
            <a:pPr lvl="1" eaLnBrk="1" hangingPunct="1">
              <a:lnSpc>
                <a:spcPct val="130000"/>
              </a:lnSpc>
            </a:pPr>
            <a:r>
              <a:rPr lang="en-US" sz="2400" smtClean="0"/>
              <a:t>Requires only two operations in data accessing: </a:t>
            </a:r>
          </a:p>
          <a:p>
            <a:pPr lvl="2" eaLnBrk="1" hangingPunct="1">
              <a:lnSpc>
                <a:spcPct val="130000"/>
              </a:lnSpc>
            </a:pPr>
            <a:r>
              <a:rPr lang="en-US" i="1" smtClean="0">
                <a:solidFill>
                  <a:schemeClr val="hlink"/>
                </a:solidFill>
              </a:rPr>
              <a:t>initial loading of data</a:t>
            </a:r>
            <a:r>
              <a:rPr lang="en-US" smtClean="0"/>
              <a:t> and </a:t>
            </a:r>
            <a:r>
              <a:rPr lang="en-US" i="1" smtClean="0">
                <a:solidFill>
                  <a:schemeClr val="hlink"/>
                </a:solidFill>
              </a:rPr>
              <a:t>access of data</a:t>
            </a:r>
            <a:endParaRPr lang="en-US" smtClean="0"/>
          </a:p>
        </p:txBody>
      </p:sp>
    </p:spTree>
    <p:extLst>
      <p:ext uri="{BB962C8B-B14F-4D97-AF65-F5344CB8AC3E}">
        <p14:creationId xmlns:p14="http://schemas.microsoft.com/office/powerpoint/2010/main" val="198057490"/>
      </p:ext>
    </p:extLst>
  </p:cSld>
  <p:clrMapOvr>
    <a:masterClrMapping/>
  </p:clrMapOvr>
  <p:transition>
    <p:zo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851031D7-31A3-4C8B-9946-1ADBA7975939}" type="slidenum">
              <a:rPr lang="en-US" sz="1200" smtClean="0"/>
              <a:pPr eaLnBrk="1" hangingPunct="1"/>
              <a:t>27</a:t>
            </a:fld>
            <a:endParaRPr lang="en-US" sz="1200" smtClean="0"/>
          </a:p>
        </p:txBody>
      </p:sp>
      <p:sp>
        <p:nvSpPr>
          <p:cNvPr id="11267" name="Rectangle 2"/>
          <p:cNvSpPr>
            <a:spLocks noGrp="1" noChangeArrowheads="1"/>
          </p:cNvSpPr>
          <p:nvPr>
            <p:ph type="title"/>
          </p:nvPr>
        </p:nvSpPr>
        <p:spPr>
          <a:xfrm>
            <a:off x="381000" y="304800"/>
            <a:ext cx="8382000" cy="623888"/>
          </a:xfrm>
          <a:noFill/>
        </p:spPr>
        <p:txBody>
          <a:bodyPr lIns="92075" tIns="46038" rIns="92075" bIns="46038"/>
          <a:lstStyle/>
          <a:p>
            <a:pPr eaLnBrk="1" hangingPunct="1"/>
            <a:r>
              <a:rPr lang="en-US" smtClean="0"/>
              <a:t>Why a Separate Data Warehouse?</a:t>
            </a:r>
          </a:p>
        </p:txBody>
      </p:sp>
      <p:sp>
        <p:nvSpPr>
          <p:cNvPr id="11268" name="Rectangle 3"/>
          <p:cNvSpPr>
            <a:spLocks noGrp="1" noChangeArrowheads="1"/>
          </p:cNvSpPr>
          <p:nvPr>
            <p:ph type="body" idx="1"/>
          </p:nvPr>
        </p:nvSpPr>
        <p:spPr>
          <a:xfrm>
            <a:off x="457200" y="990600"/>
            <a:ext cx="8382000" cy="5105400"/>
          </a:xfrm>
          <a:noFill/>
        </p:spPr>
        <p:txBody>
          <a:bodyPr lIns="92075" tIns="46038" rIns="92075" bIns="46038"/>
          <a:lstStyle/>
          <a:p>
            <a:pPr algn="just" eaLnBrk="1" hangingPunct="1">
              <a:lnSpc>
                <a:spcPct val="110000"/>
              </a:lnSpc>
            </a:pPr>
            <a:r>
              <a:rPr lang="en-US" sz="2000" dirty="0" smtClean="0"/>
              <a:t>High performance for both systems</a:t>
            </a:r>
          </a:p>
          <a:p>
            <a:pPr lvl="1" algn="just" eaLnBrk="1" hangingPunct="1">
              <a:lnSpc>
                <a:spcPct val="110000"/>
              </a:lnSpc>
            </a:pPr>
            <a:r>
              <a:rPr lang="en-US" sz="2000" dirty="0" smtClean="0"/>
              <a:t>DBMS— tuned for OLTP: access methods, indexing, concurrency control, recovery</a:t>
            </a:r>
          </a:p>
          <a:p>
            <a:pPr lvl="1" algn="just" eaLnBrk="1" hangingPunct="1">
              <a:lnSpc>
                <a:spcPct val="110000"/>
              </a:lnSpc>
            </a:pPr>
            <a:r>
              <a:rPr lang="en-US" sz="2000" dirty="0" smtClean="0"/>
              <a:t>Warehouse—tuned for OLAP: complex OLAP queries, multidimensional view, consolidation</a:t>
            </a:r>
          </a:p>
          <a:p>
            <a:pPr algn="just" eaLnBrk="1" hangingPunct="1">
              <a:lnSpc>
                <a:spcPct val="110000"/>
              </a:lnSpc>
            </a:pPr>
            <a:r>
              <a:rPr lang="en-US" sz="2000" dirty="0" smtClean="0"/>
              <a:t>Different functions and different data:</a:t>
            </a:r>
          </a:p>
          <a:p>
            <a:pPr lvl="1" algn="just" eaLnBrk="1" hangingPunct="1">
              <a:lnSpc>
                <a:spcPct val="110000"/>
              </a:lnSpc>
            </a:pPr>
            <a:r>
              <a:rPr lang="en-US" sz="2000" u="sng" dirty="0" smtClean="0">
                <a:solidFill>
                  <a:schemeClr val="hlink"/>
                </a:solidFill>
              </a:rPr>
              <a:t>missing data</a:t>
            </a:r>
            <a:r>
              <a:rPr lang="en-US" sz="2000" dirty="0" smtClean="0"/>
              <a:t>: Decision support requires historical data which operational DBs do not typically maintain</a:t>
            </a:r>
          </a:p>
          <a:p>
            <a:pPr lvl="1" algn="just" eaLnBrk="1" hangingPunct="1">
              <a:lnSpc>
                <a:spcPct val="110000"/>
              </a:lnSpc>
            </a:pPr>
            <a:r>
              <a:rPr lang="en-US" sz="2000" u="sng" dirty="0" smtClean="0">
                <a:solidFill>
                  <a:schemeClr val="hlink"/>
                </a:solidFill>
              </a:rPr>
              <a:t>data consolidation</a:t>
            </a:r>
            <a:r>
              <a:rPr lang="en-US" sz="2000" dirty="0" smtClean="0"/>
              <a:t>: </a:t>
            </a:r>
            <a:r>
              <a:rPr lang="en-US" sz="2000" dirty="0"/>
              <a:t>Decision support </a:t>
            </a:r>
            <a:r>
              <a:rPr lang="en-US" sz="2000" dirty="0" smtClean="0"/>
              <a:t>requires consolidation (aggregation, summarization) of data from heterogeneous sources</a:t>
            </a:r>
          </a:p>
          <a:p>
            <a:pPr lvl="1" algn="just" eaLnBrk="1" hangingPunct="1">
              <a:lnSpc>
                <a:spcPct val="110000"/>
              </a:lnSpc>
            </a:pPr>
            <a:r>
              <a:rPr lang="en-US" sz="2000" u="sng" dirty="0" smtClean="0">
                <a:solidFill>
                  <a:schemeClr val="hlink"/>
                </a:solidFill>
              </a:rPr>
              <a:t>data quality</a:t>
            </a:r>
            <a:r>
              <a:rPr lang="en-US" sz="2000" dirty="0" smtClean="0"/>
              <a:t>: different sources typically use inconsistent data representations, codes and formats which have to be reconciled</a:t>
            </a:r>
          </a:p>
          <a:p>
            <a:pPr algn="just" eaLnBrk="1" hangingPunct="1">
              <a:lnSpc>
                <a:spcPct val="110000"/>
              </a:lnSpc>
            </a:pPr>
            <a:r>
              <a:rPr lang="en-US" sz="2000" dirty="0" smtClean="0"/>
              <a:t>Note: There are more and more systems which perform OLAP analysis directly on relational databases</a:t>
            </a:r>
          </a:p>
        </p:txBody>
      </p:sp>
    </p:spTree>
    <p:extLst>
      <p:ext uri="{BB962C8B-B14F-4D97-AF65-F5344CB8AC3E}">
        <p14:creationId xmlns:p14="http://schemas.microsoft.com/office/powerpoint/2010/main" val="4276544928"/>
      </p:ext>
    </p:extLst>
  </p:cSld>
  <p:clrMapOvr>
    <a:masterClrMapping/>
  </p:clrMapOvr>
  <p:transition>
    <p:zo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9674EE4B-20B1-498F-B9AE-7463B8D466B4}" type="slidenum">
              <a:rPr lang="en-US" sz="1200" smtClean="0"/>
              <a:pPr eaLnBrk="1" hangingPunct="1"/>
              <a:t>28</a:t>
            </a:fld>
            <a:endParaRPr lang="en-US" sz="1200" smtClean="0"/>
          </a:p>
        </p:txBody>
      </p:sp>
      <p:sp>
        <p:nvSpPr>
          <p:cNvPr id="10243" name="Rectangle 2"/>
          <p:cNvSpPr>
            <a:spLocks noGrp="1" noChangeArrowheads="1"/>
          </p:cNvSpPr>
          <p:nvPr>
            <p:ph type="title"/>
          </p:nvPr>
        </p:nvSpPr>
        <p:spPr>
          <a:noFill/>
        </p:spPr>
        <p:txBody>
          <a:bodyPr lIns="92075" tIns="46038" rIns="92075" bIns="46038"/>
          <a:lstStyle/>
          <a:p>
            <a:pPr eaLnBrk="1" hangingPunct="1"/>
            <a:r>
              <a:rPr lang="en-US" smtClean="0"/>
              <a:t>OLTP vs. OLAP</a:t>
            </a:r>
          </a:p>
        </p:txBody>
      </p:sp>
      <p:graphicFrame>
        <p:nvGraphicFramePr>
          <p:cNvPr id="10244" name="Object 3"/>
          <p:cNvGraphicFramePr>
            <a:graphicFrameLocks noGrp="1"/>
          </p:cNvGraphicFramePr>
          <p:nvPr>
            <p:ph type="tbl" idx="1"/>
          </p:nvPr>
        </p:nvGraphicFramePr>
        <p:xfrm>
          <a:off x="457200" y="1447800"/>
          <a:ext cx="7945438" cy="4876800"/>
        </p:xfrm>
        <a:graphic>
          <a:graphicData uri="http://schemas.openxmlformats.org/presentationml/2006/ole">
            <mc:AlternateContent xmlns:mc="http://schemas.openxmlformats.org/markup-compatibility/2006">
              <mc:Choice xmlns:v="urn:schemas-microsoft-com:vml" Requires="v">
                <p:oleObj spid="_x0000_s2073" name="Document" r:id="rId4" imgW="11172825" imgH="6858000" progId="Word.Document.8">
                  <p:embed/>
                </p:oleObj>
              </mc:Choice>
              <mc:Fallback>
                <p:oleObj name="Document" r:id="rId4" imgW="11172825" imgH="6858000" progId="Word.Documen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1447800"/>
                        <a:ext cx="7945438" cy="487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45" name="Line 4"/>
          <p:cNvSpPr>
            <a:spLocks noChangeShapeType="1"/>
          </p:cNvSpPr>
          <p:nvPr/>
        </p:nvSpPr>
        <p:spPr bwMode="auto">
          <a:xfrm>
            <a:off x="8458200" y="1447800"/>
            <a:ext cx="0" cy="464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Tree>
    <p:extLst>
      <p:ext uri="{BB962C8B-B14F-4D97-AF65-F5344CB8AC3E}">
        <p14:creationId xmlns:p14="http://schemas.microsoft.com/office/powerpoint/2010/main" val="695496486"/>
      </p:ext>
    </p:extLst>
  </p:cSld>
  <p:clrMapOvr>
    <a:masterClrMapping/>
  </p:clrMapOvr>
  <p:transition>
    <p:zo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7BCD933A-50A1-457C-A636-3999C3D3633E}" type="slidenum">
              <a:rPr lang="en-US" sz="1200" smtClean="0"/>
              <a:pPr eaLnBrk="1" hangingPunct="1"/>
              <a:t>29</a:t>
            </a:fld>
            <a:endParaRPr lang="en-US" sz="1200" dirty="0" smtClean="0"/>
          </a:p>
        </p:txBody>
      </p:sp>
      <p:sp>
        <p:nvSpPr>
          <p:cNvPr id="1488899" name="Rectangle 3"/>
          <p:cNvSpPr>
            <a:spLocks noChangeArrowheads="1"/>
          </p:cNvSpPr>
          <p:nvPr/>
        </p:nvSpPr>
        <p:spPr bwMode="auto">
          <a:xfrm>
            <a:off x="381000" y="76200"/>
            <a:ext cx="8534400" cy="609600"/>
          </a:xfrm>
          <a:prstGeom prst="rect">
            <a:avLst/>
          </a:prstGeom>
          <a:solidFill>
            <a:schemeClr val="bg1"/>
          </a:solidFill>
          <a:ln w="9525">
            <a:noFill/>
            <a:miter lim="800000"/>
            <a:headEnd/>
            <a:tailEnd/>
          </a:ln>
          <a:effectLst/>
        </p:spPr>
        <p:txBody>
          <a:bodyPr lIns="92075" tIns="46038" rIns="92075" bIns="46038" anchor="b"/>
          <a:lstStyle/>
          <a:p>
            <a:pPr eaLnBrk="0" hangingPunct="0">
              <a:defRPr/>
            </a:pPr>
            <a:r>
              <a:rPr lang="en-US" sz="3200" b="1" dirty="0">
                <a:solidFill>
                  <a:schemeClr val="tx2"/>
                </a:solidFill>
                <a:effectLst>
                  <a:outerShdw blurRad="38100" dist="38100" dir="2700000" algn="tl">
                    <a:srgbClr val="C0C0C0"/>
                  </a:outerShdw>
                </a:effectLst>
                <a:latin typeface="Times New Roman" pitchFamily="18" charset="0"/>
              </a:rPr>
              <a:t>Data Warehouse: A Multi-Tiered Architecture</a:t>
            </a:r>
            <a:endParaRPr lang="en-US" sz="4000" dirty="0">
              <a:solidFill>
                <a:schemeClr val="tx2"/>
              </a:solidFill>
              <a:latin typeface="Times New Roman" pitchFamily="18" charset="0"/>
            </a:endParaRPr>
          </a:p>
        </p:txBody>
      </p:sp>
      <p:sp>
        <p:nvSpPr>
          <p:cNvPr id="12293" name="Rectangle 4"/>
          <p:cNvSpPr>
            <a:spLocks noChangeArrowheads="1"/>
          </p:cNvSpPr>
          <p:nvPr/>
        </p:nvSpPr>
        <p:spPr bwMode="auto">
          <a:xfrm>
            <a:off x="1295400" y="838200"/>
            <a:ext cx="6705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grpSp>
        <p:nvGrpSpPr>
          <p:cNvPr id="6" name="Group 5"/>
          <p:cNvGrpSpPr/>
          <p:nvPr/>
        </p:nvGrpSpPr>
        <p:grpSpPr>
          <a:xfrm>
            <a:off x="228600" y="914400"/>
            <a:ext cx="8839200" cy="5638800"/>
            <a:chOff x="228600" y="914400"/>
            <a:chExt cx="8839200" cy="5638800"/>
          </a:xfrm>
        </p:grpSpPr>
        <p:sp>
          <p:nvSpPr>
            <p:cNvPr id="12298" name="Rectangle 11"/>
            <p:cNvSpPr>
              <a:spLocks noChangeArrowheads="1"/>
            </p:cNvSpPr>
            <p:nvPr/>
          </p:nvSpPr>
          <p:spPr bwMode="auto">
            <a:xfrm>
              <a:off x="5105400" y="5562600"/>
              <a:ext cx="1905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eaLnBrk="0" hangingPunct="0"/>
              <a:r>
                <a:rPr lang="en-US" dirty="0">
                  <a:latin typeface="Times New Roman" pitchFamily="18" charset="0"/>
                </a:rPr>
                <a:t>OLAP Engine</a:t>
              </a:r>
            </a:p>
          </p:txBody>
        </p:sp>
        <p:sp>
          <p:nvSpPr>
            <p:cNvPr id="12304" name="Rectangle 20"/>
            <p:cNvSpPr>
              <a:spLocks noChangeArrowheads="1"/>
            </p:cNvSpPr>
            <p:nvPr/>
          </p:nvSpPr>
          <p:spPr bwMode="auto">
            <a:xfrm>
              <a:off x="333375" y="5410200"/>
              <a:ext cx="1800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dirty="0">
                  <a:latin typeface="Times New Roman" pitchFamily="18" charset="0"/>
                </a:rPr>
                <a:t>Data Sources</a:t>
              </a:r>
            </a:p>
          </p:txBody>
        </p:sp>
        <p:sp>
          <p:nvSpPr>
            <p:cNvPr id="12305" name="Rectangle 21"/>
            <p:cNvSpPr>
              <a:spLocks noChangeArrowheads="1"/>
            </p:cNvSpPr>
            <p:nvPr/>
          </p:nvSpPr>
          <p:spPr bwMode="auto">
            <a:xfrm>
              <a:off x="7045325" y="5578475"/>
              <a:ext cx="20224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dirty="0">
                  <a:latin typeface="Times New Roman" pitchFamily="18" charset="0"/>
                </a:rPr>
                <a:t>Front-End Tools</a:t>
              </a:r>
            </a:p>
          </p:txBody>
        </p:sp>
        <p:sp>
          <p:nvSpPr>
            <p:cNvPr id="12322" name="Text Box 46"/>
            <p:cNvSpPr txBox="1">
              <a:spLocks noChangeArrowheads="1"/>
            </p:cNvSpPr>
            <p:nvPr/>
          </p:nvSpPr>
          <p:spPr bwMode="auto">
            <a:xfrm>
              <a:off x="2838450" y="5410200"/>
              <a:ext cx="15811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en-US" dirty="0">
                  <a:latin typeface="Times New Roman" pitchFamily="18" charset="0"/>
                </a:rPr>
                <a:t>Data Storage</a:t>
              </a:r>
            </a:p>
          </p:txBody>
        </p:sp>
        <p:grpSp>
          <p:nvGrpSpPr>
            <p:cNvPr id="2" name="Group 1"/>
            <p:cNvGrpSpPr/>
            <p:nvPr/>
          </p:nvGrpSpPr>
          <p:grpSpPr>
            <a:xfrm>
              <a:off x="304800" y="914400"/>
              <a:ext cx="8610600" cy="4572000"/>
              <a:chOff x="228600" y="1524000"/>
              <a:chExt cx="8610600" cy="4572000"/>
            </a:xfrm>
          </p:grpSpPr>
          <p:sp>
            <p:nvSpPr>
              <p:cNvPr id="12291" name="AutoShape 2"/>
              <p:cNvSpPr>
                <a:spLocks noChangeArrowheads="1"/>
              </p:cNvSpPr>
              <p:nvPr/>
            </p:nvSpPr>
            <p:spPr bwMode="auto">
              <a:xfrm>
                <a:off x="3124200" y="2895600"/>
                <a:ext cx="2011363" cy="1600200"/>
              </a:xfrm>
              <a:prstGeom prst="flowChartMagneticDisk">
                <a:avLst/>
              </a:prstGeom>
              <a:solidFill>
                <a:srgbClr val="6666FF"/>
              </a:solidFill>
              <a:ln w="9525">
                <a:solidFill>
                  <a:srgbClr val="000000"/>
                </a:solidFill>
                <a:round/>
                <a:headEnd/>
                <a:tailEnd/>
              </a:ln>
            </p:spPr>
            <p:txBody>
              <a:bodyPr anchor="ctr">
                <a:spAutoFit/>
              </a:bodyPr>
              <a:lstStyle/>
              <a:p>
                <a:endParaRPr lang="en-US"/>
              </a:p>
            </p:txBody>
          </p:sp>
          <p:sp>
            <p:nvSpPr>
              <p:cNvPr id="12294" name="Rectangle 5"/>
              <p:cNvSpPr>
                <a:spLocks noChangeArrowheads="1"/>
              </p:cNvSpPr>
              <p:nvPr/>
            </p:nvSpPr>
            <p:spPr bwMode="auto">
              <a:xfrm>
                <a:off x="3352800" y="3429000"/>
                <a:ext cx="155416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en-US" dirty="0">
                    <a:latin typeface="Times New Roman" pitchFamily="18" charset="0"/>
                  </a:rPr>
                  <a:t>Data</a:t>
                </a:r>
              </a:p>
              <a:p>
                <a:pPr algn="ctr" eaLnBrk="0" hangingPunct="0"/>
                <a:r>
                  <a:rPr lang="en-US" dirty="0">
                    <a:latin typeface="Times New Roman" pitchFamily="18" charset="0"/>
                  </a:rPr>
                  <a:t>Warehouse</a:t>
                </a:r>
              </a:p>
            </p:txBody>
          </p:sp>
          <p:sp>
            <p:nvSpPr>
              <p:cNvPr id="12295" name="Oval 6"/>
              <p:cNvSpPr>
                <a:spLocks noChangeArrowheads="1"/>
              </p:cNvSpPr>
              <p:nvPr/>
            </p:nvSpPr>
            <p:spPr bwMode="auto">
              <a:xfrm>
                <a:off x="6781800" y="2057400"/>
                <a:ext cx="1968500" cy="35687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296" name="AutoShape 7"/>
              <p:cNvSpPr>
                <a:spLocks noChangeArrowheads="1"/>
              </p:cNvSpPr>
              <p:nvPr/>
            </p:nvSpPr>
            <p:spPr bwMode="auto">
              <a:xfrm>
                <a:off x="5492750" y="3206750"/>
                <a:ext cx="901700" cy="749300"/>
              </a:xfrm>
              <a:prstGeom prst="rightArrow">
                <a:avLst>
                  <a:gd name="adj1" fmla="val 75009"/>
                  <a:gd name="adj2" fmla="val 60175"/>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12297" name="Group 8"/>
              <p:cNvGrpSpPr>
                <a:grpSpLocks/>
              </p:cNvGrpSpPr>
              <p:nvPr/>
            </p:nvGrpSpPr>
            <p:grpSpPr bwMode="auto">
              <a:xfrm>
                <a:off x="1905000" y="2667000"/>
                <a:ext cx="1228725" cy="2197100"/>
                <a:chOff x="1238" y="1876"/>
                <a:chExt cx="774" cy="1384"/>
              </a:xfrm>
            </p:grpSpPr>
            <p:sp>
              <p:nvSpPr>
                <p:cNvPr id="12340" name="AutoShape 9"/>
                <p:cNvSpPr>
                  <a:spLocks noChangeArrowheads="1"/>
                </p:cNvSpPr>
                <p:nvPr/>
              </p:nvSpPr>
              <p:spPr bwMode="auto">
                <a:xfrm>
                  <a:off x="1252" y="1876"/>
                  <a:ext cx="760" cy="1384"/>
                </a:xfrm>
                <a:prstGeom prst="rightArrow">
                  <a:avLst>
                    <a:gd name="adj1" fmla="val 75009"/>
                    <a:gd name="adj2" fmla="val 50005"/>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341" name="Rectangle 10"/>
                <p:cNvSpPr>
                  <a:spLocks noChangeArrowheads="1"/>
                </p:cNvSpPr>
                <p:nvPr/>
              </p:nvSpPr>
              <p:spPr bwMode="auto">
                <a:xfrm>
                  <a:off x="1238" y="2193"/>
                  <a:ext cx="724"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800">
                      <a:latin typeface="Times New Roman" pitchFamily="18" charset="0"/>
                    </a:rPr>
                    <a:t>Extract</a:t>
                  </a:r>
                </a:p>
                <a:p>
                  <a:pPr eaLnBrk="0" hangingPunct="0"/>
                  <a:r>
                    <a:rPr lang="en-US" sz="1800">
                      <a:latin typeface="Times New Roman" pitchFamily="18" charset="0"/>
                    </a:rPr>
                    <a:t>Transform</a:t>
                  </a:r>
                </a:p>
                <a:p>
                  <a:pPr eaLnBrk="0" hangingPunct="0"/>
                  <a:r>
                    <a:rPr lang="en-US" sz="1800">
                      <a:latin typeface="Times New Roman" pitchFamily="18" charset="0"/>
                    </a:rPr>
                    <a:t>Load</a:t>
                  </a:r>
                </a:p>
                <a:p>
                  <a:pPr eaLnBrk="0" hangingPunct="0"/>
                  <a:r>
                    <a:rPr lang="en-US" sz="1800">
                      <a:latin typeface="Times New Roman" pitchFamily="18" charset="0"/>
                    </a:rPr>
                    <a:t>Refresh</a:t>
                  </a:r>
                </a:p>
              </p:txBody>
            </p:sp>
          </p:grpSp>
          <p:sp>
            <p:nvSpPr>
              <p:cNvPr id="12299" name="Rectangle 12"/>
              <p:cNvSpPr>
                <a:spLocks noChangeArrowheads="1"/>
              </p:cNvSpPr>
              <p:nvPr/>
            </p:nvSpPr>
            <p:spPr bwMode="auto">
              <a:xfrm>
                <a:off x="7086600" y="2743200"/>
                <a:ext cx="1697038"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a:latin typeface="Times New Roman" pitchFamily="18" charset="0"/>
                  </a:rPr>
                  <a:t>Analysis</a:t>
                </a:r>
              </a:p>
              <a:p>
                <a:pPr eaLnBrk="0" hangingPunct="0"/>
                <a:r>
                  <a:rPr lang="en-US">
                    <a:latin typeface="Times New Roman" pitchFamily="18" charset="0"/>
                  </a:rPr>
                  <a:t>Query</a:t>
                </a:r>
              </a:p>
              <a:p>
                <a:pPr eaLnBrk="0" hangingPunct="0"/>
                <a:r>
                  <a:rPr lang="en-US">
                    <a:latin typeface="Times New Roman" pitchFamily="18" charset="0"/>
                  </a:rPr>
                  <a:t>Reports</a:t>
                </a:r>
              </a:p>
              <a:p>
                <a:pPr eaLnBrk="0" hangingPunct="0"/>
                <a:r>
                  <a:rPr lang="en-US">
                    <a:latin typeface="Times New Roman" pitchFamily="18" charset="0"/>
                  </a:rPr>
                  <a:t>Data mining</a:t>
                </a:r>
              </a:p>
            </p:txBody>
          </p:sp>
          <p:sp>
            <p:nvSpPr>
              <p:cNvPr id="12300" name="Rectangle 13"/>
              <p:cNvSpPr>
                <a:spLocks noChangeArrowheads="1"/>
              </p:cNvSpPr>
              <p:nvPr/>
            </p:nvSpPr>
            <p:spPr bwMode="auto">
              <a:xfrm>
                <a:off x="3733800" y="1676400"/>
                <a:ext cx="1143000" cy="990600"/>
              </a:xfrm>
              <a:prstGeom prst="rect">
                <a:avLst/>
              </a:prstGeom>
              <a:solidFill>
                <a:srgbClr val="FCFEB9"/>
              </a:solidFill>
              <a:ln w="12700">
                <a:solidFill>
                  <a:schemeClr val="tx1"/>
                </a:solidFill>
                <a:miter lim="800000"/>
                <a:headEnd/>
                <a:tailEnd/>
              </a:ln>
            </p:spPr>
            <p:txBody>
              <a:bodyPr wrap="none" anchor="ctr"/>
              <a:lstStyle/>
              <a:p>
                <a:pPr algn="ctr" eaLnBrk="0" hangingPunct="0"/>
                <a:r>
                  <a:rPr lang="en-US" sz="2000" dirty="0">
                    <a:latin typeface="Times New Roman" pitchFamily="18" charset="0"/>
                  </a:rPr>
                  <a:t>Monitor</a:t>
                </a:r>
              </a:p>
              <a:p>
                <a:pPr algn="ctr" eaLnBrk="0" hangingPunct="0"/>
                <a:r>
                  <a:rPr lang="en-US" sz="2000" dirty="0">
                    <a:latin typeface="Times New Roman" pitchFamily="18" charset="0"/>
                  </a:rPr>
                  <a:t>&amp;</a:t>
                </a:r>
              </a:p>
              <a:p>
                <a:pPr algn="ctr" eaLnBrk="0" hangingPunct="0"/>
                <a:r>
                  <a:rPr lang="en-US" sz="2000" dirty="0">
                    <a:latin typeface="Times New Roman" pitchFamily="18" charset="0"/>
                  </a:rPr>
                  <a:t>Integrator</a:t>
                </a:r>
                <a:endParaRPr lang="en-US" dirty="0">
                  <a:latin typeface="Times New Roman" pitchFamily="18" charset="0"/>
                </a:endParaRPr>
              </a:p>
            </p:txBody>
          </p:sp>
          <p:grpSp>
            <p:nvGrpSpPr>
              <p:cNvPr id="12301" name="Group 14"/>
              <p:cNvGrpSpPr>
                <a:grpSpLocks/>
              </p:cNvGrpSpPr>
              <p:nvPr/>
            </p:nvGrpSpPr>
            <p:grpSpPr bwMode="auto">
              <a:xfrm>
                <a:off x="2209800" y="1676400"/>
                <a:ext cx="931863" cy="914400"/>
                <a:chOff x="288" y="1012"/>
                <a:chExt cx="769" cy="664"/>
              </a:xfrm>
            </p:grpSpPr>
            <p:sp>
              <p:nvSpPr>
                <p:cNvPr id="12337" name="Oval 15"/>
                <p:cNvSpPr>
                  <a:spLocks noChangeArrowheads="1"/>
                </p:cNvSpPr>
                <p:nvPr/>
              </p:nvSpPr>
              <p:spPr bwMode="auto">
                <a:xfrm>
                  <a:off x="292" y="1437"/>
                  <a:ext cx="760" cy="239"/>
                </a:xfrm>
                <a:prstGeom prst="ellipse">
                  <a:avLst/>
                </a:prstGeom>
                <a:solidFill>
                  <a:srgbClr val="FCFEB9"/>
                </a:solidFill>
                <a:ln w="12700">
                  <a:solidFill>
                    <a:schemeClr val="tx1"/>
                  </a:solidFill>
                  <a:round/>
                  <a:headEnd/>
                  <a:tailEnd/>
                </a:ln>
              </p:spPr>
              <p:txBody>
                <a:bodyPr wrap="none" anchor="ctr"/>
                <a:lstStyle/>
                <a:p>
                  <a:endParaRPr lang="en-US"/>
                </a:p>
              </p:txBody>
            </p:sp>
            <p:sp>
              <p:nvSpPr>
                <p:cNvPr id="12338" name="Freeform 16"/>
                <p:cNvSpPr>
                  <a:spLocks/>
                </p:cNvSpPr>
                <p:nvPr/>
              </p:nvSpPr>
              <p:spPr bwMode="auto">
                <a:xfrm>
                  <a:off x="288" y="1159"/>
                  <a:ext cx="769" cy="413"/>
                </a:xfrm>
                <a:custGeom>
                  <a:avLst/>
                  <a:gdLst>
                    <a:gd name="T0" fmla="*/ 12 w 769"/>
                    <a:gd name="T1" fmla="*/ 412 h 413"/>
                    <a:gd name="T2" fmla="*/ 0 w 769"/>
                    <a:gd name="T3" fmla="*/ 318 h 413"/>
                    <a:gd name="T4" fmla="*/ 0 w 769"/>
                    <a:gd name="T5" fmla="*/ 244 h 413"/>
                    <a:gd name="T6" fmla="*/ 0 w 769"/>
                    <a:gd name="T7" fmla="*/ 147 h 413"/>
                    <a:gd name="T8" fmla="*/ 0 w 769"/>
                    <a:gd name="T9" fmla="*/ 73 h 413"/>
                    <a:gd name="T10" fmla="*/ 0 w 769"/>
                    <a:gd name="T11" fmla="*/ 0 h 413"/>
                    <a:gd name="T12" fmla="*/ 768 w 769"/>
                    <a:gd name="T13" fmla="*/ 10 h 413"/>
                    <a:gd name="T14" fmla="*/ 768 w 769"/>
                    <a:gd name="T15" fmla="*/ 412 h 413"/>
                    <a:gd name="T16" fmla="*/ 768 w 769"/>
                    <a:gd name="T17" fmla="*/ 412 h 4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69"/>
                    <a:gd name="T28" fmla="*/ 0 h 413"/>
                    <a:gd name="T29" fmla="*/ 769 w 769"/>
                    <a:gd name="T30" fmla="*/ 413 h 4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69" h="413">
                      <a:moveTo>
                        <a:pt x="12" y="412"/>
                      </a:moveTo>
                      <a:lnTo>
                        <a:pt x="0" y="318"/>
                      </a:lnTo>
                      <a:lnTo>
                        <a:pt x="0" y="244"/>
                      </a:lnTo>
                      <a:lnTo>
                        <a:pt x="0" y="147"/>
                      </a:lnTo>
                      <a:lnTo>
                        <a:pt x="0" y="73"/>
                      </a:lnTo>
                      <a:lnTo>
                        <a:pt x="0" y="0"/>
                      </a:lnTo>
                      <a:lnTo>
                        <a:pt x="768" y="10"/>
                      </a:lnTo>
                      <a:lnTo>
                        <a:pt x="768" y="412"/>
                      </a:lnTo>
                    </a:path>
                  </a:pathLst>
                </a:custGeom>
                <a:solidFill>
                  <a:srgbClr val="FCFEB9"/>
                </a:solidFill>
                <a:ln w="12700" cap="rnd">
                  <a:solidFill>
                    <a:schemeClr val="tx1"/>
                  </a:solidFill>
                  <a:round/>
                  <a:headEnd type="none" w="sm" len="sm"/>
                  <a:tailEnd type="none" w="sm" len="sm"/>
                </a:ln>
              </p:spPr>
              <p:txBody>
                <a:bodyPr/>
                <a:lstStyle/>
                <a:p>
                  <a:endParaRPr lang="en-GB"/>
                </a:p>
              </p:txBody>
            </p:sp>
            <p:sp>
              <p:nvSpPr>
                <p:cNvPr id="12339" name="Oval 17"/>
                <p:cNvSpPr>
                  <a:spLocks noChangeArrowheads="1"/>
                </p:cNvSpPr>
                <p:nvPr/>
              </p:nvSpPr>
              <p:spPr bwMode="auto">
                <a:xfrm>
                  <a:off x="292" y="1012"/>
                  <a:ext cx="760" cy="259"/>
                </a:xfrm>
                <a:prstGeom prst="ellipse">
                  <a:avLst/>
                </a:prstGeom>
                <a:solidFill>
                  <a:srgbClr val="FCFEB9"/>
                </a:solidFill>
                <a:ln w="12700">
                  <a:solidFill>
                    <a:schemeClr val="tx1"/>
                  </a:solidFill>
                  <a:round/>
                  <a:headEnd/>
                  <a:tailEnd/>
                </a:ln>
              </p:spPr>
              <p:txBody>
                <a:bodyPr wrap="none" anchor="ctr"/>
                <a:lstStyle/>
                <a:p>
                  <a:endParaRPr lang="en-US"/>
                </a:p>
              </p:txBody>
            </p:sp>
          </p:grpSp>
          <p:sp>
            <p:nvSpPr>
              <p:cNvPr id="12302" name="Rectangle 18"/>
              <p:cNvSpPr>
                <a:spLocks noChangeArrowheads="1"/>
              </p:cNvSpPr>
              <p:nvPr/>
            </p:nvSpPr>
            <p:spPr bwMode="auto">
              <a:xfrm>
                <a:off x="2286000" y="2057400"/>
                <a:ext cx="8509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800">
                    <a:latin typeface="Times New Roman" pitchFamily="18" charset="0"/>
                  </a:rPr>
                  <a:t>Metadata</a:t>
                </a:r>
                <a:endParaRPr lang="en-US">
                  <a:latin typeface="Times New Roman" pitchFamily="18" charset="0"/>
                </a:endParaRPr>
              </a:p>
            </p:txBody>
          </p:sp>
          <p:sp>
            <p:nvSpPr>
              <p:cNvPr id="12303" name="Line 19"/>
              <p:cNvSpPr>
                <a:spLocks noChangeShapeType="1"/>
              </p:cNvSpPr>
              <p:nvPr/>
            </p:nvSpPr>
            <p:spPr bwMode="auto">
              <a:xfrm>
                <a:off x="3124200" y="2133600"/>
                <a:ext cx="609600" cy="0"/>
              </a:xfrm>
              <a:prstGeom prst="line">
                <a:avLst/>
              </a:prstGeom>
              <a:noFill/>
              <a:ln w="12700">
                <a:solidFill>
                  <a:schemeClr val="tx1"/>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en-GB"/>
              </a:p>
            </p:txBody>
          </p:sp>
          <p:sp>
            <p:nvSpPr>
              <p:cNvPr id="12306" name="Rectangle 22"/>
              <p:cNvSpPr>
                <a:spLocks noChangeArrowheads="1"/>
              </p:cNvSpPr>
              <p:nvPr/>
            </p:nvSpPr>
            <p:spPr bwMode="auto">
              <a:xfrm>
                <a:off x="5470525" y="3336925"/>
                <a:ext cx="877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a:latin typeface="Times New Roman" pitchFamily="18" charset="0"/>
                  </a:rPr>
                  <a:t>Serve</a:t>
                </a:r>
              </a:p>
            </p:txBody>
          </p:sp>
          <p:sp>
            <p:nvSpPr>
              <p:cNvPr id="12307" name="AutoShape 23"/>
              <p:cNvSpPr>
                <a:spLocks noChangeArrowheads="1"/>
              </p:cNvSpPr>
              <p:nvPr/>
            </p:nvSpPr>
            <p:spPr bwMode="auto">
              <a:xfrm>
                <a:off x="5791200" y="2362200"/>
                <a:ext cx="755650" cy="679450"/>
              </a:xfrm>
              <a:prstGeom prst="cube">
                <a:avLst>
                  <a:gd name="adj" fmla="val 24995"/>
                </a:avLst>
              </a:prstGeom>
              <a:solidFill>
                <a:srgbClr val="FCFEB9"/>
              </a:solidFill>
              <a:ln w="12700">
                <a:solidFill>
                  <a:schemeClr val="tx1"/>
                </a:solidFill>
                <a:miter lim="800000"/>
                <a:headEnd/>
                <a:tailEnd/>
              </a:ln>
            </p:spPr>
            <p:txBody>
              <a:bodyPr wrap="none" anchor="ctr"/>
              <a:lstStyle/>
              <a:p>
                <a:endParaRPr lang="en-US"/>
              </a:p>
            </p:txBody>
          </p:sp>
          <p:sp>
            <p:nvSpPr>
              <p:cNvPr id="12308" name="AutoShape 24"/>
              <p:cNvSpPr>
                <a:spLocks noChangeArrowheads="1"/>
              </p:cNvSpPr>
              <p:nvPr/>
            </p:nvSpPr>
            <p:spPr bwMode="auto">
              <a:xfrm>
                <a:off x="5867400" y="4343400"/>
                <a:ext cx="679450" cy="679450"/>
              </a:xfrm>
              <a:prstGeom prst="cube">
                <a:avLst>
                  <a:gd name="adj" fmla="val 24995"/>
                </a:avLst>
              </a:prstGeom>
              <a:solidFill>
                <a:srgbClr val="FCFEB9"/>
              </a:solidFill>
              <a:ln w="12700">
                <a:solidFill>
                  <a:schemeClr val="tx1"/>
                </a:solidFill>
                <a:miter lim="800000"/>
                <a:headEnd/>
                <a:tailEnd/>
              </a:ln>
            </p:spPr>
            <p:txBody>
              <a:bodyPr wrap="none" anchor="ctr"/>
              <a:lstStyle/>
              <a:p>
                <a:endParaRPr lang="en-US"/>
              </a:p>
            </p:txBody>
          </p:sp>
          <p:sp>
            <p:nvSpPr>
              <p:cNvPr id="12309" name="AutoShape 25"/>
              <p:cNvSpPr>
                <a:spLocks noChangeArrowheads="1"/>
              </p:cNvSpPr>
              <p:nvPr/>
            </p:nvSpPr>
            <p:spPr bwMode="auto">
              <a:xfrm>
                <a:off x="3276600" y="4572000"/>
                <a:ext cx="292100" cy="292100"/>
              </a:xfrm>
              <a:prstGeom prst="downArrow">
                <a:avLst>
                  <a:gd name="adj1" fmla="val 50000"/>
                  <a:gd name="adj2" fmla="val 50005"/>
                </a:avLst>
              </a:prstGeom>
              <a:solidFill>
                <a:schemeClr val="accent1"/>
              </a:solidFill>
              <a:ln w="12700">
                <a:solidFill>
                  <a:schemeClr val="tx1"/>
                </a:solidFill>
                <a:miter lim="800000"/>
                <a:headEnd/>
                <a:tailEnd/>
              </a:ln>
            </p:spPr>
            <p:txBody>
              <a:bodyPr wrap="none" anchor="ctr"/>
              <a:lstStyle/>
              <a:p>
                <a:endParaRPr lang="en-US"/>
              </a:p>
            </p:txBody>
          </p:sp>
          <p:sp>
            <p:nvSpPr>
              <p:cNvPr id="12310" name="AutoShape 26"/>
              <p:cNvSpPr>
                <a:spLocks noChangeArrowheads="1"/>
              </p:cNvSpPr>
              <p:nvPr/>
            </p:nvSpPr>
            <p:spPr bwMode="auto">
              <a:xfrm>
                <a:off x="4648200" y="4572000"/>
                <a:ext cx="292100" cy="292100"/>
              </a:xfrm>
              <a:prstGeom prst="downArrow">
                <a:avLst>
                  <a:gd name="adj1" fmla="val 50000"/>
                  <a:gd name="adj2" fmla="val 50005"/>
                </a:avLst>
              </a:prstGeom>
              <a:solidFill>
                <a:schemeClr val="accent1"/>
              </a:solidFill>
              <a:ln w="12700">
                <a:solidFill>
                  <a:schemeClr val="tx1"/>
                </a:solidFill>
                <a:miter lim="800000"/>
                <a:headEnd/>
                <a:tailEnd/>
              </a:ln>
            </p:spPr>
            <p:txBody>
              <a:bodyPr wrap="none" anchor="ctr"/>
              <a:lstStyle/>
              <a:p>
                <a:endParaRPr lang="en-US"/>
              </a:p>
            </p:txBody>
          </p:sp>
          <p:sp>
            <p:nvSpPr>
              <p:cNvPr id="12311" name="AutoShape 27"/>
              <p:cNvSpPr>
                <a:spLocks noChangeArrowheads="1"/>
              </p:cNvSpPr>
              <p:nvPr/>
            </p:nvSpPr>
            <p:spPr bwMode="auto">
              <a:xfrm>
                <a:off x="3962400" y="4572000"/>
                <a:ext cx="292100" cy="292100"/>
              </a:xfrm>
              <a:prstGeom prst="downArrow">
                <a:avLst>
                  <a:gd name="adj1" fmla="val 50000"/>
                  <a:gd name="adj2" fmla="val 50005"/>
                </a:avLst>
              </a:prstGeom>
              <a:solidFill>
                <a:schemeClr val="accent1"/>
              </a:solidFill>
              <a:ln w="12700">
                <a:solidFill>
                  <a:schemeClr val="tx1"/>
                </a:solidFill>
                <a:miter lim="800000"/>
                <a:headEnd/>
                <a:tailEnd/>
              </a:ln>
            </p:spPr>
            <p:txBody>
              <a:bodyPr wrap="none" anchor="ctr"/>
              <a:lstStyle/>
              <a:p>
                <a:endParaRPr lang="en-US"/>
              </a:p>
            </p:txBody>
          </p:sp>
          <p:sp>
            <p:nvSpPr>
              <p:cNvPr id="12312" name="Rectangle 28"/>
              <p:cNvSpPr>
                <a:spLocks noChangeArrowheads="1"/>
              </p:cNvSpPr>
              <p:nvPr/>
            </p:nvSpPr>
            <p:spPr bwMode="auto">
              <a:xfrm>
                <a:off x="3657600" y="5562600"/>
                <a:ext cx="10223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800" dirty="0">
                    <a:latin typeface="Times New Roman" pitchFamily="18" charset="0"/>
                  </a:rPr>
                  <a:t>Data Marts</a:t>
                </a:r>
                <a:endParaRPr lang="en-US" dirty="0">
                  <a:latin typeface="Times New Roman" pitchFamily="18" charset="0"/>
                </a:endParaRPr>
              </a:p>
            </p:txBody>
          </p:sp>
          <p:sp>
            <p:nvSpPr>
              <p:cNvPr id="12313" name="Line 29"/>
              <p:cNvSpPr>
                <a:spLocks noChangeShapeType="1"/>
              </p:cNvSpPr>
              <p:nvPr/>
            </p:nvSpPr>
            <p:spPr bwMode="auto">
              <a:xfrm flipV="1">
                <a:off x="5029200" y="2743200"/>
                <a:ext cx="685800" cy="304800"/>
              </a:xfrm>
              <a:prstGeom prst="line">
                <a:avLst/>
              </a:prstGeom>
              <a:noFill/>
              <a:ln w="25400">
                <a:solidFill>
                  <a:schemeClr val="tx1"/>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en-GB"/>
              </a:p>
            </p:txBody>
          </p:sp>
          <p:sp>
            <p:nvSpPr>
              <p:cNvPr id="12314" name="Line 30"/>
              <p:cNvSpPr>
                <a:spLocks noChangeShapeType="1"/>
              </p:cNvSpPr>
              <p:nvPr/>
            </p:nvSpPr>
            <p:spPr bwMode="auto">
              <a:xfrm flipV="1">
                <a:off x="5334000" y="4876800"/>
                <a:ext cx="457200" cy="457200"/>
              </a:xfrm>
              <a:prstGeom prst="line">
                <a:avLst/>
              </a:prstGeom>
              <a:noFill/>
              <a:ln w="25400">
                <a:solidFill>
                  <a:schemeClr val="tx1"/>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en-GB"/>
              </a:p>
            </p:txBody>
          </p:sp>
          <p:sp>
            <p:nvSpPr>
              <p:cNvPr id="12315" name="AutoShape 31"/>
              <p:cNvSpPr>
                <a:spLocks noChangeArrowheads="1"/>
              </p:cNvSpPr>
              <p:nvPr/>
            </p:nvSpPr>
            <p:spPr bwMode="auto">
              <a:xfrm>
                <a:off x="3048000" y="4953000"/>
                <a:ext cx="671513" cy="609600"/>
              </a:xfrm>
              <a:prstGeom prst="flowChartMagneticDisk">
                <a:avLst/>
              </a:prstGeom>
              <a:solidFill>
                <a:srgbClr val="FFFF00"/>
              </a:solidFill>
              <a:ln w="9525">
                <a:solidFill>
                  <a:srgbClr val="000000"/>
                </a:solidFill>
                <a:round/>
                <a:headEnd/>
                <a:tailEnd/>
              </a:ln>
            </p:spPr>
            <p:txBody>
              <a:bodyPr anchor="ctr">
                <a:spAutoFit/>
              </a:bodyPr>
              <a:lstStyle/>
              <a:p>
                <a:endParaRPr lang="en-US"/>
              </a:p>
            </p:txBody>
          </p:sp>
          <p:sp>
            <p:nvSpPr>
              <p:cNvPr id="12316" name="AutoShape 32"/>
              <p:cNvSpPr>
                <a:spLocks noChangeArrowheads="1"/>
              </p:cNvSpPr>
              <p:nvPr/>
            </p:nvSpPr>
            <p:spPr bwMode="auto">
              <a:xfrm>
                <a:off x="3810000" y="4953000"/>
                <a:ext cx="671513" cy="609600"/>
              </a:xfrm>
              <a:prstGeom prst="flowChartMagneticDisk">
                <a:avLst/>
              </a:prstGeom>
              <a:solidFill>
                <a:srgbClr val="FFFF00"/>
              </a:solidFill>
              <a:ln w="9525">
                <a:solidFill>
                  <a:srgbClr val="000000"/>
                </a:solidFill>
                <a:round/>
                <a:headEnd/>
                <a:tailEnd/>
              </a:ln>
            </p:spPr>
            <p:txBody>
              <a:bodyPr anchor="ctr">
                <a:spAutoFit/>
              </a:bodyPr>
              <a:lstStyle/>
              <a:p>
                <a:endParaRPr lang="en-US"/>
              </a:p>
            </p:txBody>
          </p:sp>
          <p:sp>
            <p:nvSpPr>
              <p:cNvPr id="12317" name="AutoShape 33"/>
              <p:cNvSpPr>
                <a:spLocks noChangeArrowheads="1"/>
              </p:cNvSpPr>
              <p:nvPr/>
            </p:nvSpPr>
            <p:spPr bwMode="auto">
              <a:xfrm>
                <a:off x="4572000" y="4953000"/>
                <a:ext cx="671513" cy="609600"/>
              </a:xfrm>
              <a:prstGeom prst="flowChartMagneticDisk">
                <a:avLst/>
              </a:prstGeom>
              <a:solidFill>
                <a:srgbClr val="FFFF00"/>
              </a:solidFill>
              <a:ln w="9525">
                <a:solidFill>
                  <a:srgbClr val="000000"/>
                </a:solidFill>
                <a:round/>
                <a:headEnd/>
                <a:tailEnd/>
              </a:ln>
            </p:spPr>
            <p:txBody>
              <a:bodyPr anchor="ctr">
                <a:spAutoFit/>
              </a:bodyPr>
              <a:lstStyle/>
              <a:p>
                <a:endParaRPr lang="en-US"/>
              </a:p>
            </p:txBody>
          </p:sp>
          <p:grpSp>
            <p:nvGrpSpPr>
              <p:cNvPr id="12318" name="Group 34"/>
              <p:cNvGrpSpPr>
                <a:grpSpLocks/>
              </p:cNvGrpSpPr>
              <p:nvPr/>
            </p:nvGrpSpPr>
            <p:grpSpPr bwMode="auto">
              <a:xfrm>
                <a:off x="228600" y="1524000"/>
                <a:ext cx="1590675" cy="3879850"/>
                <a:chOff x="148" y="1440"/>
                <a:chExt cx="1002" cy="2444"/>
              </a:xfrm>
            </p:grpSpPr>
            <p:sp>
              <p:nvSpPr>
                <p:cNvPr id="12329" name="Oval 35"/>
                <p:cNvSpPr>
                  <a:spLocks noChangeArrowheads="1"/>
                </p:cNvSpPr>
                <p:nvPr/>
              </p:nvSpPr>
              <p:spPr bwMode="auto">
                <a:xfrm>
                  <a:off x="576" y="2256"/>
                  <a:ext cx="472" cy="172"/>
                </a:xfrm>
                <a:prstGeom prst="ellipse">
                  <a:avLst/>
                </a:prstGeom>
                <a:solidFill>
                  <a:srgbClr val="FCFEB9"/>
                </a:solidFill>
                <a:ln w="12700">
                  <a:solidFill>
                    <a:schemeClr val="tx1"/>
                  </a:solidFill>
                  <a:round/>
                  <a:headEnd/>
                  <a:tailEnd/>
                </a:ln>
              </p:spPr>
              <p:txBody>
                <a:bodyPr wrap="none" anchor="ctr"/>
                <a:lstStyle/>
                <a:p>
                  <a:endParaRPr lang="en-US"/>
                </a:p>
              </p:txBody>
            </p:sp>
            <p:sp>
              <p:nvSpPr>
                <p:cNvPr id="12330" name="Oval 36"/>
                <p:cNvSpPr>
                  <a:spLocks noChangeArrowheads="1"/>
                </p:cNvSpPr>
                <p:nvPr/>
              </p:nvSpPr>
              <p:spPr bwMode="auto">
                <a:xfrm>
                  <a:off x="148" y="1440"/>
                  <a:ext cx="1000" cy="2444"/>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331" name="Oval 37"/>
                <p:cNvSpPr>
                  <a:spLocks noChangeArrowheads="1"/>
                </p:cNvSpPr>
                <p:nvPr/>
              </p:nvSpPr>
              <p:spPr bwMode="auto">
                <a:xfrm>
                  <a:off x="240" y="2256"/>
                  <a:ext cx="472" cy="172"/>
                </a:xfrm>
                <a:prstGeom prst="ellipse">
                  <a:avLst/>
                </a:prstGeom>
                <a:solidFill>
                  <a:srgbClr val="FCFEB9"/>
                </a:solidFill>
                <a:ln w="12700">
                  <a:solidFill>
                    <a:schemeClr val="tx1"/>
                  </a:solidFill>
                  <a:round/>
                  <a:headEnd/>
                  <a:tailEnd/>
                </a:ln>
              </p:spPr>
              <p:txBody>
                <a:bodyPr wrap="none" anchor="ctr"/>
                <a:lstStyle/>
                <a:p>
                  <a:endParaRPr lang="en-US"/>
                </a:p>
              </p:txBody>
            </p:sp>
            <p:sp>
              <p:nvSpPr>
                <p:cNvPr id="12332" name="Rectangle 38"/>
                <p:cNvSpPr>
                  <a:spLocks noChangeArrowheads="1"/>
                </p:cNvSpPr>
                <p:nvPr/>
              </p:nvSpPr>
              <p:spPr bwMode="auto">
                <a:xfrm>
                  <a:off x="240" y="2448"/>
                  <a:ext cx="910"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2000">
                      <a:latin typeface="Times New Roman" pitchFamily="18" charset="0"/>
                    </a:rPr>
                    <a:t>Operational </a:t>
                  </a:r>
                </a:p>
                <a:p>
                  <a:pPr eaLnBrk="0" hangingPunct="0"/>
                  <a:r>
                    <a:rPr lang="en-US" sz="2000">
                      <a:latin typeface="Times New Roman" pitchFamily="18" charset="0"/>
                    </a:rPr>
                    <a:t>DBs</a:t>
                  </a:r>
                </a:p>
              </p:txBody>
            </p:sp>
            <p:sp>
              <p:nvSpPr>
                <p:cNvPr id="12333" name="Rectangle 39"/>
                <p:cNvSpPr>
                  <a:spLocks noChangeArrowheads="1"/>
                </p:cNvSpPr>
                <p:nvPr/>
              </p:nvSpPr>
              <p:spPr bwMode="auto">
                <a:xfrm>
                  <a:off x="288" y="1776"/>
                  <a:ext cx="692"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r>
                    <a:rPr lang="en-US" sz="2000">
                      <a:latin typeface="Times New Roman" pitchFamily="18" charset="0"/>
                    </a:rPr>
                    <a:t>Other</a:t>
                  </a:r>
                </a:p>
                <a:p>
                  <a:pPr eaLnBrk="0" hangingPunct="0"/>
                  <a:r>
                    <a:rPr lang="en-US" sz="2000">
                      <a:latin typeface="Times New Roman" pitchFamily="18" charset="0"/>
                    </a:rPr>
                    <a:t>sources</a:t>
                  </a:r>
                </a:p>
              </p:txBody>
            </p:sp>
            <p:sp>
              <p:nvSpPr>
                <p:cNvPr id="12334" name="AutoShape 40"/>
                <p:cNvSpPr>
                  <a:spLocks noChangeArrowheads="1"/>
                </p:cNvSpPr>
                <p:nvPr/>
              </p:nvSpPr>
              <p:spPr bwMode="auto">
                <a:xfrm>
                  <a:off x="365" y="3398"/>
                  <a:ext cx="441" cy="288"/>
                </a:xfrm>
                <a:prstGeom prst="flowChartMagneticDisk">
                  <a:avLst/>
                </a:prstGeom>
                <a:solidFill>
                  <a:srgbClr val="9A87F9"/>
                </a:solidFill>
                <a:ln w="9525">
                  <a:solidFill>
                    <a:srgbClr val="000000"/>
                  </a:solidFill>
                  <a:round/>
                  <a:headEnd/>
                  <a:tailEnd/>
                </a:ln>
              </p:spPr>
              <p:txBody>
                <a:bodyPr wrap="none" anchor="ctr">
                  <a:spAutoFit/>
                </a:bodyPr>
                <a:lstStyle/>
                <a:p>
                  <a:endParaRPr lang="en-US"/>
                </a:p>
              </p:txBody>
            </p:sp>
            <p:sp>
              <p:nvSpPr>
                <p:cNvPr id="12335" name="AutoShape 41"/>
                <p:cNvSpPr>
                  <a:spLocks noChangeArrowheads="1"/>
                </p:cNvSpPr>
                <p:nvPr/>
              </p:nvSpPr>
              <p:spPr bwMode="auto">
                <a:xfrm>
                  <a:off x="461" y="3129"/>
                  <a:ext cx="441" cy="288"/>
                </a:xfrm>
                <a:prstGeom prst="flowChartMagneticDisk">
                  <a:avLst/>
                </a:prstGeom>
                <a:solidFill>
                  <a:srgbClr val="9A87F9"/>
                </a:solidFill>
                <a:ln w="9525">
                  <a:solidFill>
                    <a:srgbClr val="000000"/>
                  </a:solidFill>
                  <a:round/>
                  <a:headEnd/>
                  <a:tailEnd/>
                </a:ln>
              </p:spPr>
              <p:txBody>
                <a:bodyPr wrap="none" anchor="ctr">
                  <a:spAutoFit/>
                </a:bodyPr>
                <a:lstStyle/>
                <a:p>
                  <a:endParaRPr lang="en-US"/>
                </a:p>
              </p:txBody>
            </p:sp>
            <p:sp>
              <p:nvSpPr>
                <p:cNvPr id="12336" name="AutoShape 42"/>
                <p:cNvSpPr>
                  <a:spLocks noChangeArrowheads="1"/>
                </p:cNvSpPr>
                <p:nvPr/>
              </p:nvSpPr>
              <p:spPr bwMode="auto">
                <a:xfrm>
                  <a:off x="615" y="2851"/>
                  <a:ext cx="441" cy="288"/>
                </a:xfrm>
                <a:prstGeom prst="flowChartMagneticDisk">
                  <a:avLst/>
                </a:prstGeom>
                <a:solidFill>
                  <a:srgbClr val="9A87F9"/>
                </a:solidFill>
                <a:ln w="9525">
                  <a:solidFill>
                    <a:srgbClr val="000000"/>
                  </a:solidFill>
                  <a:round/>
                  <a:headEnd/>
                  <a:tailEnd/>
                </a:ln>
              </p:spPr>
              <p:txBody>
                <a:bodyPr wrap="none" anchor="ctr">
                  <a:spAutoFit/>
                </a:bodyPr>
                <a:lstStyle/>
                <a:p>
                  <a:endParaRPr lang="en-US"/>
                </a:p>
              </p:txBody>
            </p:sp>
          </p:grpSp>
          <p:sp>
            <p:nvSpPr>
              <p:cNvPr id="12319" name="Line 43"/>
              <p:cNvSpPr>
                <a:spLocks noChangeShapeType="1"/>
              </p:cNvSpPr>
              <p:nvPr/>
            </p:nvSpPr>
            <p:spPr bwMode="auto">
              <a:xfrm>
                <a:off x="1905000" y="1524000"/>
                <a:ext cx="0" cy="419100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2320" name="Line 44"/>
              <p:cNvSpPr>
                <a:spLocks noChangeShapeType="1"/>
              </p:cNvSpPr>
              <p:nvPr/>
            </p:nvSpPr>
            <p:spPr bwMode="auto">
              <a:xfrm>
                <a:off x="5410200" y="1600200"/>
                <a:ext cx="0" cy="411480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2321" name="Line 45"/>
              <p:cNvSpPr>
                <a:spLocks noChangeShapeType="1"/>
              </p:cNvSpPr>
              <p:nvPr/>
            </p:nvSpPr>
            <p:spPr bwMode="auto">
              <a:xfrm>
                <a:off x="6629400" y="1600200"/>
                <a:ext cx="0" cy="411480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2323" name="AutoShape 47"/>
              <p:cNvSpPr>
                <a:spLocks/>
              </p:cNvSpPr>
              <p:nvPr/>
            </p:nvSpPr>
            <p:spPr bwMode="auto">
              <a:xfrm rot="5400000">
                <a:off x="952500" y="5219700"/>
                <a:ext cx="152400" cy="1600200"/>
              </a:xfrm>
              <a:prstGeom prst="rightBrace">
                <a:avLst>
                  <a:gd name="adj1" fmla="val 87500"/>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324" name="AutoShape 48"/>
              <p:cNvSpPr>
                <a:spLocks/>
              </p:cNvSpPr>
              <p:nvPr/>
            </p:nvSpPr>
            <p:spPr bwMode="auto">
              <a:xfrm rot="5400000">
                <a:off x="3505200" y="4419600"/>
                <a:ext cx="152400" cy="3200400"/>
              </a:xfrm>
              <a:prstGeom prst="rightBrace">
                <a:avLst>
                  <a:gd name="adj1" fmla="val 175000"/>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325" name="AutoShape 49"/>
              <p:cNvSpPr>
                <a:spLocks/>
              </p:cNvSpPr>
              <p:nvPr/>
            </p:nvSpPr>
            <p:spPr bwMode="auto">
              <a:xfrm rot="5400000">
                <a:off x="5981700" y="5448300"/>
                <a:ext cx="152400" cy="1143000"/>
              </a:xfrm>
              <a:prstGeom prst="rightBrace">
                <a:avLst>
                  <a:gd name="adj1" fmla="val 62500"/>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326" name="AutoShape 50"/>
              <p:cNvSpPr>
                <a:spLocks/>
              </p:cNvSpPr>
              <p:nvPr/>
            </p:nvSpPr>
            <p:spPr bwMode="auto">
              <a:xfrm rot="5400000">
                <a:off x="7734300" y="4991100"/>
                <a:ext cx="152400" cy="2057400"/>
              </a:xfrm>
              <a:prstGeom prst="rightBrace">
                <a:avLst>
                  <a:gd name="adj1" fmla="val 112500"/>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327" name="Rectangle 51"/>
              <p:cNvSpPr>
                <a:spLocks noChangeArrowheads="1"/>
              </p:cNvSpPr>
              <p:nvPr/>
            </p:nvSpPr>
            <p:spPr bwMode="auto">
              <a:xfrm>
                <a:off x="5334000" y="1905000"/>
                <a:ext cx="1524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eaLnBrk="0" hangingPunct="0"/>
                <a:r>
                  <a:rPr lang="en-US" sz="2000">
                    <a:latin typeface="Times New Roman" pitchFamily="18" charset="0"/>
                  </a:rPr>
                  <a:t>OLAP Server</a:t>
                </a:r>
                <a:endParaRPr lang="en-US">
                  <a:latin typeface="Times New Roman" pitchFamily="18" charset="0"/>
                </a:endParaRPr>
              </a:p>
            </p:txBody>
          </p:sp>
          <p:sp>
            <p:nvSpPr>
              <p:cNvPr id="12328" name="Line 52"/>
              <p:cNvSpPr>
                <a:spLocks noChangeShapeType="1"/>
              </p:cNvSpPr>
              <p:nvPr/>
            </p:nvSpPr>
            <p:spPr bwMode="auto">
              <a:xfrm>
                <a:off x="3048000" y="2590800"/>
                <a:ext cx="304800" cy="381000"/>
              </a:xfrm>
              <a:prstGeom prst="line">
                <a:avLst/>
              </a:prstGeom>
              <a:noFill/>
              <a:ln w="19050">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en-GB"/>
              </a:p>
            </p:txBody>
          </p:sp>
        </p:grpSp>
        <p:sp>
          <p:nvSpPr>
            <p:cNvPr id="55" name="AutoShape 48"/>
            <p:cNvSpPr>
              <a:spLocks/>
            </p:cNvSpPr>
            <p:nvPr/>
          </p:nvSpPr>
          <p:spPr bwMode="auto">
            <a:xfrm rot="5400000">
              <a:off x="2674938" y="3497263"/>
              <a:ext cx="152400" cy="5045075"/>
            </a:xfrm>
            <a:prstGeom prst="rightBrace">
              <a:avLst>
                <a:gd name="adj1" fmla="val 175000"/>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 name="Rectangle 2"/>
            <p:cNvSpPr/>
            <p:nvPr/>
          </p:nvSpPr>
          <p:spPr>
            <a:xfrm>
              <a:off x="1841237" y="6183868"/>
              <a:ext cx="1968763" cy="369332"/>
            </a:xfrm>
            <a:prstGeom prst="rect">
              <a:avLst/>
            </a:prstGeom>
          </p:spPr>
          <p:txBody>
            <a:bodyPr wrap="square">
              <a:spAutoFit/>
            </a:bodyPr>
            <a:lstStyle/>
            <a:p>
              <a:r>
                <a:rPr lang="en-GB" dirty="0">
                  <a:latin typeface="Arial Black" pitchFamily="34" charset="0"/>
                </a:rPr>
                <a:t>Bottom </a:t>
              </a:r>
              <a:r>
                <a:rPr lang="en-GB" dirty="0" smtClean="0">
                  <a:latin typeface="Arial Black" pitchFamily="34" charset="0"/>
                </a:rPr>
                <a:t>tier</a:t>
              </a:r>
              <a:endParaRPr lang="en-GB" dirty="0">
                <a:latin typeface="Arial Black" pitchFamily="34" charset="0"/>
              </a:endParaRPr>
            </a:p>
          </p:txBody>
        </p:sp>
        <p:sp>
          <p:nvSpPr>
            <p:cNvPr id="57" name="AutoShape 48"/>
            <p:cNvSpPr>
              <a:spLocks/>
            </p:cNvSpPr>
            <p:nvPr/>
          </p:nvSpPr>
          <p:spPr bwMode="auto">
            <a:xfrm rot="5400000">
              <a:off x="6080256" y="5470657"/>
              <a:ext cx="152401" cy="1098287"/>
            </a:xfrm>
            <a:prstGeom prst="rightBrace">
              <a:avLst>
                <a:gd name="adj1" fmla="val 175000"/>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8" name="AutoShape 48"/>
            <p:cNvSpPr>
              <a:spLocks/>
            </p:cNvSpPr>
            <p:nvPr/>
          </p:nvSpPr>
          <p:spPr bwMode="auto">
            <a:xfrm rot="5400000">
              <a:off x="7863311" y="5014490"/>
              <a:ext cx="183410" cy="2041634"/>
            </a:xfrm>
            <a:prstGeom prst="rightBrace">
              <a:avLst>
                <a:gd name="adj1" fmla="val 175000"/>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 name="Rectangle 3"/>
            <p:cNvSpPr/>
            <p:nvPr/>
          </p:nvSpPr>
          <p:spPr>
            <a:xfrm>
              <a:off x="5400767" y="6183868"/>
              <a:ext cx="1533433" cy="369332"/>
            </a:xfrm>
            <a:prstGeom prst="rect">
              <a:avLst/>
            </a:prstGeom>
          </p:spPr>
          <p:txBody>
            <a:bodyPr wrap="none">
              <a:spAutoFit/>
            </a:bodyPr>
            <a:lstStyle/>
            <a:p>
              <a:r>
                <a:rPr lang="en-GB" dirty="0">
                  <a:latin typeface="Arial Black" pitchFamily="34" charset="0"/>
                </a:rPr>
                <a:t>Middle tier</a:t>
              </a:r>
            </a:p>
          </p:txBody>
        </p:sp>
        <p:sp>
          <p:nvSpPr>
            <p:cNvPr id="5" name="Rectangle 4"/>
            <p:cNvSpPr/>
            <p:nvPr/>
          </p:nvSpPr>
          <p:spPr>
            <a:xfrm>
              <a:off x="7391400" y="6172200"/>
              <a:ext cx="1156470" cy="369332"/>
            </a:xfrm>
            <a:prstGeom prst="rect">
              <a:avLst/>
            </a:prstGeom>
          </p:spPr>
          <p:txBody>
            <a:bodyPr wrap="none">
              <a:spAutoFit/>
            </a:bodyPr>
            <a:lstStyle/>
            <a:p>
              <a:r>
                <a:rPr lang="en-GB" dirty="0">
                  <a:latin typeface="Arial Black" pitchFamily="34" charset="0"/>
                </a:rPr>
                <a:t>Top tier</a:t>
              </a:r>
            </a:p>
          </p:txBody>
        </p:sp>
      </p:grpSp>
    </p:spTree>
    <p:extLst>
      <p:ext uri="{BB962C8B-B14F-4D97-AF65-F5344CB8AC3E}">
        <p14:creationId xmlns:p14="http://schemas.microsoft.com/office/powerpoint/2010/main" val="1251799529"/>
      </p:ext>
    </p:extLst>
  </p:cSld>
  <p:clrMapOvr>
    <a:masterClrMapping/>
  </p:clrMapOvr>
  <p:transition>
    <p:zo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Autofit/>
          </a:bodyPr>
          <a:lstStyle/>
          <a:p>
            <a:r>
              <a:rPr lang="en-IN" sz="3600" b="1" dirty="0" smtClean="0">
                <a:solidFill>
                  <a:srgbClr val="0070C0"/>
                </a:solidFill>
                <a:latin typeface="Times New Roman" pitchFamily="18" charset="0"/>
                <a:cs typeface="Times New Roman" pitchFamily="18" charset="0"/>
              </a:rPr>
              <a:t/>
            </a:r>
            <a:br>
              <a:rPr lang="en-IN" sz="3600" b="1" dirty="0" smtClean="0">
                <a:solidFill>
                  <a:srgbClr val="0070C0"/>
                </a:solidFill>
                <a:latin typeface="Times New Roman" pitchFamily="18" charset="0"/>
                <a:cs typeface="Times New Roman" pitchFamily="18" charset="0"/>
              </a:rPr>
            </a:br>
            <a:r>
              <a:rPr lang="en-IN" sz="3600" b="1" dirty="0" smtClean="0">
                <a:solidFill>
                  <a:srgbClr val="0070C0"/>
                </a:solidFill>
                <a:latin typeface="Times New Roman" pitchFamily="18" charset="0"/>
                <a:cs typeface="Times New Roman" pitchFamily="18" charset="0"/>
              </a:rPr>
              <a:t>DEPARTMENT VISION AND MISSION</a:t>
            </a:r>
            <a:r>
              <a:rPr lang="en-US" sz="3600" dirty="0" smtClean="0">
                <a:solidFill>
                  <a:srgbClr val="0070C0"/>
                </a:solidFill>
                <a:latin typeface="Times New Roman" pitchFamily="18" charset="0"/>
                <a:cs typeface="Times New Roman" pitchFamily="18" charset="0"/>
              </a:rPr>
              <a:t/>
            </a:r>
            <a:br>
              <a:rPr lang="en-US" sz="3600" dirty="0" smtClean="0">
                <a:solidFill>
                  <a:srgbClr val="0070C0"/>
                </a:solidFill>
                <a:latin typeface="Times New Roman" pitchFamily="18" charset="0"/>
                <a:cs typeface="Times New Roman" pitchFamily="18" charset="0"/>
              </a:rPr>
            </a:br>
            <a:endParaRPr lang="en-US" sz="3600" dirty="0">
              <a:solidFill>
                <a:srgbClr val="0070C0"/>
              </a:solidFill>
              <a:latin typeface="Times New Roman" pitchFamily="18" charset="0"/>
              <a:cs typeface="Times New Roman" pitchFamily="18" charset="0"/>
            </a:endParaRPr>
          </a:p>
        </p:txBody>
      </p:sp>
      <p:sp>
        <p:nvSpPr>
          <p:cNvPr id="3" name="Content Placeholder 2"/>
          <p:cNvSpPr>
            <a:spLocks noGrp="1"/>
          </p:cNvSpPr>
          <p:nvPr>
            <p:ph idx="1"/>
          </p:nvPr>
        </p:nvSpPr>
        <p:spPr>
          <a:xfrm>
            <a:off x="381000" y="990600"/>
            <a:ext cx="8305800" cy="5867400"/>
          </a:xfrm>
        </p:spPr>
        <p:txBody>
          <a:bodyPr>
            <a:normAutofit fontScale="92500" lnSpcReduction="20000"/>
          </a:bodyPr>
          <a:lstStyle/>
          <a:p>
            <a:pPr algn="just">
              <a:buNone/>
            </a:pPr>
            <a:r>
              <a:rPr lang="en-IN" b="1" dirty="0" smtClean="0">
                <a:solidFill>
                  <a:srgbClr val="0070C0"/>
                </a:solidFill>
                <a:latin typeface="Times New Roman" pitchFamily="18" charset="0"/>
                <a:cs typeface="Times New Roman" pitchFamily="18" charset="0"/>
              </a:rPr>
              <a:t>VISION</a:t>
            </a:r>
          </a:p>
          <a:p>
            <a:pPr algn="just">
              <a:buNone/>
            </a:pPr>
            <a:r>
              <a:rPr lang="en-IN" dirty="0" smtClean="0">
                <a:latin typeface="Times New Roman" pitchFamily="18" charset="0"/>
                <a:cs typeface="Times New Roman" pitchFamily="18" charset="0"/>
              </a:rPr>
              <a:t>	To create eminent professionals of Computer Science and Engineering by imparting quality education. </a:t>
            </a:r>
            <a:endParaRPr lang="en-US" dirty="0" smtClean="0">
              <a:latin typeface="Times New Roman" pitchFamily="18" charset="0"/>
              <a:cs typeface="Times New Roman" pitchFamily="18" charset="0"/>
            </a:endParaRPr>
          </a:p>
          <a:p>
            <a:pPr algn="just">
              <a:buNone/>
            </a:pPr>
            <a:r>
              <a:rPr lang="en-IN" b="1" dirty="0" smtClean="0">
                <a:solidFill>
                  <a:srgbClr val="0070C0"/>
                </a:solidFill>
                <a:latin typeface="Times New Roman" pitchFamily="18" charset="0"/>
                <a:cs typeface="Times New Roman" pitchFamily="18" charset="0"/>
              </a:rPr>
              <a:t>MISSION</a:t>
            </a:r>
          </a:p>
          <a:p>
            <a:pPr algn="just">
              <a:buNone/>
            </a:pPr>
            <a:r>
              <a:rPr lang="en-IN" dirty="0" smtClean="0">
                <a:latin typeface="Times New Roman" pitchFamily="18" charset="0"/>
                <a:cs typeface="Times New Roman" pitchFamily="18" charset="0"/>
              </a:rPr>
              <a:t>M1: To provide technical exposure in the field of Computer Science and Engineering through state of the art infrastructure and ethical standards.</a:t>
            </a:r>
            <a:endParaRPr lang="en-US" dirty="0" smtClean="0">
              <a:latin typeface="Times New Roman" pitchFamily="18" charset="0"/>
              <a:cs typeface="Times New Roman" pitchFamily="18" charset="0"/>
            </a:endParaRPr>
          </a:p>
          <a:p>
            <a:pPr algn="just">
              <a:buNone/>
            </a:pPr>
            <a:r>
              <a:rPr lang="en-IN" dirty="0" smtClean="0">
                <a:latin typeface="Times New Roman" pitchFamily="18" charset="0"/>
                <a:cs typeface="Times New Roman" pitchFamily="18" charset="0"/>
              </a:rPr>
              <a:t>M2: To engage the students in research and development activities in the field of Computer Science and Engineering.</a:t>
            </a:r>
            <a:endParaRPr lang="en-US" dirty="0" smtClean="0">
              <a:latin typeface="Times New Roman" pitchFamily="18" charset="0"/>
              <a:cs typeface="Times New Roman" pitchFamily="18" charset="0"/>
            </a:endParaRPr>
          </a:p>
          <a:p>
            <a:pPr algn="just">
              <a:buNone/>
            </a:pPr>
            <a:r>
              <a:rPr lang="en-IN" dirty="0" smtClean="0">
                <a:latin typeface="Times New Roman" pitchFamily="18" charset="0"/>
                <a:cs typeface="Times New Roman" pitchFamily="18" charset="0"/>
              </a:rPr>
              <a:t>M3: To empower the learners to involve in industrial and multi-disciplinary projects for addressing the societal needs. </a:t>
            </a:r>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buNone/>
            </a:pP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667DE59F-2493-4531-95EF-83AAC670DBB2}" type="slidenum">
              <a:rPr lang="en-US" smtClean="0"/>
              <a:pPr/>
              <a:t>3</a:t>
            </a:fld>
            <a:endParaRPr lang="en-US"/>
          </a:p>
        </p:txBody>
      </p:sp>
    </p:spTree>
    <p:extLst>
      <p:ext uri="{BB962C8B-B14F-4D97-AF65-F5344CB8AC3E}">
        <p14:creationId xmlns:p14="http://schemas.microsoft.com/office/powerpoint/2010/main" val="33886767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1E9D0CC4-17BC-4464-906A-387BE70A3A4D}" type="slidenum">
              <a:rPr lang="en-US" sz="1200" smtClean="0"/>
              <a:pPr eaLnBrk="1" hangingPunct="1"/>
              <a:t>30</a:t>
            </a:fld>
            <a:endParaRPr lang="en-US" sz="1200" smtClean="0"/>
          </a:p>
        </p:txBody>
      </p:sp>
      <p:sp>
        <p:nvSpPr>
          <p:cNvPr id="13315" name="Rectangle 2"/>
          <p:cNvSpPr>
            <a:spLocks noGrp="1" noChangeArrowheads="1"/>
          </p:cNvSpPr>
          <p:nvPr>
            <p:ph type="title"/>
          </p:nvPr>
        </p:nvSpPr>
        <p:spPr>
          <a:xfrm>
            <a:off x="-457200" y="685800"/>
            <a:ext cx="10210800" cy="609600"/>
          </a:xfrm>
          <a:noFill/>
        </p:spPr>
        <p:txBody>
          <a:bodyPr lIns="92075" tIns="46038" rIns="92075" bIns="46038"/>
          <a:lstStyle/>
          <a:p>
            <a:pPr>
              <a:defRPr/>
            </a:pPr>
            <a:r>
              <a:rPr lang="en-US" dirty="0">
                <a:effectLst>
                  <a:outerShdw blurRad="38100" dist="38100" dir="2700000" algn="tl">
                    <a:srgbClr val="C0C0C0"/>
                  </a:outerShdw>
                </a:effectLst>
                <a:latin typeface="Times New Roman" pitchFamily="18" charset="0"/>
              </a:rPr>
              <a:t>Data Warehouse: </a:t>
            </a:r>
            <a:r>
              <a:rPr lang="en-US" dirty="0" smtClean="0">
                <a:effectLst>
                  <a:outerShdw blurRad="38100" dist="38100" dir="2700000" algn="tl">
                    <a:srgbClr val="C0C0C0"/>
                  </a:outerShdw>
                </a:effectLst>
                <a:latin typeface="Times New Roman" pitchFamily="18" charset="0"/>
              </a:rPr>
              <a:t/>
            </a:r>
            <a:br>
              <a:rPr lang="en-US" dirty="0" smtClean="0">
                <a:effectLst>
                  <a:outerShdw blurRad="38100" dist="38100" dir="2700000" algn="tl">
                    <a:srgbClr val="C0C0C0"/>
                  </a:outerShdw>
                </a:effectLst>
                <a:latin typeface="Times New Roman" pitchFamily="18" charset="0"/>
              </a:rPr>
            </a:br>
            <a:r>
              <a:rPr lang="en-US" dirty="0" smtClean="0">
                <a:effectLst>
                  <a:outerShdw blurRad="38100" dist="38100" dir="2700000" algn="tl">
                    <a:srgbClr val="C0C0C0"/>
                  </a:outerShdw>
                </a:effectLst>
                <a:latin typeface="Times New Roman" pitchFamily="18" charset="0"/>
              </a:rPr>
              <a:t>A </a:t>
            </a:r>
            <a:r>
              <a:rPr lang="en-US" dirty="0">
                <a:effectLst>
                  <a:outerShdw blurRad="38100" dist="38100" dir="2700000" algn="tl">
                    <a:srgbClr val="C0C0C0"/>
                  </a:outerShdw>
                </a:effectLst>
                <a:latin typeface="Times New Roman" pitchFamily="18" charset="0"/>
              </a:rPr>
              <a:t>Multi-Tiered Architecture</a:t>
            </a:r>
            <a:endParaRPr lang="en-US" sz="4400" dirty="0">
              <a:latin typeface="Times New Roman" pitchFamily="18" charset="0"/>
            </a:endParaRPr>
          </a:p>
        </p:txBody>
      </p:sp>
      <p:sp>
        <p:nvSpPr>
          <p:cNvPr id="13316" name="Rectangle 3"/>
          <p:cNvSpPr>
            <a:spLocks noGrp="1" noChangeArrowheads="1"/>
          </p:cNvSpPr>
          <p:nvPr>
            <p:ph type="body" idx="1"/>
          </p:nvPr>
        </p:nvSpPr>
        <p:spPr>
          <a:xfrm>
            <a:off x="381000" y="1371600"/>
            <a:ext cx="8591550" cy="5105400"/>
          </a:xfrm>
          <a:noFill/>
        </p:spPr>
        <p:txBody>
          <a:bodyPr lIns="92075" tIns="46038" rIns="92075" bIns="46038"/>
          <a:lstStyle/>
          <a:p>
            <a:pPr algn="just" eaLnBrk="1" hangingPunct="1">
              <a:lnSpc>
                <a:spcPct val="110000"/>
              </a:lnSpc>
              <a:spcBef>
                <a:spcPct val="10000"/>
              </a:spcBef>
            </a:pPr>
            <a:r>
              <a:rPr lang="en-US" sz="2400" dirty="0">
                <a:latin typeface="Arial" pitchFamily="34" charset="0"/>
                <a:cs typeface="Arial" pitchFamily="34" charset="0"/>
              </a:rPr>
              <a:t>The </a:t>
            </a:r>
            <a:r>
              <a:rPr lang="en-US" sz="2400" b="1" u="sng" dirty="0">
                <a:latin typeface="Arial" pitchFamily="34" charset="0"/>
                <a:cs typeface="Arial" pitchFamily="34" charset="0"/>
              </a:rPr>
              <a:t>bottom tier</a:t>
            </a:r>
            <a:r>
              <a:rPr lang="en-US" sz="2400" b="1" dirty="0">
                <a:latin typeface="Arial" pitchFamily="34" charset="0"/>
                <a:cs typeface="Arial" pitchFamily="34" charset="0"/>
              </a:rPr>
              <a:t> </a:t>
            </a:r>
            <a:r>
              <a:rPr lang="en-US" sz="2400" dirty="0">
                <a:latin typeface="Arial" pitchFamily="34" charset="0"/>
                <a:cs typeface="Arial" pitchFamily="34" charset="0"/>
              </a:rPr>
              <a:t>is a warehouse database server that is almost always a </a:t>
            </a:r>
            <a:r>
              <a:rPr lang="en-US" sz="2400" dirty="0" smtClean="0">
                <a:latin typeface="Arial" pitchFamily="34" charset="0"/>
                <a:cs typeface="Arial" pitchFamily="34" charset="0"/>
              </a:rPr>
              <a:t>relational database </a:t>
            </a:r>
            <a:r>
              <a:rPr lang="en-US" sz="2400" dirty="0">
                <a:latin typeface="Arial" pitchFamily="34" charset="0"/>
                <a:cs typeface="Arial" pitchFamily="34" charset="0"/>
              </a:rPr>
              <a:t>system. </a:t>
            </a:r>
            <a:endParaRPr lang="en-US" sz="2400" dirty="0" smtClean="0">
              <a:latin typeface="Arial" pitchFamily="34" charset="0"/>
              <a:cs typeface="Arial" pitchFamily="34" charset="0"/>
            </a:endParaRPr>
          </a:p>
          <a:p>
            <a:pPr algn="just" eaLnBrk="1" hangingPunct="1">
              <a:lnSpc>
                <a:spcPct val="110000"/>
              </a:lnSpc>
              <a:spcBef>
                <a:spcPct val="10000"/>
              </a:spcBef>
            </a:pPr>
            <a:r>
              <a:rPr lang="en-US" sz="2400" dirty="0" smtClean="0">
                <a:latin typeface="Arial" pitchFamily="34" charset="0"/>
                <a:cs typeface="Arial" pitchFamily="34" charset="0"/>
              </a:rPr>
              <a:t>Back-end </a:t>
            </a:r>
            <a:r>
              <a:rPr lang="en-US" sz="2400" dirty="0">
                <a:latin typeface="Arial" pitchFamily="34" charset="0"/>
                <a:cs typeface="Arial" pitchFamily="34" charset="0"/>
              </a:rPr>
              <a:t>tools and utilities are used to feed data into the </a:t>
            </a:r>
            <a:r>
              <a:rPr lang="en-US" sz="2400" dirty="0" smtClean="0">
                <a:latin typeface="Arial" pitchFamily="34" charset="0"/>
                <a:cs typeface="Arial" pitchFamily="34" charset="0"/>
              </a:rPr>
              <a:t>bottom tier </a:t>
            </a:r>
            <a:r>
              <a:rPr lang="en-US" sz="2400" dirty="0">
                <a:latin typeface="Arial" pitchFamily="34" charset="0"/>
                <a:cs typeface="Arial" pitchFamily="34" charset="0"/>
              </a:rPr>
              <a:t>from operational databases or other external sources </a:t>
            </a:r>
            <a:endParaRPr lang="en-US" sz="2400" dirty="0" smtClean="0">
              <a:latin typeface="Arial" pitchFamily="34" charset="0"/>
              <a:cs typeface="Arial" pitchFamily="34" charset="0"/>
            </a:endParaRPr>
          </a:p>
          <a:p>
            <a:pPr algn="just" eaLnBrk="1" hangingPunct="1">
              <a:lnSpc>
                <a:spcPct val="110000"/>
              </a:lnSpc>
              <a:spcBef>
                <a:spcPct val="10000"/>
              </a:spcBef>
            </a:pPr>
            <a:r>
              <a:rPr lang="en-US" sz="2400" b="1" dirty="0" smtClean="0">
                <a:latin typeface="Arial" pitchFamily="34" charset="0"/>
                <a:cs typeface="Arial" pitchFamily="34" charset="0"/>
              </a:rPr>
              <a:t>Example</a:t>
            </a:r>
            <a:r>
              <a:rPr lang="en-US" sz="2400" dirty="0" smtClean="0">
                <a:latin typeface="Arial" pitchFamily="34" charset="0"/>
                <a:cs typeface="Arial" pitchFamily="34" charset="0"/>
              </a:rPr>
              <a:t>: </a:t>
            </a:r>
            <a:r>
              <a:rPr lang="en-US" sz="2400" i="1" dirty="0">
                <a:latin typeface="Arial" pitchFamily="34" charset="0"/>
                <a:cs typeface="Arial" pitchFamily="34" charset="0"/>
              </a:rPr>
              <a:t>customer </a:t>
            </a:r>
            <a:r>
              <a:rPr lang="en-US" sz="2400" i="1" dirty="0" smtClean="0">
                <a:latin typeface="Arial" pitchFamily="34" charset="0"/>
                <a:cs typeface="Arial" pitchFamily="34" charset="0"/>
              </a:rPr>
              <a:t>profile information </a:t>
            </a:r>
            <a:r>
              <a:rPr lang="en-US" sz="2400" i="1" dirty="0">
                <a:latin typeface="Arial" pitchFamily="34" charset="0"/>
                <a:cs typeface="Arial" pitchFamily="34" charset="0"/>
              </a:rPr>
              <a:t>provided by </a:t>
            </a:r>
            <a:r>
              <a:rPr lang="en-US" sz="2400" i="1" dirty="0" smtClean="0">
                <a:latin typeface="Arial" pitchFamily="34" charset="0"/>
                <a:cs typeface="Arial" pitchFamily="34" charset="0"/>
              </a:rPr>
              <a:t>external consultants.</a:t>
            </a:r>
          </a:p>
          <a:p>
            <a:pPr algn="just" eaLnBrk="1" hangingPunct="1">
              <a:lnSpc>
                <a:spcPct val="110000"/>
              </a:lnSpc>
              <a:spcBef>
                <a:spcPct val="10000"/>
              </a:spcBef>
            </a:pPr>
            <a:r>
              <a:rPr lang="en-US" sz="2400" dirty="0">
                <a:latin typeface="Arial" pitchFamily="34" charset="0"/>
                <a:cs typeface="Arial" pitchFamily="34" charset="0"/>
              </a:rPr>
              <a:t>These tools and utilities </a:t>
            </a:r>
            <a:r>
              <a:rPr lang="en-US" sz="2400" dirty="0" smtClean="0">
                <a:latin typeface="Arial" pitchFamily="34" charset="0"/>
                <a:cs typeface="Arial" pitchFamily="34" charset="0"/>
              </a:rPr>
              <a:t>perform data extraction</a:t>
            </a:r>
            <a:r>
              <a:rPr lang="en-US" sz="2400" dirty="0">
                <a:latin typeface="Arial" pitchFamily="34" charset="0"/>
                <a:cs typeface="Arial" pitchFamily="34" charset="0"/>
              </a:rPr>
              <a:t>, cleaning, and </a:t>
            </a:r>
            <a:r>
              <a:rPr lang="en-US" sz="2400" dirty="0" smtClean="0">
                <a:latin typeface="Arial" pitchFamily="34" charset="0"/>
                <a:cs typeface="Arial" pitchFamily="34" charset="0"/>
              </a:rPr>
              <a:t>transformation, as </a:t>
            </a:r>
            <a:r>
              <a:rPr lang="en-US" sz="2400" dirty="0">
                <a:latin typeface="Arial" pitchFamily="34" charset="0"/>
                <a:cs typeface="Arial" pitchFamily="34" charset="0"/>
              </a:rPr>
              <a:t>well as load and refresh functions to update </a:t>
            </a:r>
            <a:r>
              <a:rPr lang="en-US" sz="2400" dirty="0" smtClean="0">
                <a:latin typeface="Arial" pitchFamily="34" charset="0"/>
                <a:cs typeface="Arial" pitchFamily="34" charset="0"/>
              </a:rPr>
              <a:t>the data </a:t>
            </a:r>
            <a:r>
              <a:rPr lang="en-US" sz="2400" dirty="0">
                <a:latin typeface="Arial" pitchFamily="34" charset="0"/>
                <a:cs typeface="Arial" pitchFamily="34" charset="0"/>
              </a:rPr>
              <a:t>warehouse</a:t>
            </a:r>
            <a:endParaRPr lang="en-US" sz="2400" dirty="0" smtClean="0">
              <a:latin typeface="Arial" pitchFamily="34" charset="0"/>
              <a:cs typeface="Arial" pitchFamily="34" charset="0"/>
            </a:endParaRPr>
          </a:p>
        </p:txBody>
      </p:sp>
    </p:spTree>
    <p:extLst>
      <p:ext uri="{BB962C8B-B14F-4D97-AF65-F5344CB8AC3E}">
        <p14:creationId xmlns:p14="http://schemas.microsoft.com/office/powerpoint/2010/main" val="796779263"/>
      </p:ext>
    </p:extLst>
  </p:cSld>
  <p:clrMapOvr>
    <a:masterClrMapping/>
  </p:clrMapOvr>
  <p:transition>
    <p:zo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1E9D0CC4-17BC-4464-906A-387BE70A3A4D}" type="slidenum">
              <a:rPr lang="en-US" sz="1200" smtClean="0"/>
              <a:pPr eaLnBrk="1" hangingPunct="1"/>
              <a:t>31</a:t>
            </a:fld>
            <a:endParaRPr lang="en-US" sz="1200" smtClean="0"/>
          </a:p>
        </p:txBody>
      </p:sp>
      <p:sp>
        <p:nvSpPr>
          <p:cNvPr id="13315" name="Rectangle 2"/>
          <p:cNvSpPr>
            <a:spLocks noGrp="1" noChangeArrowheads="1"/>
          </p:cNvSpPr>
          <p:nvPr>
            <p:ph type="title"/>
          </p:nvPr>
        </p:nvSpPr>
        <p:spPr>
          <a:xfrm>
            <a:off x="790575" y="685800"/>
            <a:ext cx="7294563" cy="609600"/>
          </a:xfrm>
          <a:noFill/>
        </p:spPr>
        <p:txBody>
          <a:bodyPr lIns="92075" tIns="46038" rIns="92075" bIns="46038"/>
          <a:lstStyle/>
          <a:p>
            <a:pPr>
              <a:defRPr/>
            </a:pPr>
            <a:r>
              <a:rPr lang="en-US" dirty="0">
                <a:effectLst>
                  <a:outerShdw blurRad="38100" dist="38100" dir="2700000" algn="tl">
                    <a:srgbClr val="C0C0C0"/>
                  </a:outerShdw>
                </a:effectLst>
                <a:latin typeface="Times New Roman" pitchFamily="18" charset="0"/>
              </a:rPr>
              <a:t>Data Warehouse: </a:t>
            </a:r>
            <a:r>
              <a:rPr lang="en-US" dirty="0" smtClean="0">
                <a:effectLst>
                  <a:outerShdw blurRad="38100" dist="38100" dir="2700000" algn="tl">
                    <a:srgbClr val="C0C0C0"/>
                  </a:outerShdw>
                </a:effectLst>
                <a:latin typeface="Times New Roman" pitchFamily="18" charset="0"/>
              </a:rPr>
              <a:t/>
            </a:r>
            <a:br>
              <a:rPr lang="en-US" dirty="0" smtClean="0">
                <a:effectLst>
                  <a:outerShdw blurRad="38100" dist="38100" dir="2700000" algn="tl">
                    <a:srgbClr val="C0C0C0"/>
                  </a:outerShdw>
                </a:effectLst>
                <a:latin typeface="Times New Roman" pitchFamily="18" charset="0"/>
              </a:rPr>
            </a:br>
            <a:r>
              <a:rPr lang="en-US" dirty="0" smtClean="0">
                <a:effectLst>
                  <a:outerShdw blurRad="38100" dist="38100" dir="2700000" algn="tl">
                    <a:srgbClr val="C0C0C0"/>
                  </a:outerShdw>
                </a:effectLst>
                <a:latin typeface="Times New Roman" pitchFamily="18" charset="0"/>
              </a:rPr>
              <a:t>A </a:t>
            </a:r>
            <a:r>
              <a:rPr lang="en-US" dirty="0">
                <a:effectLst>
                  <a:outerShdw blurRad="38100" dist="38100" dir="2700000" algn="tl">
                    <a:srgbClr val="C0C0C0"/>
                  </a:outerShdw>
                </a:effectLst>
                <a:latin typeface="Times New Roman" pitchFamily="18" charset="0"/>
              </a:rPr>
              <a:t>Multi-Tiered Architecture</a:t>
            </a:r>
            <a:endParaRPr lang="en-US" sz="4400" dirty="0">
              <a:latin typeface="Times New Roman" pitchFamily="18" charset="0"/>
            </a:endParaRPr>
          </a:p>
        </p:txBody>
      </p:sp>
      <p:sp>
        <p:nvSpPr>
          <p:cNvPr id="13316" name="Rectangle 3"/>
          <p:cNvSpPr>
            <a:spLocks noGrp="1" noChangeArrowheads="1"/>
          </p:cNvSpPr>
          <p:nvPr>
            <p:ph type="body" idx="1"/>
          </p:nvPr>
        </p:nvSpPr>
        <p:spPr>
          <a:xfrm>
            <a:off x="381000" y="1371600"/>
            <a:ext cx="8591550" cy="5105400"/>
          </a:xfrm>
          <a:noFill/>
        </p:spPr>
        <p:txBody>
          <a:bodyPr lIns="92075" tIns="46038" rIns="92075" bIns="46038"/>
          <a:lstStyle/>
          <a:p>
            <a:pPr algn="just">
              <a:lnSpc>
                <a:spcPct val="150000"/>
              </a:lnSpc>
            </a:pPr>
            <a:r>
              <a:rPr lang="en-US" sz="2400" dirty="0"/>
              <a:t>The data are extracted using application </a:t>
            </a:r>
            <a:r>
              <a:rPr lang="en-US" sz="2400" dirty="0" smtClean="0"/>
              <a:t>program interfaces </a:t>
            </a:r>
            <a:r>
              <a:rPr lang="en-US" sz="2400" dirty="0"/>
              <a:t>known as </a:t>
            </a:r>
            <a:r>
              <a:rPr lang="en-US" sz="2400" b="1" dirty="0"/>
              <a:t>gateways</a:t>
            </a:r>
            <a:r>
              <a:rPr lang="en-US" sz="2400" dirty="0"/>
              <a:t>. </a:t>
            </a:r>
            <a:endParaRPr lang="en-US" sz="2400" dirty="0" smtClean="0"/>
          </a:p>
          <a:p>
            <a:pPr algn="just">
              <a:lnSpc>
                <a:spcPct val="150000"/>
              </a:lnSpc>
            </a:pPr>
            <a:r>
              <a:rPr lang="en-US" sz="2400" dirty="0" smtClean="0"/>
              <a:t>A </a:t>
            </a:r>
            <a:r>
              <a:rPr lang="en-US" sz="2400" dirty="0"/>
              <a:t>gateway is supported by </a:t>
            </a:r>
            <a:r>
              <a:rPr lang="en-US" sz="2400" dirty="0" smtClean="0"/>
              <a:t>the underlying DBMS and </a:t>
            </a:r>
            <a:r>
              <a:rPr lang="en-US" sz="2400" dirty="0"/>
              <a:t>allows client programs to generate SQL code to be executed at a server. </a:t>
            </a:r>
            <a:endParaRPr lang="en-US" sz="2400" dirty="0" smtClean="0"/>
          </a:p>
          <a:p>
            <a:pPr lvl="1" algn="just">
              <a:lnSpc>
                <a:spcPct val="150000"/>
              </a:lnSpc>
            </a:pPr>
            <a:r>
              <a:rPr lang="en-US" sz="2000" dirty="0" smtClean="0"/>
              <a:t>Examples of </a:t>
            </a:r>
            <a:r>
              <a:rPr lang="en-US" sz="2000" dirty="0"/>
              <a:t>gateways include </a:t>
            </a:r>
            <a:r>
              <a:rPr lang="en-US" sz="2000" b="1" dirty="0"/>
              <a:t>ODBC</a:t>
            </a:r>
            <a:r>
              <a:rPr lang="en-US" sz="2000" dirty="0"/>
              <a:t> (Open Database Connection) and </a:t>
            </a:r>
            <a:r>
              <a:rPr lang="en-US" sz="2000" b="1" dirty="0"/>
              <a:t>OLEDB</a:t>
            </a:r>
            <a:r>
              <a:rPr lang="en-US" sz="2000" dirty="0"/>
              <a:t> (</a:t>
            </a:r>
            <a:r>
              <a:rPr lang="en-US" sz="2000" dirty="0" smtClean="0"/>
              <a:t>Object Linking </a:t>
            </a:r>
            <a:r>
              <a:rPr lang="en-US" sz="2000" dirty="0"/>
              <a:t>and Embedding Database) by </a:t>
            </a:r>
            <a:r>
              <a:rPr lang="en-US" sz="2000" dirty="0" smtClean="0"/>
              <a:t> Microsoft </a:t>
            </a:r>
            <a:r>
              <a:rPr lang="en-US" sz="2000" dirty="0"/>
              <a:t>and </a:t>
            </a:r>
            <a:r>
              <a:rPr lang="en-US" sz="2000" b="1" dirty="0"/>
              <a:t>JDBC</a:t>
            </a:r>
            <a:r>
              <a:rPr lang="en-US" sz="2000" dirty="0"/>
              <a:t> (Java Database Connection</a:t>
            </a:r>
            <a:r>
              <a:rPr lang="en-US" sz="2000" dirty="0" smtClean="0"/>
              <a:t>). </a:t>
            </a:r>
            <a:endParaRPr lang="en-US" sz="2000" dirty="0" smtClean="0">
              <a:latin typeface="Arial" pitchFamily="34" charset="0"/>
              <a:cs typeface="Arial" pitchFamily="34" charset="0"/>
            </a:endParaRPr>
          </a:p>
        </p:txBody>
      </p:sp>
    </p:spTree>
    <p:extLst>
      <p:ext uri="{BB962C8B-B14F-4D97-AF65-F5344CB8AC3E}">
        <p14:creationId xmlns:p14="http://schemas.microsoft.com/office/powerpoint/2010/main" val="980488961"/>
      </p:ext>
    </p:extLst>
  </p:cSld>
  <p:clrMapOvr>
    <a:masterClrMapping/>
  </p:clrMapOvr>
  <p:transition>
    <p:zo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1E9D0CC4-17BC-4464-906A-387BE70A3A4D}" type="slidenum">
              <a:rPr lang="en-US" sz="1200" smtClean="0"/>
              <a:pPr eaLnBrk="1" hangingPunct="1"/>
              <a:t>32</a:t>
            </a:fld>
            <a:endParaRPr lang="en-US" sz="1200" smtClean="0"/>
          </a:p>
        </p:txBody>
      </p:sp>
      <p:sp>
        <p:nvSpPr>
          <p:cNvPr id="13315" name="Rectangle 2"/>
          <p:cNvSpPr>
            <a:spLocks noGrp="1" noChangeArrowheads="1"/>
          </p:cNvSpPr>
          <p:nvPr>
            <p:ph type="title"/>
          </p:nvPr>
        </p:nvSpPr>
        <p:spPr>
          <a:xfrm>
            <a:off x="790575" y="685800"/>
            <a:ext cx="7294563" cy="609600"/>
          </a:xfrm>
          <a:noFill/>
        </p:spPr>
        <p:txBody>
          <a:bodyPr lIns="92075" tIns="46038" rIns="92075" bIns="46038"/>
          <a:lstStyle/>
          <a:p>
            <a:pPr>
              <a:defRPr/>
            </a:pPr>
            <a:r>
              <a:rPr lang="en-US" dirty="0">
                <a:effectLst>
                  <a:outerShdw blurRad="38100" dist="38100" dir="2700000" algn="tl">
                    <a:srgbClr val="C0C0C0"/>
                  </a:outerShdw>
                </a:effectLst>
                <a:latin typeface="Times New Roman" pitchFamily="18" charset="0"/>
              </a:rPr>
              <a:t>Data Warehouse: </a:t>
            </a:r>
            <a:r>
              <a:rPr lang="en-US" dirty="0" smtClean="0">
                <a:effectLst>
                  <a:outerShdw blurRad="38100" dist="38100" dir="2700000" algn="tl">
                    <a:srgbClr val="C0C0C0"/>
                  </a:outerShdw>
                </a:effectLst>
                <a:latin typeface="Times New Roman" pitchFamily="18" charset="0"/>
              </a:rPr>
              <a:t/>
            </a:r>
            <a:br>
              <a:rPr lang="en-US" dirty="0" smtClean="0">
                <a:effectLst>
                  <a:outerShdw blurRad="38100" dist="38100" dir="2700000" algn="tl">
                    <a:srgbClr val="C0C0C0"/>
                  </a:outerShdw>
                </a:effectLst>
                <a:latin typeface="Times New Roman" pitchFamily="18" charset="0"/>
              </a:rPr>
            </a:br>
            <a:r>
              <a:rPr lang="en-US" dirty="0" smtClean="0">
                <a:effectLst>
                  <a:outerShdw blurRad="38100" dist="38100" dir="2700000" algn="tl">
                    <a:srgbClr val="C0C0C0"/>
                  </a:outerShdw>
                </a:effectLst>
                <a:latin typeface="Times New Roman" pitchFamily="18" charset="0"/>
              </a:rPr>
              <a:t>A </a:t>
            </a:r>
            <a:r>
              <a:rPr lang="en-US" dirty="0">
                <a:effectLst>
                  <a:outerShdw blurRad="38100" dist="38100" dir="2700000" algn="tl">
                    <a:srgbClr val="C0C0C0"/>
                  </a:outerShdw>
                </a:effectLst>
                <a:latin typeface="Times New Roman" pitchFamily="18" charset="0"/>
              </a:rPr>
              <a:t>Multi-Tiered Architecture</a:t>
            </a:r>
            <a:endParaRPr lang="en-US" sz="4400" dirty="0">
              <a:latin typeface="Times New Roman" pitchFamily="18" charset="0"/>
            </a:endParaRPr>
          </a:p>
        </p:txBody>
      </p:sp>
      <p:sp>
        <p:nvSpPr>
          <p:cNvPr id="13316" name="Rectangle 3"/>
          <p:cNvSpPr>
            <a:spLocks noGrp="1" noChangeArrowheads="1"/>
          </p:cNvSpPr>
          <p:nvPr>
            <p:ph type="body" idx="1"/>
          </p:nvPr>
        </p:nvSpPr>
        <p:spPr>
          <a:xfrm>
            <a:off x="381000" y="1371600"/>
            <a:ext cx="8591550" cy="5105400"/>
          </a:xfrm>
          <a:noFill/>
        </p:spPr>
        <p:txBody>
          <a:bodyPr lIns="92075" tIns="46038" rIns="92075" bIns="46038"/>
          <a:lstStyle/>
          <a:p>
            <a:pPr algn="just">
              <a:lnSpc>
                <a:spcPct val="150000"/>
              </a:lnSpc>
            </a:pPr>
            <a:r>
              <a:rPr lang="en-US" sz="2400" dirty="0"/>
              <a:t>The </a:t>
            </a:r>
            <a:r>
              <a:rPr lang="en-US" sz="2400" b="1" u="sng" dirty="0"/>
              <a:t>middle tier</a:t>
            </a:r>
            <a:r>
              <a:rPr lang="en-US" sz="2400" b="1" dirty="0"/>
              <a:t> </a:t>
            </a:r>
            <a:r>
              <a:rPr lang="en-US" sz="2400" dirty="0"/>
              <a:t>is an </a:t>
            </a:r>
            <a:r>
              <a:rPr lang="en-US" sz="2400" b="1" dirty="0"/>
              <a:t>OLAP server </a:t>
            </a:r>
            <a:r>
              <a:rPr lang="en-US" sz="2400" dirty="0"/>
              <a:t>that is typically implemented using either </a:t>
            </a:r>
            <a:endParaRPr lang="en-US" sz="2400" dirty="0" smtClean="0"/>
          </a:p>
          <a:p>
            <a:pPr algn="just">
              <a:lnSpc>
                <a:spcPct val="150000"/>
              </a:lnSpc>
            </a:pPr>
            <a:r>
              <a:rPr lang="en-US" sz="2400" dirty="0" smtClean="0"/>
              <a:t>(</a:t>
            </a:r>
            <a:r>
              <a:rPr lang="en-US" sz="2400" dirty="0"/>
              <a:t>1) </a:t>
            </a:r>
            <a:r>
              <a:rPr lang="en-US" sz="2400" dirty="0" smtClean="0"/>
              <a:t>a </a:t>
            </a:r>
            <a:r>
              <a:rPr lang="en-US" sz="2400" b="1" dirty="0"/>
              <a:t>R</a:t>
            </a:r>
            <a:r>
              <a:rPr lang="en-US" sz="2400" b="1" dirty="0" smtClean="0"/>
              <a:t>elational OLAP(ROLAP</a:t>
            </a:r>
            <a:r>
              <a:rPr lang="en-US" sz="2400" b="1" dirty="0"/>
              <a:t>) </a:t>
            </a:r>
            <a:r>
              <a:rPr lang="en-US" sz="2400" dirty="0"/>
              <a:t>model (i.e., an extended relational DBMS that maps </a:t>
            </a:r>
            <a:r>
              <a:rPr lang="en-US" sz="2400" dirty="0" smtClean="0"/>
              <a:t>operations on </a:t>
            </a:r>
            <a:r>
              <a:rPr lang="en-US" sz="2400" dirty="0"/>
              <a:t>multidimensional data to standard relational operations</a:t>
            </a:r>
            <a:r>
              <a:rPr lang="en-US" sz="2400" dirty="0" smtClean="0"/>
              <a:t>) </a:t>
            </a:r>
          </a:p>
          <a:p>
            <a:pPr algn="just">
              <a:lnSpc>
                <a:spcPct val="150000"/>
              </a:lnSpc>
            </a:pPr>
            <a:r>
              <a:rPr lang="en-US" sz="2400" dirty="0" smtClean="0"/>
              <a:t>(</a:t>
            </a:r>
            <a:r>
              <a:rPr lang="en-US" sz="2400" dirty="0"/>
              <a:t>2) a </a:t>
            </a:r>
            <a:r>
              <a:rPr lang="en-US" sz="2400" b="1" dirty="0"/>
              <a:t>M</a:t>
            </a:r>
            <a:r>
              <a:rPr lang="en-US" sz="2400" b="1" dirty="0" smtClean="0"/>
              <a:t>ultidimensional OLAP </a:t>
            </a:r>
            <a:r>
              <a:rPr lang="en-US" sz="2400" b="1" dirty="0"/>
              <a:t>(MOLAP) </a:t>
            </a:r>
            <a:r>
              <a:rPr lang="en-US" sz="2400" dirty="0"/>
              <a:t>model (i.e., a special-purpose server that </a:t>
            </a:r>
            <a:r>
              <a:rPr lang="en-US" sz="2400" dirty="0" smtClean="0"/>
              <a:t>directly implements </a:t>
            </a:r>
            <a:r>
              <a:rPr lang="en-US" sz="2400" dirty="0"/>
              <a:t>multidimensional data and operations).</a:t>
            </a:r>
            <a:endParaRPr lang="en-US" sz="2000" dirty="0" smtClean="0">
              <a:latin typeface="Arial" pitchFamily="34" charset="0"/>
              <a:cs typeface="Arial" pitchFamily="34" charset="0"/>
            </a:endParaRPr>
          </a:p>
        </p:txBody>
      </p:sp>
    </p:spTree>
    <p:extLst>
      <p:ext uri="{BB962C8B-B14F-4D97-AF65-F5344CB8AC3E}">
        <p14:creationId xmlns:p14="http://schemas.microsoft.com/office/powerpoint/2010/main" val="1550639825"/>
      </p:ext>
    </p:extLst>
  </p:cSld>
  <p:clrMapOvr>
    <a:masterClrMapping/>
  </p:clrMapOvr>
  <p:transition>
    <p:zo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1E9D0CC4-17BC-4464-906A-387BE70A3A4D}" type="slidenum">
              <a:rPr lang="en-US" sz="1200" smtClean="0"/>
              <a:pPr eaLnBrk="1" hangingPunct="1"/>
              <a:t>33</a:t>
            </a:fld>
            <a:endParaRPr lang="en-US" sz="1200" smtClean="0"/>
          </a:p>
        </p:txBody>
      </p:sp>
      <p:sp>
        <p:nvSpPr>
          <p:cNvPr id="13315" name="Rectangle 2"/>
          <p:cNvSpPr>
            <a:spLocks noGrp="1" noChangeArrowheads="1"/>
          </p:cNvSpPr>
          <p:nvPr>
            <p:ph type="title"/>
          </p:nvPr>
        </p:nvSpPr>
        <p:spPr>
          <a:xfrm>
            <a:off x="790575" y="685800"/>
            <a:ext cx="7294563" cy="609600"/>
          </a:xfrm>
          <a:noFill/>
        </p:spPr>
        <p:txBody>
          <a:bodyPr lIns="92075" tIns="46038" rIns="92075" bIns="46038"/>
          <a:lstStyle/>
          <a:p>
            <a:pPr>
              <a:defRPr/>
            </a:pPr>
            <a:r>
              <a:rPr lang="en-US" dirty="0">
                <a:effectLst>
                  <a:outerShdw blurRad="38100" dist="38100" dir="2700000" algn="tl">
                    <a:srgbClr val="C0C0C0"/>
                  </a:outerShdw>
                </a:effectLst>
                <a:latin typeface="Times New Roman" pitchFamily="18" charset="0"/>
              </a:rPr>
              <a:t>Data Warehouse: </a:t>
            </a:r>
            <a:r>
              <a:rPr lang="en-US" dirty="0" smtClean="0">
                <a:effectLst>
                  <a:outerShdw blurRad="38100" dist="38100" dir="2700000" algn="tl">
                    <a:srgbClr val="C0C0C0"/>
                  </a:outerShdw>
                </a:effectLst>
                <a:latin typeface="Times New Roman" pitchFamily="18" charset="0"/>
              </a:rPr>
              <a:t/>
            </a:r>
            <a:br>
              <a:rPr lang="en-US" dirty="0" smtClean="0">
                <a:effectLst>
                  <a:outerShdw blurRad="38100" dist="38100" dir="2700000" algn="tl">
                    <a:srgbClr val="C0C0C0"/>
                  </a:outerShdw>
                </a:effectLst>
                <a:latin typeface="Times New Roman" pitchFamily="18" charset="0"/>
              </a:rPr>
            </a:br>
            <a:r>
              <a:rPr lang="en-US" dirty="0" smtClean="0">
                <a:effectLst>
                  <a:outerShdw blurRad="38100" dist="38100" dir="2700000" algn="tl">
                    <a:srgbClr val="C0C0C0"/>
                  </a:outerShdw>
                </a:effectLst>
                <a:latin typeface="Times New Roman" pitchFamily="18" charset="0"/>
              </a:rPr>
              <a:t>A </a:t>
            </a:r>
            <a:r>
              <a:rPr lang="en-US" dirty="0">
                <a:effectLst>
                  <a:outerShdw blurRad="38100" dist="38100" dir="2700000" algn="tl">
                    <a:srgbClr val="C0C0C0"/>
                  </a:outerShdw>
                </a:effectLst>
                <a:latin typeface="Times New Roman" pitchFamily="18" charset="0"/>
              </a:rPr>
              <a:t>Multi-Tiered Architecture</a:t>
            </a:r>
            <a:endParaRPr lang="en-US" sz="4400" dirty="0">
              <a:latin typeface="Times New Roman" pitchFamily="18" charset="0"/>
            </a:endParaRPr>
          </a:p>
        </p:txBody>
      </p:sp>
      <p:sp>
        <p:nvSpPr>
          <p:cNvPr id="13316" name="Rectangle 3"/>
          <p:cNvSpPr>
            <a:spLocks noGrp="1" noChangeArrowheads="1"/>
          </p:cNvSpPr>
          <p:nvPr>
            <p:ph type="body" idx="1"/>
          </p:nvPr>
        </p:nvSpPr>
        <p:spPr>
          <a:xfrm>
            <a:off x="381000" y="1371600"/>
            <a:ext cx="8591550" cy="5105400"/>
          </a:xfrm>
          <a:noFill/>
        </p:spPr>
        <p:txBody>
          <a:bodyPr lIns="92075" tIns="46038" rIns="92075" bIns="46038"/>
          <a:lstStyle/>
          <a:p>
            <a:pPr algn="just">
              <a:lnSpc>
                <a:spcPct val="150000"/>
              </a:lnSpc>
            </a:pPr>
            <a:r>
              <a:rPr lang="en-US" sz="2400" dirty="0"/>
              <a:t>The </a:t>
            </a:r>
            <a:r>
              <a:rPr lang="en-US" sz="2400" b="1" u="sng" dirty="0"/>
              <a:t>top tier</a:t>
            </a:r>
            <a:r>
              <a:rPr lang="en-US" sz="2400" b="1" dirty="0"/>
              <a:t> </a:t>
            </a:r>
            <a:r>
              <a:rPr lang="en-US" sz="2400" dirty="0"/>
              <a:t>is a </a:t>
            </a:r>
            <a:r>
              <a:rPr lang="en-US" sz="2400" b="1" dirty="0"/>
              <a:t>front-end client layer</a:t>
            </a:r>
            <a:r>
              <a:rPr lang="en-US" sz="2400" dirty="0"/>
              <a:t>, which contains query and reporting </a:t>
            </a:r>
            <a:r>
              <a:rPr lang="en-US" sz="2400" dirty="0" smtClean="0"/>
              <a:t>tools, analysis </a:t>
            </a:r>
            <a:r>
              <a:rPr lang="en-US" sz="2400" dirty="0"/>
              <a:t>tools, and/or data mining tools </a:t>
            </a:r>
          </a:p>
          <a:p>
            <a:pPr lvl="1" algn="just">
              <a:lnSpc>
                <a:spcPct val="150000"/>
              </a:lnSpc>
            </a:pPr>
            <a:r>
              <a:rPr lang="en-US" sz="2000" dirty="0" smtClean="0"/>
              <a:t>Example: </a:t>
            </a:r>
            <a:r>
              <a:rPr lang="en-US" sz="2000" dirty="0"/>
              <a:t>trend analysis, prediction, and so </a:t>
            </a:r>
            <a:r>
              <a:rPr lang="en-US" sz="2000" dirty="0" smtClean="0"/>
              <a:t>on.</a:t>
            </a:r>
            <a:endParaRPr lang="en-US" sz="1600" dirty="0" smtClean="0">
              <a:latin typeface="Arial" pitchFamily="34" charset="0"/>
              <a:cs typeface="Arial" pitchFamily="34" charset="0"/>
            </a:endParaRPr>
          </a:p>
        </p:txBody>
      </p:sp>
    </p:spTree>
    <p:extLst>
      <p:ext uri="{BB962C8B-B14F-4D97-AF65-F5344CB8AC3E}">
        <p14:creationId xmlns:p14="http://schemas.microsoft.com/office/powerpoint/2010/main" val="4099642490"/>
      </p:ext>
    </p:extLst>
  </p:cSld>
  <p:clrMapOvr>
    <a:masterClrMapping/>
  </p:clrMapOvr>
  <p:transition>
    <p:zo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1E9D0CC4-17BC-4464-906A-387BE70A3A4D}" type="slidenum">
              <a:rPr lang="en-US" sz="1200" smtClean="0"/>
              <a:pPr eaLnBrk="1" hangingPunct="1"/>
              <a:t>34</a:t>
            </a:fld>
            <a:endParaRPr lang="en-US" sz="1200" smtClean="0"/>
          </a:p>
        </p:txBody>
      </p:sp>
      <p:sp>
        <p:nvSpPr>
          <p:cNvPr id="13315" name="Rectangle 2"/>
          <p:cNvSpPr>
            <a:spLocks noGrp="1" noChangeArrowheads="1"/>
          </p:cNvSpPr>
          <p:nvPr>
            <p:ph type="title"/>
          </p:nvPr>
        </p:nvSpPr>
        <p:spPr>
          <a:xfrm>
            <a:off x="790575" y="381000"/>
            <a:ext cx="7294563" cy="609600"/>
          </a:xfrm>
          <a:noFill/>
        </p:spPr>
        <p:txBody>
          <a:bodyPr lIns="92075" tIns="46038" rIns="92075" bIns="46038"/>
          <a:lstStyle/>
          <a:p>
            <a:pPr eaLnBrk="1" hangingPunct="1"/>
            <a:r>
              <a:rPr lang="en-US" smtClean="0"/>
              <a:t>Three Data Warehouse Models</a:t>
            </a:r>
          </a:p>
        </p:txBody>
      </p:sp>
      <p:sp>
        <p:nvSpPr>
          <p:cNvPr id="13316" name="Rectangle 3"/>
          <p:cNvSpPr>
            <a:spLocks noGrp="1" noChangeArrowheads="1"/>
          </p:cNvSpPr>
          <p:nvPr>
            <p:ph type="body" idx="1"/>
          </p:nvPr>
        </p:nvSpPr>
        <p:spPr>
          <a:xfrm>
            <a:off x="381000" y="1371600"/>
            <a:ext cx="8591550" cy="5105400"/>
          </a:xfrm>
          <a:noFill/>
        </p:spPr>
        <p:txBody>
          <a:bodyPr lIns="92075" tIns="46038" rIns="92075" bIns="46038"/>
          <a:lstStyle/>
          <a:p>
            <a:pPr eaLnBrk="1" hangingPunct="1">
              <a:lnSpc>
                <a:spcPct val="110000"/>
              </a:lnSpc>
              <a:spcBef>
                <a:spcPct val="10000"/>
              </a:spcBef>
            </a:pPr>
            <a:r>
              <a:rPr lang="en-US" sz="2400" dirty="0" smtClean="0">
                <a:solidFill>
                  <a:schemeClr val="hlink"/>
                </a:solidFill>
              </a:rPr>
              <a:t>Enterprise warehouse</a:t>
            </a:r>
            <a:endParaRPr lang="en-US" sz="2400" dirty="0" smtClean="0"/>
          </a:p>
          <a:p>
            <a:pPr lvl="1" eaLnBrk="1" hangingPunct="1">
              <a:lnSpc>
                <a:spcPct val="110000"/>
              </a:lnSpc>
              <a:spcBef>
                <a:spcPct val="10000"/>
              </a:spcBef>
            </a:pPr>
            <a:r>
              <a:rPr lang="en-US" sz="2400" dirty="0" smtClean="0"/>
              <a:t>collects all of the information about subjects spanning the entire organization</a:t>
            </a:r>
          </a:p>
          <a:p>
            <a:pPr eaLnBrk="1" hangingPunct="1">
              <a:lnSpc>
                <a:spcPct val="110000"/>
              </a:lnSpc>
              <a:spcBef>
                <a:spcPct val="10000"/>
              </a:spcBef>
            </a:pPr>
            <a:r>
              <a:rPr lang="en-US" sz="2400" dirty="0" smtClean="0">
                <a:solidFill>
                  <a:schemeClr val="hlink"/>
                </a:solidFill>
              </a:rPr>
              <a:t>Data Mart</a:t>
            </a:r>
            <a:endParaRPr lang="en-US" sz="2400" dirty="0" smtClean="0"/>
          </a:p>
          <a:p>
            <a:pPr lvl="1" eaLnBrk="1" hangingPunct="1">
              <a:lnSpc>
                <a:spcPct val="110000"/>
              </a:lnSpc>
              <a:spcBef>
                <a:spcPct val="10000"/>
              </a:spcBef>
            </a:pPr>
            <a:r>
              <a:rPr lang="en-US" sz="2400" dirty="0" smtClean="0"/>
              <a:t>a subset of corporate-wide data that is of value to a specific groups of users.  Its scope is confined to specific, selected groups, such as marketing data mart</a:t>
            </a:r>
          </a:p>
          <a:p>
            <a:pPr lvl="2" eaLnBrk="1" hangingPunct="1">
              <a:lnSpc>
                <a:spcPct val="110000"/>
              </a:lnSpc>
              <a:spcBef>
                <a:spcPct val="10000"/>
              </a:spcBef>
            </a:pPr>
            <a:r>
              <a:rPr lang="en-US" sz="2000" dirty="0" smtClean="0"/>
              <a:t>Independent vs. dependent (directly from warehouse) data mart</a:t>
            </a:r>
          </a:p>
          <a:p>
            <a:pPr eaLnBrk="1" hangingPunct="1">
              <a:lnSpc>
                <a:spcPct val="110000"/>
              </a:lnSpc>
              <a:spcBef>
                <a:spcPct val="10000"/>
              </a:spcBef>
            </a:pPr>
            <a:r>
              <a:rPr lang="en-US" sz="2400" dirty="0" smtClean="0">
                <a:solidFill>
                  <a:schemeClr val="hlink"/>
                </a:solidFill>
              </a:rPr>
              <a:t>Virtual warehouse</a:t>
            </a:r>
            <a:endParaRPr lang="en-US" sz="2400" dirty="0" smtClean="0"/>
          </a:p>
          <a:p>
            <a:pPr lvl="1" eaLnBrk="1" hangingPunct="1">
              <a:lnSpc>
                <a:spcPct val="110000"/>
              </a:lnSpc>
              <a:spcBef>
                <a:spcPct val="10000"/>
              </a:spcBef>
            </a:pPr>
            <a:r>
              <a:rPr lang="en-US" sz="2400" dirty="0" smtClean="0"/>
              <a:t>A set of views over operational databases</a:t>
            </a:r>
          </a:p>
          <a:p>
            <a:pPr lvl="1" eaLnBrk="1" hangingPunct="1">
              <a:lnSpc>
                <a:spcPct val="110000"/>
              </a:lnSpc>
              <a:spcBef>
                <a:spcPct val="10000"/>
              </a:spcBef>
            </a:pPr>
            <a:r>
              <a:rPr lang="en-US" sz="2400" dirty="0" smtClean="0"/>
              <a:t>Only some of the possible summary views may be materialized</a:t>
            </a:r>
          </a:p>
        </p:txBody>
      </p:sp>
    </p:spTree>
    <p:extLst>
      <p:ext uri="{BB962C8B-B14F-4D97-AF65-F5344CB8AC3E}">
        <p14:creationId xmlns:p14="http://schemas.microsoft.com/office/powerpoint/2010/main" val="2069695894"/>
      </p:ext>
    </p:extLst>
  </p:cSld>
  <p:clrMapOvr>
    <a:masterClrMapping/>
  </p:clrMapOvr>
  <p:transition>
    <p:zoom/>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0A285AFA-2D9C-4E7D-9EB0-BD44AAA42D14}" type="slidenum">
              <a:rPr lang="en-US" sz="1200" smtClean="0"/>
              <a:pPr eaLnBrk="1" hangingPunct="1"/>
              <a:t>35</a:t>
            </a:fld>
            <a:endParaRPr lang="en-US" sz="1200" smtClean="0"/>
          </a:p>
        </p:txBody>
      </p:sp>
      <p:sp>
        <p:nvSpPr>
          <p:cNvPr id="14339" name="Rectangle 2"/>
          <p:cNvSpPr>
            <a:spLocks noGrp="1" noChangeArrowheads="1"/>
          </p:cNvSpPr>
          <p:nvPr>
            <p:ph type="title"/>
          </p:nvPr>
        </p:nvSpPr>
        <p:spPr>
          <a:xfrm>
            <a:off x="-457200" y="457200"/>
            <a:ext cx="10287000" cy="685800"/>
          </a:xfrm>
        </p:spPr>
        <p:txBody>
          <a:bodyPr/>
          <a:lstStyle/>
          <a:p>
            <a:pPr eaLnBrk="1" hangingPunct="1"/>
            <a:r>
              <a:rPr lang="en-US" sz="3200" dirty="0" smtClean="0"/>
              <a:t>Extraction, Transformation, and </a:t>
            </a:r>
            <a:br>
              <a:rPr lang="en-US" sz="3200" dirty="0" smtClean="0"/>
            </a:br>
            <a:r>
              <a:rPr lang="en-US" sz="3200" dirty="0" smtClean="0"/>
              <a:t>Loading (ETL)</a:t>
            </a:r>
            <a:endParaRPr lang="en-US" dirty="0" smtClean="0"/>
          </a:p>
        </p:txBody>
      </p:sp>
      <p:sp>
        <p:nvSpPr>
          <p:cNvPr id="14340" name="Rectangle 3"/>
          <p:cNvSpPr>
            <a:spLocks noGrp="1" noChangeArrowheads="1"/>
          </p:cNvSpPr>
          <p:nvPr>
            <p:ph type="body" idx="1"/>
          </p:nvPr>
        </p:nvSpPr>
        <p:spPr>
          <a:xfrm>
            <a:off x="304800" y="1295400"/>
            <a:ext cx="8534400" cy="5181600"/>
          </a:xfrm>
        </p:spPr>
        <p:txBody>
          <a:bodyPr/>
          <a:lstStyle/>
          <a:p>
            <a:pPr eaLnBrk="1" hangingPunct="1">
              <a:lnSpc>
                <a:spcPct val="90000"/>
              </a:lnSpc>
            </a:pPr>
            <a:r>
              <a:rPr lang="en-US" sz="2400" b="1" smtClean="0"/>
              <a:t>Data extraction</a:t>
            </a:r>
          </a:p>
          <a:p>
            <a:pPr lvl="1" eaLnBrk="1" hangingPunct="1">
              <a:lnSpc>
                <a:spcPct val="90000"/>
              </a:lnSpc>
            </a:pPr>
            <a:r>
              <a:rPr lang="en-US" sz="2400" smtClean="0"/>
              <a:t>get data from multiple, heterogeneous, and external sources</a:t>
            </a:r>
          </a:p>
          <a:p>
            <a:pPr eaLnBrk="1" hangingPunct="1">
              <a:lnSpc>
                <a:spcPct val="90000"/>
              </a:lnSpc>
            </a:pPr>
            <a:r>
              <a:rPr lang="en-US" sz="2400" b="1" smtClean="0"/>
              <a:t>Data cleaning</a:t>
            </a:r>
          </a:p>
          <a:p>
            <a:pPr lvl="1" eaLnBrk="1" hangingPunct="1">
              <a:lnSpc>
                <a:spcPct val="90000"/>
              </a:lnSpc>
            </a:pPr>
            <a:r>
              <a:rPr lang="en-US" sz="2400" smtClean="0"/>
              <a:t>detect errors in the data and rectify them when possible</a:t>
            </a:r>
          </a:p>
          <a:p>
            <a:pPr eaLnBrk="1" hangingPunct="1">
              <a:lnSpc>
                <a:spcPct val="90000"/>
              </a:lnSpc>
            </a:pPr>
            <a:r>
              <a:rPr lang="en-US" sz="2400" b="1" smtClean="0"/>
              <a:t>Data transformation</a:t>
            </a:r>
          </a:p>
          <a:p>
            <a:pPr lvl="1" eaLnBrk="1" hangingPunct="1">
              <a:lnSpc>
                <a:spcPct val="90000"/>
              </a:lnSpc>
            </a:pPr>
            <a:r>
              <a:rPr lang="en-US" sz="2400" smtClean="0"/>
              <a:t>convert data from legacy or host format to warehouse format</a:t>
            </a:r>
          </a:p>
          <a:p>
            <a:pPr eaLnBrk="1" hangingPunct="1">
              <a:lnSpc>
                <a:spcPct val="90000"/>
              </a:lnSpc>
            </a:pPr>
            <a:r>
              <a:rPr lang="en-US" sz="2400" b="1" smtClean="0"/>
              <a:t>Load</a:t>
            </a:r>
          </a:p>
          <a:p>
            <a:pPr lvl="1" eaLnBrk="1" hangingPunct="1">
              <a:lnSpc>
                <a:spcPct val="90000"/>
              </a:lnSpc>
            </a:pPr>
            <a:r>
              <a:rPr lang="en-US" sz="2400" smtClean="0"/>
              <a:t>sort, summarize, consolidate, compute views, check integrity, and build indicies and partitions</a:t>
            </a:r>
          </a:p>
          <a:p>
            <a:pPr eaLnBrk="1" hangingPunct="1">
              <a:lnSpc>
                <a:spcPct val="90000"/>
              </a:lnSpc>
            </a:pPr>
            <a:r>
              <a:rPr lang="en-US" sz="2400" b="1" smtClean="0"/>
              <a:t>Refresh</a:t>
            </a:r>
          </a:p>
          <a:p>
            <a:pPr lvl="1" eaLnBrk="1" hangingPunct="1">
              <a:lnSpc>
                <a:spcPct val="90000"/>
              </a:lnSpc>
            </a:pPr>
            <a:r>
              <a:rPr lang="en-US" sz="2400" smtClean="0"/>
              <a:t>propagate the updates from the data sources to the warehouse</a:t>
            </a:r>
          </a:p>
        </p:txBody>
      </p:sp>
    </p:spTree>
    <p:extLst>
      <p:ext uri="{BB962C8B-B14F-4D97-AF65-F5344CB8AC3E}">
        <p14:creationId xmlns:p14="http://schemas.microsoft.com/office/powerpoint/2010/main" val="3661525139"/>
      </p:ext>
    </p:extLst>
  </p:cSld>
  <p:clrMapOvr>
    <a:masterClrMapping/>
  </p:clrMapOvr>
  <p:transition>
    <p:zo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0D5FC324-71BD-4ABE-A167-87849132B3A6}" type="slidenum">
              <a:rPr lang="en-US" sz="1200" smtClean="0"/>
              <a:pPr eaLnBrk="1" hangingPunct="1"/>
              <a:t>36</a:t>
            </a:fld>
            <a:endParaRPr lang="en-US" sz="1200" smtClean="0"/>
          </a:p>
        </p:txBody>
      </p:sp>
      <p:sp>
        <p:nvSpPr>
          <p:cNvPr id="15363" name="Rectangle 2"/>
          <p:cNvSpPr>
            <a:spLocks noGrp="1" noChangeArrowheads="1"/>
          </p:cNvSpPr>
          <p:nvPr>
            <p:ph type="title"/>
          </p:nvPr>
        </p:nvSpPr>
        <p:spPr>
          <a:noFill/>
        </p:spPr>
        <p:txBody>
          <a:bodyPr lIns="92075" tIns="46038" rIns="92075" bIns="46038"/>
          <a:lstStyle/>
          <a:p>
            <a:pPr eaLnBrk="1" hangingPunct="1"/>
            <a:r>
              <a:rPr lang="en-US" smtClean="0"/>
              <a:t>Metadata Repository</a:t>
            </a:r>
          </a:p>
        </p:txBody>
      </p:sp>
      <p:sp>
        <p:nvSpPr>
          <p:cNvPr id="15364" name="Rectangle 3"/>
          <p:cNvSpPr>
            <a:spLocks noGrp="1" noChangeArrowheads="1"/>
          </p:cNvSpPr>
          <p:nvPr>
            <p:ph type="body" idx="1"/>
          </p:nvPr>
        </p:nvSpPr>
        <p:spPr>
          <a:xfrm>
            <a:off x="304800" y="1295400"/>
            <a:ext cx="8534400" cy="5257800"/>
          </a:xfrm>
          <a:noFill/>
        </p:spPr>
        <p:txBody>
          <a:bodyPr lIns="92075" tIns="46038" rIns="92075" bIns="46038"/>
          <a:lstStyle/>
          <a:p>
            <a:pPr eaLnBrk="1" hangingPunct="1">
              <a:lnSpc>
                <a:spcPct val="110000"/>
              </a:lnSpc>
            </a:pPr>
            <a:r>
              <a:rPr lang="en-US" sz="2000" b="1" smtClean="0"/>
              <a:t>Meta data</a:t>
            </a:r>
            <a:r>
              <a:rPr lang="en-US" sz="2000" smtClean="0"/>
              <a:t> is the data defining warehouse objects.  It stores:</a:t>
            </a:r>
          </a:p>
          <a:p>
            <a:pPr eaLnBrk="1" hangingPunct="1">
              <a:lnSpc>
                <a:spcPct val="110000"/>
              </a:lnSpc>
            </a:pPr>
            <a:r>
              <a:rPr lang="en-US" sz="2000" smtClean="0"/>
              <a:t>Description of the </a:t>
            </a:r>
            <a:r>
              <a:rPr lang="en-US" sz="2000" smtClean="0">
                <a:solidFill>
                  <a:schemeClr val="folHlink"/>
                </a:solidFill>
              </a:rPr>
              <a:t>structure</a:t>
            </a:r>
            <a:r>
              <a:rPr lang="en-US" sz="2000" smtClean="0"/>
              <a:t> of the data warehouse</a:t>
            </a:r>
          </a:p>
          <a:p>
            <a:pPr lvl="1" eaLnBrk="1" hangingPunct="1">
              <a:lnSpc>
                <a:spcPct val="110000"/>
              </a:lnSpc>
            </a:pPr>
            <a:r>
              <a:rPr lang="en-US" sz="2000" smtClean="0"/>
              <a:t>schema, view, dimensions, hierarchies, derived data defn, data mart locations and contents</a:t>
            </a:r>
          </a:p>
          <a:p>
            <a:pPr eaLnBrk="1" hangingPunct="1">
              <a:lnSpc>
                <a:spcPct val="110000"/>
              </a:lnSpc>
            </a:pPr>
            <a:r>
              <a:rPr lang="en-US" sz="2000" smtClean="0">
                <a:solidFill>
                  <a:schemeClr val="folHlink"/>
                </a:solidFill>
              </a:rPr>
              <a:t>Operational</a:t>
            </a:r>
            <a:r>
              <a:rPr lang="en-US" sz="2000" smtClean="0"/>
              <a:t> meta-data</a:t>
            </a:r>
          </a:p>
          <a:p>
            <a:pPr lvl="1" eaLnBrk="1" hangingPunct="1">
              <a:lnSpc>
                <a:spcPct val="110000"/>
              </a:lnSpc>
            </a:pPr>
            <a:r>
              <a:rPr lang="en-US" sz="2000" smtClean="0"/>
              <a:t>data lineage (history of migrated data and transformation path), currency of data (active, archived, or purged), monitoring information (warehouse usage statistics, error reports, audit trails)</a:t>
            </a:r>
          </a:p>
          <a:p>
            <a:pPr eaLnBrk="1" hangingPunct="1">
              <a:lnSpc>
                <a:spcPct val="110000"/>
              </a:lnSpc>
            </a:pPr>
            <a:r>
              <a:rPr lang="en-US" sz="2000" smtClean="0"/>
              <a:t>The </a:t>
            </a:r>
            <a:r>
              <a:rPr lang="en-US" sz="2000" smtClean="0">
                <a:solidFill>
                  <a:schemeClr val="folHlink"/>
                </a:solidFill>
              </a:rPr>
              <a:t>algorithms</a:t>
            </a:r>
            <a:r>
              <a:rPr lang="en-US" sz="2000" smtClean="0"/>
              <a:t> used for summarization</a:t>
            </a:r>
          </a:p>
          <a:p>
            <a:pPr eaLnBrk="1" hangingPunct="1">
              <a:lnSpc>
                <a:spcPct val="110000"/>
              </a:lnSpc>
            </a:pPr>
            <a:r>
              <a:rPr lang="en-US" sz="2000" smtClean="0"/>
              <a:t>The </a:t>
            </a:r>
            <a:r>
              <a:rPr lang="en-US" sz="2000" smtClean="0">
                <a:solidFill>
                  <a:schemeClr val="folHlink"/>
                </a:solidFill>
              </a:rPr>
              <a:t>mapping</a:t>
            </a:r>
            <a:r>
              <a:rPr lang="en-US" sz="2000" smtClean="0"/>
              <a:t> from operational environment to the data warehouse</a:t>
            </a:r>
          </a:p>
          <a:p>
            <a:pPr eaLnBrk="1" hangingPunct="1">
              <a:lnSpc>
                <a:spcPct val="110000"/>
              </a:lnSpc>
            </a:pPr>
            <a:r>
              <a:rPr lang="en-US" sz="2000" smtClean="0"/>
              <a:t>Data related to </a:t>
            </a:r>
            <a:r>
              <a:rPr lang="en-US" sz="2000" smtClean="0">
                <a:solidFill>
                  <a:schemeClr val="folHlink"/>
                </a:solidFill>
              </a:rPr>
              <a:t>system performance</a:t>
            </a:r>
          </a:p>
          <a:p>
            <a:pPr lvl="1" eaLnBrk="1" hangingPunct="1">
              <a:lnSpc>
                <a:spcPct val="110000"/>
              </a:lnSpc>
              <a:spcBef>
                <a:spcPct val="0"/>
              </a:spcBef>
            </a:pPr>
            <a:r>
              <a:rPr lang="en-US" sz="2000" smtClean="0"/>
              <a:t>warehouse schema, view and derived data definitions</a:t>
            </a:r>
          </a:p>
          <a:p>
            <a:pPr eaLnBrk="1" hangingPunct="1">
              <a:lnSpc>
                <a:spcPct val="110000"/>
              </a:lnSpc>
            </a:pPr>
            <a:r>
              <a:rPr lang="en-US" sz="2000" smtClean="0">
                <a:solidFill>
                  <a:schemeClr val="folHlink"/>
                </a:solidFill>
              </a:rPr>
              <a:t>Business data</a:t>
            </a:r>
          </a:p>
          <a:p>
            <a:pPr lvl="1" eaLnBrk="1" hangingPunct="1">
              <a:lnSpc>
                <a:spcPct val="110000"/>
              </a:lnSpc>
            </a:pPr>
            <a:r>
              <a:rPr lang="en-US" sz="2000" smtClean="0"/>
              <a:t>business terms and definitions, ownership of data, charging policies</a:t>
            </a:r>
          </a:p>
        </p:txBody>
      </p:sp>
    </p:spTree>
    <p:extLst>
      <p:ext uri="{BB962C8B-B14F-4D97-AF65-F5344CB8AC3E}">
        <p14:creationId xmlns:p14="http://schemas.microsoft.com/office/powerpoint/2010/main" val="3164609922"/>
      </p:ext>
    </p:extLst>
  </p:cSld>
  <p:clrMapOvr>
    <a:masterClrMapping/>
  </p:clrMapOvr>
  <p:transition>
    <p:zoom/>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BA1AA64F-9D5D-4E00-88F4-45306E0E33C5}" type="slidenum">
              <a:rPr lang="en-US" sz="1200" smtClean="0"/>
              <a:pPr eaLnBrk="1" hangingPunct="1"/>
              <a:t>37</a:t>
            </a:fld>
            <a:endParaRPr lang="en-US" sz="1200" smtClean="0"/>
          </a:p>
        </p:txBody>
      </p:sp>
      <p:sp>
        <p:nvSpPr>
          <p:cNvPr id="17411" name="Rectangle 2"/>
          <p:cNvSpPr>
            <a:spLocks noGrp="1" noChangeArrowheads="1"/>
          </p:cNvSpPr>
          <p:nvPr>
            <p:ph type="title"/>
          </p:nvPr>
        </p:nvSpPr>
        <p:spPr>
          <a:xfrm>
            <a:off x="228600" y="152400"/>
            <a:ext cx="8763000" cy="838200"/>
          </a:xfrm>
          <a:noFill/>
        </p:spPr>
        <p:txBody>
          <a:bodyPr lIns="92075" tIns="46038" rIns="92075" bIns="46038" anchor="ctr"/>
          <a:lstStyle/>
          <a:p>
            <a:pPr eaLnBrk="1" hangingPunct="1"/>
            <a:r>
              <a:rPr lang="en-US" sz="3200" dirty="0"/>
              <a:t>Data </a:t>
            </a:r>
            <a:r>
              <a:rPr lang="en-US" sz="3200" dirty="0" smtClean="0"/>
              <a:t>Warehouse : </a:t>
            </a:r>
            <a:r>
              <a:rPr lang="en-US" sz="3200" dirty="0"/>
              <a:t>Data Cube</a:t>
            </a:r>
            <a:endParaRPr lang="en-US" sz="3200" dirty="0" smtClean="0"/>
          </a:p>
        </p:txBody>
      </p:sp>
      <p:sp>
        <p:nvSpPr>
          <p:cNvPr id="17412" name="Rectangle 3"/>
          <p:cNvSpPr>
            <a:spLocks noGrp="1" noChangeArrowheads="1"/>
          </p:cNvSpPr>
          <p:nvPr>
            <p:ph type="body" idx="1"/>
          </p:nvPr>
        </p:nvSpPr>
        <p:spPr>
          <a:xfrm>
            <a:off x="381000" y="1371600"/>
            <a:ext cx="8305800" cy="5086350"/>
          </a:xfrm>
          <a:noFill/>
        </p:spPr>
        <p:txBody>
          <a:bodyPr lIns="92075" tIns="46038" rIns="92075" bIns="46038"/>
          <a:lstStyle/>
          <a:p>
            <a:pPr eaLnBrk="1" hangingPunct="1">
              <a:lnSpc>
                <a:spcPct val="130000"/>
              </a:lnSpc>
            </a:pPr>
            <a:r>
              <a:rPr lang="en-US" sz="2000" dirty="0" smtClean="0"/>
              <a:t>A </a:t>
            </a:r>
            <a:r>
              <a:rPr lang="en-US" sz="2000" b="1" dirty="0" smtClean="0"/>
              <a:t>data warehouse</a:t>
            </a:r>
            <a:r>
              <a:rPr lang="en-US" sz="2000" dirty="0" smtClean="0"/>
              <a:t> is based on a </a:t>
            </a:r>
            <a:r>
              <a:rPr lang="en-US" sz="2000" dirty="0" smtClean="0">
                <a:solidFill>
                  <a:schemeClr val="hlink"/>
                </a:solidFill>
              </a:rPr>
              <a:t>multidimensional data model</a:t>
            </a:r>
            <a:r>
              <a:rPr lang="en-US" sz="2000" dirty="0" smtClean="0"/>
              <a:t> which views data in the form of a data cube</a:t>
            </a:r>
          </a:p>
          <a:p>
            <a:pPr eaLnBrk="1" hangingPunct="1">
              <a:lnSpc>
                <a:spcPct val="130000"/>
              </a:lnSpc>
            </a:pPr>
            <a:r>
              <a:rPr lang="en-US" sz="2000" dirty="0" smtClean="0"/>
              <a:t>A data cube, such as </a:t>
            </a:r>
            <a:r>
              <a:rPr lang="en-US" sz="2000" dirty="0" smtClean="0">
                <a:solidFill>
                  <a:schemeClr val="folHlink"/>
                </a:solidFill>
              </a:rPr>
              <a:t>sales</a:t>
            </a:r>
            <a:r>
              <a:rPr lang="en-US" sz="2000" dirty="0" smtClean="0"/>
              <a:t>, allows data to be modeled and viewed in multiple dimensions</a:t>
            </a:r>
          </a:p>
          <a:p>
            <a:pPr lvl="1" eaLnBrk="1" hangingPunct="1">
              <a:lnSpc>
                <a:spcPct val="130000"/>
              </a:lnSpc>
            </a:pPr>
            <a:r>
              <a:rPr lang="en-US" sz="2000" b="1" dirty="0" smtClean="0"/>
              <a:t>Dimension tables</a:t>
            </a:r>
            <a:r>
              <a:rPr lang="en-US" sz="2000" dirty="0" smtClean="0"/>
              <a:t>, such as </a:t>
            </a:r>
            <a:r>
              <a:rPr lang="en-US" sz="2000" dirty="0" smtClean="0">
                <a:solidFill>
                  <a:schemeClr val="folHlink"/>
                </a:solidFill>
              </a:rPr>
              <a:t>item (</a:t>
            </a:r>
            <a:r>
              <a:rPr lang="en-US" sz="2000" dirty="0" err="1" smtClean="0">
                <a:solidFill>
                  <a:schemeClr val="folHlink"/>
                </a:solidFill>
              </a:rPr>
              <a:t>item_name</a:t>
            </a:r>
            <a:r>
              <a:rPr lang="en-US" sz="2000" dirty="0" smtClean="0">
                <a:solidFill>
                  <a:schemeClr val="folHlink"/>
                </a:solidFill>
              </a:rPr>
              <a:t>, brand, type), </a:t>
            </a:r>
            <a:r>
              <a:rPr lang="en-US" sz="2000" dirty="0" smtClean="0"/>
              <a:t>or</a:t>
            </a:r>
            <a:r>
              <a:rPr lang="en-US" sz="2000" dirty="0" smtClean="0">
                <a:solidFill>
                  <a:schemeClr val="folHlink"/>
                </a:solidFill>
              </a:rPr>
              <a:t> time(day, week, month, quarter, year) </a:t>
            </a:r>
          </a:p>
          <a:p>
            <a:pPr lvl="1" eaLnBrk="1" hangingPunct="1">
              <a:lnSpc>
                <a:spcPct val="130000"/>
              </a:lnSpc>
            </a:pPr>
            <a:r>
              <a:rPr lang="en-US" sz="2000" b="1" dirty="0" smtClean="0"/>
              <a:t>Fact table</a:t>
            </a:r>
            <a:r>
              <a:rPr lang="en-US" sz="2000" dirty="0" smtClean="0"/>
              <a:t> contains </a:t>
            </a:r>
            <a:r>
              <a:rPr lang="en-US" sz="2000" b="1" dirty="0" smtClean="0"/>
              <a:t>measures</a:t>
            </a:r>
            <a:r>
              <a:rPr lang="en-US" sz="2000" dirty="0" smtClean="0"/>
              <a:t> (such as </a:t>
            </a:r>
            <a:r>
              <a:rPr lang="en-US" sz="2000" dirty="0" err="1" smtClean="0">
                <a:solidFill>
                  <a:schemeClr val="folHlink"/>
                </a:solidFill>
              </a:rPr>
              <a:t>dollars_sold</a:t>
            </a:r>
            <a:r>
              <a:rPr lang="en-US" sz="2000" dirty="0" smtClean="0"/>
              <a:t>) and keys to each of the related dimension tables</a:t>
            </a:r>
          </a:p>
          <a:p>
            <a:pPr eaLnBrk="1" hangingPunct="1">
              <a:lnSpc>
                <a:spcPct val="130000"/>
              </a:lnSpc>
            </a:pPr>
            <a:r>
              <a:rPr lang="en-US" sz="2000" dirty="0" smtClean="0"/>
              <a:t>In data warehousing literature, an n-D base cube is called a </a:t>
            </a:r>
            <a:r>
              <a:rPr lang="en-US" sz="2000" dirty="0" smtClean="0">
                <a:solidFill>
                  <a:schemeClr val="hlink"/>
                </a:solidFill>
              </a:rPr>
              <a:t>base cuboid</a:t>
            </a:r>
            <a:r>
              <a:rPr lang="en-US" sz="2000" dirty="0" smtClean="0"/>
              <a:t>. The top most 0-D cuboid, which holds the highest-level of summarization, is called the </a:t>
            </a:r>
            <a:r>
              <a:rPr lang="en-US" sz="2000" dirty="0" smtClean="0">
                <a:solidFill>
                  <a:schemeClr val="hlink"/>
                </a:solidFill>
              </a:rPr>
              <a:t>apex cuboid</a:t>
            </a:r>
            <a:r>
              <a:rPr lang="en-US" sz="2000" dirty="0" smtClean="0"/>
              <a:t>.  The lattice of cuboids forms a </a:t>
            </a:r>
            <a:r>
              <a:rPr lang="en-US" sz="2000" dirty="0" smtClean="0">
                <a:solidFill>
                  <a:schemeClr val="hlink"/>
                </a:solidFill>
              </a:rPr>
              <a:t>data cube.</a:t>
            </a:r>
          </a:p>
        </p:txBody>
      </p:sp>
    </p:spTree>
    <p:extLst>
      <p:ext uri="{BB962C8B-B14F-4D97-AF65-F5344CB8AC3E}">
        <p14:creationId xmlns:p14="http://schemas.microsoft.com/office/powerpoint/2010/main" val="2737531329"/>
      </p:ext>
    </p:extLst>
  </p:cSld>
  <p:clrMapOvr>
    <a:masterClrMapping/>
  </p:clrMapOvr>
  <p:transition>
    <p:zoom/>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9F7665B5-3D93-48F0-965D-DBBCA90AB732}" type="slidenum">
              <a:rPr lang="en-US" sz="1200" smtClean="0"/>
              <a:pPr eaLnBrk="1" hangingPunct="1"/>
              <a:t>38</a:t>
            </a:fld>
            <a:endParaRPr lang="en-US" sz="1200" smtClean="0"/>
          </a:p>
        </p:txBody>
      </p:sp>
      <p:sp>
        <p:nvSpPr>
          <p:cNvPr id="18435" name="Rectangle 2"/>
          <p:cNvSpPr>
            <a:spLocks noGrp="1" noChangeArrowheads="1"/>
          </p:cNvSpPr>
          <p:nvPr>
            <p:ph type="title"/>
          </p:nvPr>
        </p:nvSpPr>
        <p:spPr>
          <a:xfrm>
            <a:off x="954088" y="304800"/>
            <a:ext cx="6970712" cy="685800"/>
          </a:xfrm>
        </p:spPr>
        <p:txBody>
          <a:bodyPr/>
          <a:lstStyle/>
          <a:p>
            <a:pPr eaLnBrk="1" hangingPunct="1"/>
            <a:r>
              <a:rPr lang="en-US" altLang="zh-CN" smtClean="0">
                <a:ea typeface="SimSun" pitchFamily="2" charset="-122"/>
              </a:rPr>
              <a:t>Cube: A Lattice of Cuboids</a:t>
            </a:r>
          </a:p>
        </p:txBody>
      </p:sp>
      <p:sp>
        <p:nvSpPr>
          <p:cNvPr id="18436" name="Text Box 56"/>
          <p:cNvSpPr txBox="1">
            <a:spLocks noChangeArrowheads="1"/>
          </p:cNvSpPr>
          <p:nvPr/>
        </p:nvSpPr>
        <p:spPr bwMode="auto">
          <a:xfrm>
            <a:off x="136525" y="3719513"/>
            <a:ext cx="10064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en-US" altLang="zh-CN" sz="1600" b="1">
                <a:latin typeface="Times New Roman" pitchFamily="18" charset="0"/>
                <a:ea typeface="SimSun" pitchFamily="2" charset="-122"/>
              </a:rPr>
              <a:t>time,item</a:t>
            </a:r>
            <a:endParaRPr lang="en-US" altLang="zh-CN">
              <a:latin typeface="Times New Roman" pitchFamily="18" charset="0"/>
              <a:ea typeface="SimSun" pitchFamily="2" charset="-122"/>
            </a:endParaRPr>
          </a:p>
        </p:txBody>
      </p:sp>
      <p:sp>
        <p:nvSpPr>
          <p:cNvPr id="18437" name="Text Box 62"/>
          <p:cNvSpPr txBox="1">
            <a:spLocks noChangeArrowheads="1"/>
          </p:cNvSpPr>
          <p:nvPr/>
        </p:nvSpPr>
        <p:spPr bwMode="auto">
          <a:xfrm>
            <a:off x="136525" y="4938713"/>
            <a:ext cx="17478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en-US" altLang="zh-CN" sz="1600" b="1">
                <a:latin typeface="Times New Roman" pitchFamily="18" charset="0"/>
                <a:ea typeface="SimSun" pitchFamily="2" charset="-122"/>
              </a:rPr>
              <a:t>time,item,location</a:t>
            </a:r>
            <a:endParaRPr lang="en-US" altLang="zh-CN">
              <a:latin typeface="Times New Roman" pitchFamily="18" charset="0"/>
              <a:ea typeface="SimSun" pitchFamily="2" charset="-122"/>
            </a:endParaRPr>
          </a:p>
        </p:txBody>
      </p:sp>
      <p:sp>
        <p:nvSpPr>
          <p:cNvPr id="18438" name="Text Box 67"/>
          <p:cNvSpPr txBox="1">
            <a:spLocks noChangeArrowheads="1"/>
          </p:cNvSpPr>
          <p:nvPr/>
        </p:nvSpPr>
        <p:spPr bwMode="auto">
          <a:xfrm>
            <a:off x="1981200" y="5943600"/>
            <a:ext cx="26638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en-US" altLang="zh-CN" sz="1600" b="1">
                <a:latin typeface="Times New Roman" pitchFamily="18" charset="0"/>
                <a:ea typeface="SimSun" pitchFamily="2" charset="-122"/>
              </a:rPr>
              <a:t>time, item, location, supplier</a:t>
            </a:r>
            <a:endParaRPr lang="en-US" altLang="zh-CN">
              <a:latin typeface="Times New Roman" pitchFamily="18" charset="0"/>
              <a:ea typeface="SimSun" pitchFamily="2" charset="-122"/>
            </a:endParaRPr>
          </a:p>
        </p:txBody>
      </p:sp>
      <p:grpSp>
        <p:nvGrpSpPr>
          <p:cNvPr id="18439" name="Group 73"/>
          <p:cNvGrpSpPr>
            <a:grpSpLocks/>
          </p:cNvGrpSpPr>
          <p:nvPr/>
        </p:nvGrpSpPr>
        <p:grpSpPr bwMode="auto">
          <a:xfrm>
            <a:off x="609600" y="1524000"/>
            <a:ext cx="8339138" cy="4481513"/>
            <a:chOff x="384" y="1209"/>
            <a:chExt cx="5253" cy="2823"/>
          </a:xfrm>
        </p:grpSpPr>
        <p:sp>
          <p:nvSpPr>
            <p:cNvPr id="18440" name="AutoShape 3"/>
            <p:cNvSpPr>
              <a:spLocks noChangeArrowheads="1"/>
            </p:cNvSpPr>
            <p:nvPr/>
          </p:nvSpPr>
          <p:spPr bwMode="auto">
            <a:xfrm>
              <a:off x="1872" y="1440"/>
              <a:ext cx="144" cy="144"/>
            </a:xfrm>
            <a:prstGeom prst="flowChartConnector">
              <a:avLst/>
            </a:prstGeom>
            <a:solidFill>
              <a:schemeClr val="bg1"/>
            </a:solidFill>
            <a:ln w="9525">
              <a:solidFill>
                <a:schemeClr val="tx1"/>
              </a:solidFill>
              <a:round/>
              <a:headEnd/>
              <a:tailEnd/>
            </a:ln>
          </p:spPr>
          <p:txBody>
            <a:bodyPr wrap="none" anchor="ctr"/>
            <a:lstStyle/>
            <a:p>
              <a:endParaRPr lang="en-US"/>
            </a:p>
          </p:txBody>
        </p:sp>
        <p:sp>
          <p:nvSpPr>
            <p:cNvPr id="18441" name="AutoShape 4"/>
            <p:cNvSpPr>
              <a:spLocks noChangeArrowheads="1"/>
            </p:cNvSpPr>
            <p:nvPr/>
          </p:nvSpPr>
          <p:spPr bwMode="auto">
            <a:xfrm>
              <a:off x="816" y="1968"/>
              <a:ext cx="144" cy="144"/>
            </a:xfrm>
            <a:prstGeom prst="flowChartConnector">
              <a:avLst/>
            </a:prstGeom>
            <a:solidFill>
              <a:schemeClr val="bg1"/>
            </a:solidFill>
            <a:ln w="9525">
              <a:solidFill>
                <a:schemeClr val="tx1"/>
              </a:solidFill>
              <a:round/>
              <a:headEnd/>
              <a:tailEnd/>
            </a:ln>
          </p:spPr>
          <p:txBody>
            <a:bodyPr wrap="none" anchor="ctr"/>
            <a:lstStyle/>
            <a:p>
              <a:endParaRPr lang="en-US"/>
            </a:p>
          </p:txBody>
        </p:sp>
        <p:sp>
          <p:nvSpPr>
            <p:cNvPr id="18442" name="AutoShape 5"/>
            <p:cNvSpPr>
              <a:spLocks noChangeArrowheads="1"/>
            </p:cNvSpPr>
            <p:nvPr/>
          </p:nvSpPr>
          <p:spPr bwMode="auto">
            <a:xfrm>
              <a:off x="1536" y="1968"/>
              <a:ext cx="144" cy="144"/>
            </a:xfrm>
            <a:prstGeom prst="flowChartConnector">
              <a:avLst/>
            </a:prstGeom>
            <a:solidFill>
              <a:schemeClr val="bg1"/>
            </a:solidFill>
            <a:ln w="9525">
              <a:solidFill>
                <a:schemeClr val="tx1"/>
              </a:solidFill>
              <a:round/>
              <a:headEnd/>
              <a:tailEnd/>
            </a:ln>
          </p:spPr>
          <p:txBody>
            <a:bodyPr wrap="none" anchor="ctr"/>
            <a:lstStyle/>
            <a:p>
              <a:endParaRPr lang="en-US"/>
            </a:p>
          </p:txBody>
        </p:sp>
        <p:sp>
          <p:nvSpPr>
            <p:cNvPr id="18443" name="AutoShape 6"/>
            <p:cNvSpPr>
              <a:spLocks noChangeArrowheads="1"/>
            </p:cNvSpPr>
            <p:nvPr/>
          </p:nvSpPr>
          <p:spPr bwMode="auto">
            <a:xfrm>
              <a:off x="2256" y="1968"/>
              <a:ext cx="144" cy="144"/>
            </a:xfrm>
            <a:prstGeom prst="flowChartConnector">
              <a:avLst/>
            </a:prstGeom>
            <a:solidFill>
              <a:schemeClr val="bg1"/>
            </a:solidFill>
            <a:ln w="9525">
              <a:solidFill>
                <a:schemeClr val="tx1"/>
              </a:solidFill>
              <a:round/>
              <a:headEnd/>
              <a:tailEnd/>
            </a:ln>
          </p:spPr>
          <p:txBody>
            <a:bodyPr wrap="none" anchor="ctr"/>
            <a:lstStyle/>
            <a:p>
              <a:endParaRPr lang="en-US"/>
            </a:p>
          </p:txBody>
        </p:sp>
        <p:sp>
          <p:nvSpPr>
            <p:cNvPr id="18444" name="AutoShape 7"/>
            <p:cNvSpPr>
              <a:spLocks noChangeArrowheads="1"/>
            </p:cNvSpPr>
            <p:nvPr/>
          </p:nvSpPr>
          <p:spPr bwMode="auto">
            <a:xfrm>
              <a:off x="1728" y="2592"/>
              <a:ext cx="144" cy="144"/>
            </a:xfrm>
            <a:prstGeom prst="flowChartConnector">
              <a:avLst/>
            </a:prstGeom>
            <a:solidFill>
              <a:schemeClr val="bg1"/>
            </a:solidFill>
            <a:ln w="9525">
              <a:solidFill>
                <a:schemeClr val="tx1"/>
              </a:solidFill>
              <a:round/>
              <a:headEnd/>
              <a:tailEnd/>
            </a:ln>
          </p:spPr>
          <p:txBody>
            <a:bodyPr wrap="none" anchor="ctr"/>
            <a:lstStyle/>
            <a:p>
              <a:endParaRPr lang="en-US"/>
            </a:p>
          </p:txBody>
        </p:sp>
        <p:sp>
          <p:nvSpPr>
            <p:cNvPr id="18445" name="AutoShape 8"/>
            <p:cNvSpPr>
              <a:spLocks noChangeArrowheads="1"/>
            </p:cNvSpPr>
            <p:nvPr/>
          </p:nvSpPr>
          <p:spPr bwMode="auto">
            <a:xfrm>
              <a:off x="2976" y="2592"/>
              <a:ext cx="144" cy="144"/>
            </a:xfrm>
            <a:prstGeom prst="flowChartConnector">
              <a:avLst/>
            </a:prstGeom>
            <a:solidFill>
              <a:schemeClr val="bg1"/>
            </a:solidFill>
            <a:ln w="9525">
              <a:solidFill>
                <a:schemeClr val="tx1"/>
              </a:solidFill>
              <a:round/>
              <a:headEnd/>
              <a:tailEnd/>
            </a:ln>
          </p:spPr>
          <p:txBody>
            <a:bodyPr wrap="none" anchor="ctr"/>
            <a:lstStyle/>
            <a:p>
              <a:endParaRPr lang="en-US"/>
            </a:p>
          </p:txBody>
        </p:sp>
        <p:sp>
          <p:nvSpPr>
            <p:cNvPr id="18446" name="AutoShape 9"/>
            <p:cNvSpPr>
              <a:spLocks noChangeArrowheads="1"/>
            </p:cNvSpPr>
            <p:nvPr/>
          </p:nvSpPr>
          <p:spPr bwMode="auto">
            <a:xfrm>
              <a:off x="2400" y="2592"/>
              <a:ext cx="144" cy="144"/>
            </a:xfrm>
            <a:prstGeom prst="flowChartConnector">
              <a:avLst/>
            </a:prstGeom>
            <a:solidFill>
              <a:schemeClr val="bg1"/>
            </a:solidFill>
            <a:ln w="9525">
              <a:solidFill>
                <a:schemeClr val="tx1"/>
              </a:solidFill>
              <a:round/>
              <a:headEnd/>
              <a:tailEnd/>
            </a:ln>
          </p:spPr>
          <p:txBody>
            <a:bodyPr wrap="none" anchor="ctr"/>
            <a:lstStyle/>
            <a:p>
              <a:endParaRPr lang="en-US"/>
            </a:p>
          </p:txBody>
        </p:sp>
        <p:sp>
          <p:nvSpPr>
            <p:cNvPr id="18447" name="AutoShape 10"/>
            <p:cNvSpPr>
              <a:spLocks noChangeArrowheads="1"/>
            </p:cNvSpPr>
            <p:nvPr/>
          </p:nvSpPr>
          <p:spPr bwMode="auto">
            <a:xfrm>
              <a:off x="1056" y="2592"/>
              <a:ext cx="144" cy="144"/>
            </a:xfrm>
            <a:prstGeom prst="flowChartConnector">
              <a:avLst/>
            </a:prstGeom>
            <a:solidFill>
              <a:schemeClr val="bg1"/>
            </a:solidFill>
            <a:ln w="9525">
              <a:solidFill>
                <a:schemeClr val="tx1"/>
              </a:solidFill>
              <a:round/>
              <a:headEnd/>
              <a:tailEnd/>
            </a:ln>
          </p:spPr>
          <p:txBody>
            <a:bodyPr wrap="none" anchor="ctr"/>
            <a:lstStyle/>
            <a:p>
              <a:endParaRPr lang="en-US"/>
            </a:p>
          </p:txBody>
        </p:sp>
        <p:sp>
          <p:nvSpPr>
            <p:cNvPr id="18448" name="AutoShape 11"/>
            <p:cNvSpPr>
              <a:spLocks noChangeArrowheads="1"/>
            </p:cNvSpPr>
            <p:nvPr/>
          </p:nvSpPr>
          <p:spPr bwMode="auto">
            <a:xfrm>
              <a:off x="384" y="2592"/>
              <a:ext cx="144" cy="144"/>
            </a:xfrm>
            <a:prstGeom prst="flowChartConnector">
              <a:avLst/>
            </a:prstGeom>
            <a:solidFill>
              <a:schemeClr val="bg1"/>
            </a:solidFill>
            <a:ln w="9525">
              <a:solidFill>
                <a:schemeClr val="tx1"/>
              </a:solidFill>
              <a:round/>
              <a:headEnd/>
              <a:tailEnd/>
            </a:ln>
          </p:spPr>
          <p:txBody>
            <a:bodyPr wrap="none" anchor="ctr"/>
            <a:lstStyle/>
            <a:p>
              <a:endParaRPr lang="en-US"/>
            </a:p>
          </p:txBody>
        </p:sp>
        <p:sp>
          <p:nvSpPr>
            <p:cNvPr id="18449" name="AutoShape 12"/>
            <p:cNvSpPr>
              <a:spLocks noChangeArrowheads="1"/>
            </p:cNvSpPr>
            <p:nvPr/>
          </p:nvSpPr>
          <p:spPr bwMode="auto">
            <a:xfrm>
              <a:off x="2880" y="2016"/>
              <a:ext cx="144" cy="144"/>
            </a:xfrm>
            <a:prstGeom prst="flowChartConnector">
              <a:avLst/>
            </a:prstGeom>
            <a:solidFill>
              <a:schemeClr val="bg1"/>
            </a:solidFill>
            <a:ln w="9525">
              <a:solidFill>
                <a:schemeClr val="tx1"/>
              </a:solidFill>
              <a:round/>
              <a:headEnd/>
              <a:tailEnd/>
            </a:ln>
          </p:spPr>
          <p:txBody>
            <a:bodyPr wrap="none" anchor="ctr"/>
            <a:lstStyle/>
            <a:p>
              <a:endParaRPr lang="en-US"/>
            </a:p>
          </p:txBody>
        </p:sp>
        <p:sp>
          <p:nvSpPr>
            <p:cNvPr id="18450" name="AutoShape 13"/>
            <p:cNvSpPr>
              <a:spLocks noChangeArrowheads="1"/>
            </p:cNvSpPr>
            <p:nvPr/>
          </p:nvSpPr>
          <p:spPr bwMode="auto">
            <a:xfrm>
              <a:off x="816" y="3264"/>
              <a:ext cx="144" cy="144"/>
            </a:xfrm>
            <a:prstGeom prst="flowChartConnector">
              <a:avLst/>
            </a:prstGeom>
            <a:solidFill>
              <a:schemeClr val="bg1"/>
            </a:solidFill>
            <a:ln w="9525">
              <a:solidFill>
                <a:schemeClr val="tx1"/>
              </a:solidFill>
              <a:round/>
              <a:headEnd/>
              <a:tailEnd/>
            </a:ln>
          </p:spPr>
          <p:txBody>
            <a:bodyPr wrap="none" anchor="ctr"/>
            <a:lstStyle/>
            <a:p>
              <a:endParaRPr lang="en-US"/>
            </a:p>
          </p:txBody>
        </p:sp>
        <p:sp>
          <p:nvSpPr>
            <p:cNvPr id="18451" name="AutoShape 14"/>
            <p:cNvSpPr>
              <a:spLocks noChangeArrowheads="1"/>
            </p:cNvSpPr>
            <p:nvPr/>
          </p:nvSpPr>
          <p:spPr bwMode="auto">
            <a:xfrm>
              <a:off x="3552" y="2592"/>
              <a:ext cx="144" cy="144"/>
            </a:xfrm>
            <a:prstGeom prst="flowChartConnector">
              <a:avLst/>
            </a:prstGeom>
            <a:solidFill>
              <a:schemeClr val="bg1"/>
            </a:solidFill>
            <a:ln w="9525">
              <a:solidFill>
                <a:schemeClr val="tx1"/>
              </a:solidFill>
              <a:round/>
              <a:headEnd/>
              <a:tailEnd/>
            </a:ln>
          </p:spPr>
          <p:txBody>
            <a:bodyPr wrap="none" anchor="ctr"/>
            <a:lstStyle/>
            <a:p>
              <a:endParaRPr lang="en-US"/>
            </a:p>
          </p:txBody>
        </p:sp>
        <p:sp>
          <p:nvSpPr>
            <p:cNvPr id="18452" name="AutoShape 15"/>
            <p:cNvSpPr>
              <a:spLocks noChangeArrowheads="1"/>
            </p:cNvSpPr>
            <p:nvPr/>
          </p:nvSpPr>
          <p:spPr bwMode="auto">
            <a:xfrm>
              <a:off x="1920" y="3888"/>
              <a:ext cx="144" cy="144"/>
            </a:xfrm>
            <a:prstGeom prst="flowChartConnector">
              <a:avLst/>
            </a:prstGeom>
            <a:solidFill>
              <a:schemeClr val="bg1"/>
            </a:solidFill>
            <a:ln w="9525">
              <a:solidFill>
                <a:schemeClr val="tx1"/>
              </a:solidFill>
              <a:round/>
              <a:headEnd/>
              <a:tailEnd/>
            </a:ln>
          </p:spPr>
          <p:txBody>
            <a:bodyPr wrap="none" anchor="ctr"/>
            <a:lstStyle/>
            <a:p>
              <a:endParaRPr lang="en-US"/>
            </a:p>
          </p:txBody>
        </p:sp>
        <p:sp>
          <p:nvSpPr>
            <p:cNvPr id="18453" name="AutoShape 16"/>
            <p:cNvSpPr>
              <a:spLocks noChangeArrowheads="1"/>
            </p:cNvSpPr>
            <p:nvPr/>
          </p:nvSpPr>
          <p:spPr bwMode="auto">
            <a:xfrm>
              <a:off x="2784" y="3264"/>
              <a:ext cx="144" cy="144"/>
            </a:xfrm>
            <a:prstGeom prst="flowChartConnector">
              <a:avLst/>
            </a:prstGeom>
            <a:solidFill>
              <a:schemeClr val="bg1"/>
            </a:solidFill>
            <a:ln w="9525">
              <a:solidFill>
                <a:schemeClr val="tx1"/>
              </a:solidFill>
              <a:round/>
              <a:headEnd/>
              <a:tailEnd/>
            </a:ln>
          </p:spPr>
          <p:txBody>
            <a:bodyPr wrap="none" anchor="ctr"/>
            <a:lstStyle/>
            <a:p>
              <a:endParaRPr lang="en-US"/>
            </a:p>
          </p:txBody>
        </p:sp>
        <p:sp>
          <p:nvSpPr>
            <p:cNvPr id="18454" name="AutoShape 17"/>
            <p:cNvSpPr>
              <a:spLocks noChangeArrowheads="1"/>
            </p:cNvSpPr>
            <p:nvPr/>
          </p:nvSpPr>
          <p:spPr bwMode="auto">
            <a:xfrm>
              <a:off x="2112" y="3264"/>
              <a:ext cx="144" cy="144"/>
            </a:xfrm>
            <a:prstGeom prst="flowChartConnector">
              <a:avLst/>
            </a:prstGeom>
            <a:solidFill>
              <a:schemeClr val="bg1"/>
            </a:solidFill>
            <a:ln w="9525">
              <a:solidFill>
                <a:schemeClr val="tx1"/>
              </a:solidFill>
              <a:round/>
              <a:headEnd/>
              <a:tailEnd/>
            </a:ln>
          </p:spPr>
          <p:txBody>
            <a:bodyPr wrap="none" anchor="ctr"/>
            <a:lstStyle/>
            <a:p>
              <a:endParaRPr lang="en-US"/>
            </a:p>
          </p:txBody>
        </p:sp>
        <p:sp>
          <p:nvSpPr>
            <p:cNvPr id="18455" name="AutoShape 18"/>
            <p:cNvSpPr>
              <a:spLocks noChangeArrowheads="1"/>
            </p:cNvSpPr>
            <p:nvPr/>
          </p:nvSpPr>
          <p:spPr bwMode="auto">
            <a:xfrm>
              <a:off x="1440" y="3264"/>
              <a:ext cx="144" cy="144"/>
            </a:xfrm>
            <a:prstGeom prst="flowChartConnector">
              <a:avLst/>
            </a:prstGeom>
            <a:solidFill>
              <a:schemeClr val="bg1"/>
            </a:solidFill>
            <a:ln w="9525">
              <a:solidFill>
                <a:schemeClr val="tx1"/>
              </a:solidFill>
              <a:round/>
              <a:headEnd/>
              <a:tailEnd/>
            </a:ln>
          </p:spPr>
          <p:txBody>
            <a:bodyPr wrap="none" anchor="ctr"/>
            <a:lstStyle/>
            <a:p>
              <a:endParaRPr lang="en-US"/>
            </a:p>
          </p:txBody>
        </p:sp>
        <p:sp>
          <p:nvSpPr>
            <p:cNvPr id="18456" name="Text Box 19"/>
            <p:cNvSpPr txBox="1">
              <a:spLocks noChangeArrowheads="1"/>
            </p:cNvSpPr>
            <p:nvPr/>
          </p:nvSpPr>
          <p:spPr bwMode="auto">
            <a:xfrm>
              <a:off x="1766" y="1209"/>
              <a:ext cx="27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a:r>
                <a:rPr lang="en-US" altLang="zh-CN" sz="2000">
                  <a:latin typeface="Times New Roman" pitchFamily="18" charset="0"/>
                  <a:ea typeface="SimSun" pitchFamily="2" charset="-122"/>
                </a:rPr>
                <a:t>all</a:t>
              </a:r>
              <a:endParaRPr lang="en-US" altLang="zh-CN">
                <a:latin typeface="Times New Roman" pitchFamily="18" charset="0"/>
                <a:ea typeface="SimSun" pitchFamily="2" charset="-122"/>
              </a:endParaRPr>
            </a:p>
          </p:txBody>
        </p:sp>
        <p:sp>
          <p:nvSpPr>
            <p:cNvPr id="18457" name="Text Box 20"/>
            <p:cNvSpPr txBox="1">
              <a:spLocks noChangeArrowheads="1"/>
            </p:cNvSpPr>
            <p:nvPr/>
          </p:nvSpPr>
          <p:spPr bwMode="auto">
            <a:xfrm>
              <a:off x="758" y="1737"/>
              <a:ext cx="39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en-US" altLang="zh-CN" sz="2000">
                  <a:latin typeface="Times New Roman" pitchFamily="18" charset="0"/>
                  <a:ea typeface="SimSun" pitchFamily="2" charset="-122"/>
                </a:rPr>
                <a:t>time</a:t>
              </a:r>
              <a:endParaRPr lang="en-US" altLang="zh-CN">
                <a:latin typeface="Times New Roman" pitchFamily="18" charset="0"/>
                <a:ea typeface="SimSun" pitchFamily="2" charset="-122"/>
              </a:endParaRPr>
            </a:p>
          </p:txBody>
        </p:sp>
        <p:sp>
          <p:nvSpPr>
            <p:cNvPr id="18458" name="Text Box 21"/>
            <p:cNvSpPr txBox="1">
              <a:spLocks noChangeArrowheads="1"/>
            </p:cNvSpPr>
            <p:nvPr/>
          </p:nvSpPr>
          <p:spPr bwMode="auto">
            <a:xfrm>
              <a:off x="1478" y="1737"/>
              <a:ext cx="39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en-US" altLang="zh-CN" sz="2000">
                  <a:latin typeface="Times New Roman" pitchFamily="18" charset="0"/>
                  <a:ea typeface="SimSun" pitchFamily="2" charset="-122"/>
                </a:rPr>
                <a:t>item</a:t>
              </a:r>
              <a:endParaRPr lang="en-US" altLang="zh-CN">
                <a:latin typeface="Times New Roman" pitchFamily="18" charset="0"/>
                <a:ea typeface="SimSun" pitchFamily="2" charset="-122"/>
              </a:endParaRPr>
            </a:p>
          </p:txBody>
        </p:sp>
        <p:sp>
          <p:nvSpPr>
            <p:cNvPr id="18459" name="Text Box 22"/>
            <p:cNvSpPr txBox="1">
              <a:spLocks noChangeArrowheads="1"/>
            </p:cNvSpPr>
            <p:nvPr/>
          </p:nvSpPr>
          <p:spPr bwMode="auto">
            <a:xfrm>
              <a:off x="2198" y="1737"/>
              <a:ext cx="63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en-US" altLang="zh-CN" sz="2000">
                  <a:latin typeface="Times New Roman" pitchFamily="18" charset="0"/>
                  <a:ea typeface="SimSun" pitchFamily="2" charset="-122"/>
                </a:rPr>
                <a:t>location</a:t>
              </a:r>
              <a:endParaRPr lang="en-US" altLang="zh-CN">
                <a:latin typeface="Times New Roman" pitchFamily="18" charset="0"/>
                <a:ea typeface="SimSun" pitchFamily="2" charset="-122"/>
              </a:endParaRPr>
            </a:p>
          </p:txBody>
        </p:sp>
        <p:sp>
          <p:nvSpPr>
            <p:cNvPr id="18460" name="Text Box 23"/>
            <p:cNvSpPr txBox="1">
              <a:spLocks noChangeArrowheads="1"/>
            </p:cNvSpPr>
            <p:nvPr/>
          </p:nvSpPr>
          <p:spPr bwMode="auto">
            <a:xfrm>
              <a:off x="2918" y="1737"/>
              <a:ext cx="63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en-US" altLang="zh-CN" sz="2000">
                  <a:latin typeface="Times New Roman" pitchFamily="18" charset="0"/>
                  <a:ea typeface="SimSun" pitchFamily="2" charset="-122"/>
                </a:rPr>
                <a:t>supplier</a:t>
              </a:r>
              <a:endParaRPr lang="en-US" altLang="zh-CN">
                <a:latin typeface="Times New Roman" pitchFamily="18" charset="0"/>
                <a:ea typeface="SimSun" pitchFamily="2" charset="-122"/>
              </a:endParaRPr>
            </a:p>
          </p:txBody>
        </p:sp>
        <p:sp>
          <p:nvSpPr>
            <p:cNvPr id="18461" name="Line 24"/>
            <p:cNvSpPr>
              <a:spLocks noChangeShapeType="1"/>
            </p:cNvSpPr>
            <p:nvPr/>
          </p:nvSpPr>
          <p:spPr bwMode="auto">
            <a:xfrm flipH="1">
              <a:off x="864" y="1488"/>
              <a:ext cx="1056" cy="5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8462" name="Line 25"/>
            <p:cNvSpPr>
              <a:spLocks noChangeShapeType="1"/>
            </p:cNvSpPr>
            <p:nvPr/>
          </p:nvSpPr>
          <p:spPr bwMode="auto">
            <a:xfrm flipH="1">
              <a:off x="1632" y="1488"/>
              <a:ext cx="288" cy="5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8463" name="Line 26"/>
            <p:cNvSpPr>
              <a:spLocks noChangeShapeType="1"/>
            </p:cNvSpPr>
            <p:nvPr/>
          </p:nvSpPr>
          <p:spPr bwMode="auto">
            <a:xfrm>
              <a:off x="1920" y="1488"/>
              <a:ext cx="384" cy="5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8464" name="Line 27"/>
            <p:cNvSpPr>
              <a:spLocks noChangeShapeType="1"/>
            </p:cNvSpPr>
            <p:nvPr/>
          </p:nvSpPr>
          <p:spPr bwMode="auto">
            <a:xfrm>
              <a:off x="1920" y="1488"/>
              <a:ext cx="1056"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8465" name="Line 28"/>
            <p:cNvSpPr>
              <a:spLocks noChangeShapeType="1"/>
            </p:cNvSpPr>
            <p:nvPr/>
          </p:nvSpPr>
          <p:spPr bwMode="auto">
            <a:xfrm flipH="1">
              <a:off x="432" y="2016"/>
              <a:ext cx="432"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8466" name="Line 29"/>
            <p:cNvSpPr>
              <a:spLocks noChangeShapeType="1"/>
            </p:cNvSpPr>
            <p:nvPr/>
          </p:nvSpPr>
          <p:spPr bwMode="auto">
            <a:xfrm>
              <a:off x="864" y="2016"/>
              <a:ext cx="240"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8467" name="Line 30"/>
            <p:cNvSpPr>
              <a:spLocks noChangeShapeType="1"/>
            </p:cNvSpPr>
            <p:nvPr/>
          </p:nvSpPr>
          <p:spPr bwMode="auto">
            <a:xfrm>
              <a:off x="864" y="2016"/>
              <a:ext cx="912"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8468" name="Line 31"/>
            <p:cNvSpPr>
              <a:spLocks noChangeShapeType="1"/>
            </p:cNvSpPr>
            <p:nvPr/>
          </p:nvSpPr>
          <p:spPr bwMode="auto">
            <a:xfrm flipH="1">
              <a:off x="432" y="2016"/>
              <a:ext cx="1200"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8469" name="Line 32"/>
            <p:cNvSpPr>
              <a:spLocks noChangeShapeType="1"/>
            </p:cNvSpPr>
            <p:nvPr/>
          </p:nvSpPr>
          <p:spPr bwMode="auto">
            <a:xfrm>
              <a:off x="1632" y="2016"/>
              <a:ext cx="816"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8470" name="Line 33"/>
            <p:cNvSpPr>
              <a:spLocks noChangeShapeType="1"/>
            </p:cNvSpPr>
            <p:nvPr/>
          </p:nvSpPr>
          <p:spPr bwMode="auto">
            <a:xfrm>
              <a:off x="1632" y="2016"/>
              <a:ext cx="1392"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8471" name="Line 34"/>
            <p:cNvSpPr>
              <a:spLocks noChangeShapeType="1"/>
            </p:cNvSpPr>
            <p:nvPr/>
          </p:nvSpPr>
          <p:spPr bwMode="auto">
            <a:xfrm>
              <a:off x="2304" y="2016"/>
              <a:ext cx="144"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8472" name="Line 35"/>
            <p:cNvSpPr>
              <a:spLocks noChangeShapeType="1"/>
            </p:cNvSpPr>
            <p:nvPr/>
          </p:nvSpPr>
          <p:spPr bwMode="auto">
            <a:xfrm>
              <a:off x="2304" y="2016"/>
              <a:ext cx="1296"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8473" name="Line 36"/>
            <p:cNvSpPr>
              <a:spLocks noChangeShapeType="1"/>
            </p:cNvSpPr>
            <p:nvPr/>
          </p:nvSpPr>
          <p:spPr bwMode="auto">
            <a:xfrm flipH="1">
              <a:off x="1104" y="2016"/>
              <a:ext cx="1200"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8474" name="Line 37"/>
            <p:cNvSpPr>
              <a:spLocks noChangeShapeType="1"/>
            </p:cNvSpPr>
            <p:nvPr/>
          </p:nvSpPr>
          <p:spPr bwMode="auto">
            <a:xfrm flipH="1">
              <a:off x="1776" y="2064"/>
              <a:ext cx="120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8475" name="Line 38"/>
            <p:cNvSpPr>
              <a:spLocks noChangeShapeType="1"/>
            </p:cNvSpPr>
            <p:nvPr/>
          </p:nvSpPr>
          <p:spPr bwMode="auto">
            <a:xfrm>
              <a:off x="2976" y="2064"/>
              <a:ext cx="48"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8476" name="Line 39"/>
            <p:cNvSpPr>
              <a:spLocks noChangeShapeType="1"/>
            </p:cNvSpPr>
            <p:nvPr/>
          </p:nvSpPr>
          <p:spPr bwMode="auto">
            <a:xfrm>
              <a:off x="2976" y="2064"/>
              <a:ext cx="624"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8477" name="Line 40"/>
            <p:cNvSpPr>
              <a:spLocks noChangeShapeType="1"/>
            </p:cNvSpPr>
            <p:nvPr/>
          </p:nvSpPr>
          <p:spPr bwMode="auto">
            <a:xfrm>
              <a:off x="432" y="2640"/>
              <a:ext cx="432"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8478" name="Line 41"/>
            <p:cNvSpPr>
              <a:spLocks noChangeShapeType="1"/>
            </p:cNvSpPr>
            <p:nvPr/>
          </p:nvSpPr>
          <p:spPr bwMode="auto">
            <a:xfrm>
              <a:off x="432" y="2640"/>
              <a:ext cx="1056"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8479" name="Line 42"/>
            <p:cNvSpPr>
              <a:spLocks noChangeShapeType="1"/>
            </p:cNvSpPr>
            <p:nvPr/>
          </p:nvSpPr>
          <p:spPr bwMode="auto">
            <a:xfrm flipH="1">
              <a:off x="864" y="2640"/>
              <a:ext cx="240"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8480" name="Line 43"/>
            <p:cNvSpPr>
              <a:spLocks noChangeShapeType="1"/>
            </p:cNvSpPr>
            <p:nvPr/>
          </p:nvSpPr>
          <p:spPr bwMode="auto">
            <a:xfrm>
              <a:off x="1104" y="2640"/>
              <a:ext cx="1056"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8481" name="Line 44"/>
            <p:cNvSpPr>
              <a:spLocks noChangeShapeType="1"/>
            </p:cNvSpPr>
            <p:nvPr/>
          </p:nvSpPr>
          <p:spPr bwMode="auto">
            <a:xfrm flipH="1">
              <a:off x="1488" y="2640"/>
              <a:ext cx="288"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8482" name="Line 45"/>
            <p:cNvSpPr>
              <a:spLocks noChangeShapeType="1"/>
            </p:cNvSpPr>
            <p:nvPr/>
          </p:nvSpPr>
          <p:spPr bwMode="auto">
            <a:xfrm>
              <a:off x="1776" y="2640"/>
              <a:ext cx="384"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8483" name="Line 46"/>
            <p:cNvSpPr>
              <a:spLocks noChangeShapeType="1"/>
            </p:cNvSpPr>
            <p:nvPr/>
          </p:nvSpPr>
          <p:spPr bwMode="auto">
            <a:xfrm flipH="1">
              <a:off x="864" y="2640"/>
              <a:ext cx="1584"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8484" name="Line 47"/>
            <p:cNvSpPr>
              <a:spLocks noChangeShapeType="1"/>
            </p:cNvSpPr>
            <p:nvPr/>
          </p:nvSpPr>
          <p:spPr bwMode="auto">
            <a:xfrm>
              <a:off x="2448" y="2640"/>
              <a:ext cx="384"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8485" name="Line 48"/>
            <p:cNvSpPr>
              <a:spLocks noChangeShapeType="1"/>
            </p:cNvSpPr>
            <p:nvPr/>
          </p:nvSpPr>
          <p:spPr bwMode="auto">
            <a:xfrm flipH="1">
              <a:off x="1488" y="2640"/>
              <a:ext cx="1536"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8486" name="Line 49"/>
            <p:cNvSpPr>
              <a:spLocks noChangeShapeType="1"/>
            </p:cNvSpPr>
            <p:nvPr/>
          </p:nvSpPr>
          <p:spPr bwMode="auto">
            <a:xfrm flipH="1">
              <a:off x="2832" y="2640"/>
              <a:ext cx="192"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8487" name="Line 50"/>
            <p:cNvSpPr>
              <a:spLocks noChangeShapeType="1"/>
            </p:cNvSpPr>
            <p:nvPr/>
          </p:nvSpPr>
          <p:spPr bwMode="auto">
            <a:xfrm flipH="1">
              <a:off x="2832" y="2640"/>
              <a:ext cx="768"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8488" name="Line 51"/>
            <p:cNvSpPr>
              <a:spLocks noChangeShapeType="1"/>
            </p:cNvSpPr>
            <p:nvPr/>
          </p:nvSpPr>
          <p:spPr bwMode="auto">
            <a:xfrm flipH="1">
              <a:off x="2160" y="2640"/>
              <a:ext cx="1440"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8489" name="Line 52"/>
            <p:cNvSpPr>
              <a:spLocks noChangeShapeType="1"/>
            </p:cNvSpPr>
            <p:nvPr/>
          </p:nvSpPr>
          <p:spPr bwMode="auto">
            <a:xfrm>
              <a:off x="864" y="3360"/>
              <a:ext cx="1104"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8490" name="Line 53"/>
            <p:cNvSpPr>
              <a:spLocks noChangeShapeType="1"/>
            </p:cNvSpPr>
            <p:nvPr/>
          </p:nvSpPr>
          <p:spPr bwMode="auto">
            <a:xfrm>
              <a:off x="1488" y="3312"/>
              <a:ext cx="528"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8491" name="Line 54"/>
            <p:cNvSpPr>
              <a:spLocks noChangeShapeType="1"/>
            </p:cNvSpPr>
            <p:nvPr/>
          </p:nvSpPr>
          <p:spPr bwMode="auto">
            <a:xfrm flipH="1">
              <a:off x="2016" y="3312"/>
              <a:ext cx="144"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8492" name="Line 55"/>
            <p:cNvSpPr>
              <a:spLocks noChangeShapeType="1"/>
            </p:cNvSpPr>
            <p:nvPr/>
          </p:nvSpPr>
          <p:spPr bwMode="auto">
            <a:xfrm flipH="1">
              <a:off x="1968" y="3360"/>
              <a:ext cx="864"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8493" name="Text Box 57"/>
            <p:cNvSpPr txBox="1">
              <a:spLocks noChangeArrowheads="1"/>
            </p:cNvSpPr>
            <p:nvPr/>
          </p:nvSpPr>
          <p:spPr bwMode="auto">
            <a:xfrm>
              <a:off x="806" y="2343"/>
              <a:ext cx="82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en-US" altLang="zh-CN" sz="1600" b="1">
                  <a:latin typeface="Times New Roman" pitchFamily="18" charset="0"/>
                  <a:ea typeface="SimSun" pitchFamily="2" charset="-122"/>
                </a:rPr>
                <a:t>time,location</a:t>
              </a:r>
              <a:endParaRPr lang="en-US" altLang="zh-CN">
                <a:latin typeface="Times New Roman" pitchFamily="18" charset="0"/>
                <a:ea typeface="SimSun" pitchFamily="2" charset="-122"/>
              </a:endParaRPr>
            </a:p>
          </p:txBody>
        </p:sp>
        <p:sp>
          <p:nvSpPr>
            <p:cNvPr id="18494" name="Text Box 58"/>
            <p:cNvSpPr txBox="1">
              <a:spLocks noChangeArrowheads="1"/>
            </p:cNvSpPr>
            <p:nvPr/>
          </p:nvSpPr>
          <p:spPr bwMode="auto">
            <a:xfrm>
              <a:off x="1430" y="2679"/>
              <a:ext cx="84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en-US" altLang="zh-CN" sz="1600" b="1">
                  <a:latin typeface="Times New Roman" pitchFamily="18" charset="0"/>
                  <a:ea typeface="SimSun" pitchFamily="2" charset="-122"/>
                </a:rPr>
                <a:t>time,supplier</a:t>
              </a:r>
              <a:endParaRPr lang="en-US" altLang="zh-CN">
                <a:latin typeface="Times New Roman" pitchFamily="18" charset="0"/>
                <a:ea typeface="SimSun" pitchFamily="2" charset="-122"/>
              </a:endParaRPr>
            </a:p>
          </p:txBody>
        </p:sp>
        <p:sp>
          <p:nvSpPr>
            <p:cNvPr id="18495" name="Text Box 59"/>
            <p:cNvSpPr txBox="1">
              <a:spLocks noChangeArrowheads="1"/>
            </p:cNvSpPr>
            <p:nvPr/>
          </p:nvSpPr>
          <p:spPr bwMode="auto">
            <a:xfrm>
              <a:off x="2102" y="2343"/>
              <a:ext cx="82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en-US" altLang="zh-CN" sz="1600" b="1">
                  <a:latin typeface="Times New Roman" pitchFamily="18" charset="0"/>
                  <a:ea typeface="SimSun" pitchFamily="2" charset="-122"/>
                </a:rPr>
                <a:t>item,location</a:t>
              </a:r>
              <a:endParaRPr lang="en-US" altLang="zh-CN">
                <a:latin typeface="Times New Roman" pitchFamily="18" charset="0"/>
                <a:ea typeface="SimSun" pitchFamily="2" charset="-122"/>
              </a:endParaRPr>
            </a:p>
          </p:txBody>
        </p:sp>
        <p:sp>
          <p:nvSpPr>
            <p:cNvPr id="18496" name="Text Box 60"/>
            <p:cNvSpPr txBox="1">
              <a:spLocks noChangeArrowheads="1"/>
            </p:cNvSpPr>
            <p:nvPr/>
          </p:nvSpPr>
          <p:spPr bwMode="auto">
            <a:xfrm>
              <a:off x="2678" y="2727"/>
              <a:ext cx="84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en-US" altLang="zh-CN" sz="1600" b="1">
                  <a:latin typeface="Times New Roman" pitchFamily="18" charset="0"/>
                  <a:ea typeface="SimSun" pitchFamily="2" charset="-122"/>
                </a:rPr>
                <a:t>item,supplier</a:t>
              </a:r>
              <a:endParaRPr lang="en-US" altLang="zh-CN">
                <a:latin typeface="Times New Roman" pitchFamily="18" charset="0"/>
                <a:ea typeface="SimSun" pitchFamily="2" charset="-122"/>
              </a:endParaRPr>
            </a:p>
          </p:txBody>
        </p:sp>
        <p:sp>
          <p:nvSpPr>
            <p:cNvPr id="18497" name="Text Box 61"/>
            <p:cNvSpPr txBox="1">
              <a:spLocks noChangeArrowheads="1"/>
            </p:cNvSpPr>
            <p:nvPr/>
          </p:nvSpPr>
          <p:spPr bwMode="auto">
            <a:xfrm>
              <a:off x="3398" y="2343"/>
              <a:ext cx="10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en-US" altLang="zh-CN" sz="1600" b="1">
                  <a:latin typeface="Times New Roman" pitchFamily="18" charset="0"/>
                  <a:ea typeface="SimSun" pitchFamily="2" charset="-122"/>
                </a:rPr>
                <a:t>location,supplier</a:t>
              </a:r>
              <a:endParaRPr lang="en-US" altLang="zh-CN">
                <a:latin typeface="Times New Roman" pitchFamily="18" charset="0"/>
                <a:ea typeface="SimSun" pitchFamily="2" charset="-122"/>
              </a:endParaRPr>
            </a:p>
          </p:txBody>
        </p:sp>
        <p:sp>
          <p:nvSpPr>
            <p:cNvPr id="18498" name="Text Box 63"/>
            <p:cNvSpPr txBox="1">
              <a:spLocks noChangeArrowheads="1"/>
            </p:cNvSpPr>
            <p:nvPr/>
          </p:nvSpPr>
          <p:spPr bwMode="auto">
            <a:xfrm>
              <a:off x="1046" y="3463"/>
              <a:ext cx="98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en-US" altLang="zh-CN" sz="1400" b="1">
                  <a:latin typeface="Times New Roman" pitchFamily="18" charset="0"/>
                  <a:ea typeface="SimSun" pitchFamily="2" charset="-122"/>
                </a:rPr>
                <a:t>time,item,supplier</a:t>
              </a:r>
              <a:endParaRPr lang="en-US" altLang="zh-CN">
                <a:latin typeface="Times New Roman" pitchFamily="18" charset="0"/>
                <a:ea typeface="SimSun" pitchFamily="2" charset="-122"/>
              </a:endParaRPr>
            </a:p>
          </p:txBody>
        </p:sp>
        <p:sp>
          <p:nvSpPr>
            <p:cNvPr id="18499" name="Text Box 64"/>
            <p:cNvSpPr txBox="1">
              <a:spLocks noChangeArrowheads="1"/>
            </p:cNvSpPr>
            <p:nvPr/>
          </p:nvSpPr>
          <p:spPr bwMode="auto">
            <a:xfrm>
              <a:off x="1728" y="3024"/>
              <a:ext cx="115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en-US" altLang="zh-CN" sz="1400" b="1">
                  <a:latin typeface="Times New Roman" pitchFamily="18" charset="0"/>
                  <a:ea typeface="SimSun" pitchFamily="2" charset="-122"/>
                </a:rPr>
                <a:t>time,location,supplier</a:t>
              </a:r>
              <a:endParaRPr lang="en-US" altLang="zh-CN">
                <a:latin typeface="Times New Roman" pitchFamily="18" charset="0"/>
                <a:ea typeface="SimSun" pitchFamily="2" charset="-122"/>
              </a:endParaRPr>
            </a:p>
          </p:txBody>
        </p:sp>
        <p:sp>
          <p:nvSpPr>
            <p:cNvPr id="18500" name="Text Box 66"/>
            <p:cNvSpPr txBox="1">
              <a:spLocks noChangeArrowheads="1"/>
            </p:cNvSpPr>
            <p:nvPr/>
          </p:nvSpPr>
          <p:spPr bwMode="auto">
            <a:xfrm>
              <a:off x="2486" y="3447"/>
              <a:ext cx="130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en-US" altLang="zh-CN" sz="1600" b="1">
                  <a:latin typeface="Times New Roman" pitchFamily="18" charset="0"/>
                  <a:ea typeface="SimSun" pitchFamily="2" charset="-122"/>
                </a:rPr>
                <a:t>item,location,supplier</a:t>
              </a:r>
              <a:endParaRPr lang="en-US" altLang="zh-CN">
                <a:latin typeface="Times New Roman" pitchFamily="18" charset="0"/>
                <a:ea typeface="SimSun" pitchFamily="2" charset="-122"/>
              </a:endParaRPr>
            </a:p>
          </p:txBody>
        </p:sp>
        <p:sp>
          <p:nvSpPr>
            <p:cNvPr id="18501" name="Text Box 68"/>
            <p:cNvSpPr txBox="1">
              <a:spLocks noChangeArrowheads="1"/>
            </p:cNvSpPr>
            <p:nvPr/>
          </p:nvSpPr>
          <p:spPr bwMode="auto">
            <a:xfrm>
              <a:off x="4320" y="1296"/>
              <a:ext cx="1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zh-CN" altLang="en-US" sz="2000">
                  <a:latin typeface="Times New Roman" pitchFamily="18" charset="0"/>
                  <a:ea typeface="SimSun" pitchFamily="2" charset="-122"/>
                </a:rPr>
                <a:t>0-</a:t>
              </a:r>
              <a:r>
                <a:rPr lang="en-US" altLang="zh-CN" sz="2000">
                  <a:latin typeface="Times New Roman" pitchFamily="18" charset="0"/>
                  <a:ea typeface="SimSun" pitchFamily="2" charset="-122"/>
                </a:rPr>
                <a:t>D (</a:t>
              </a:r>
              <a:r>
                <a:rPr lang="en-US" altLang="zh-CN" sz="2000" i="1">
                  <a:latin typeface="Times New Roman" pitchFamily="18" charset="0"/>
                  <a:ea typeface="SimSun" pitchFamily="2" charset="-122"/>
                </a:rPr>
                <a:t>apex</a:t>
              </a:r>
              <a:r>
                <a:rPr lang="en-US" altLang="zh-CN" sz="2000">
                  <a:latin typeface="Times New Roman" pitchFamily="18" charset="0"/>
                  <a:ea typeface="SimSun" pitchFamily="2" charset="-122"/>
                </a:rPr>
                <a:t>) cuboid</a:t>
              </a:r>
              <a:endParaRPr lang="en-US" altLang="zh-CN">
                <a:latin typeface="Times New Roman" pitchFamily="18" charset="0"/>
                <a:ea typeface="SimSun" pitchFamily="2" charset="-122"/>
              </a:endParaRPr>
            </a:p>
          </p:txBody>
        </p:sp>
        <p:sp>
          <p:nvSpPr>
            <p:cNvPr id="18502" name="Text Box 69"/>
            <p:cNvSpPr txBox="1">
              <a:spLocks noChangeArrowheads="1"/>
            </p:cNvSpPr>
            <p:nvPr/>
          </p:nvSpPr>
          <p:spPr bwMode="auto">
            <a:xfrm>
              <a:off x="4310" y="1881"/>
              <a:ext cx="90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zh-CN" altLang="en-US" sz="2000">
                  <a:latin typeface="Times New Roman" pitchFamily="18" charset="0"/>
                  <a:ea typeface="SimSun" pitchFamily="2" charset="-122"/>
                </a:rPr>
                <a:t>1-</a:t>
              </a:r>
              <a:r>
                <a:rPr lang="en-US" altLang="zh-CN" sz="2000">
                  <a:latin typeface="Times New Roman" pitchFamily="18" charset="0"/>
                  <a:ea typeface="SimSun" pitchFamily="2" charset="-122"/>
                </a:rPr>
                <a:t>D cuboids</a:t>
              </a:r>
              <a:endParaRPr lang="en-US" altLang="zh-CN">
                <a:latin typeface="Times New Roman" pitchFamily="18" charset="0"/>
                <a:ea typeface="SimSun" pitchFamily="2" charset="-122"/>
              </a:endParaRPr>
            </a:p>
          </p:txBody>
        </p:sp>
        <p:sp>
          <p:nvSpPr>
            <p:cNvPr id="18503" name="Text Box 70"/>
            <p:cNvSpPr txBox="1">
              <a:spLocks noChangeArrowheads="1"/>
            </p:cNvSpPr>
            <p:nvPr/>
          </p:nvSpPr>
          <p:spPr bwMode="auto">
            <a:xfrm>
              <a:off x="4310" y="2553"/>
              <a:ext cx="90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zh-CN" altLang="en-US" sz="2000">
                  <a:latin typeface="Times New Roman" pitchFamily="18" charset="0"/>
                  <a:ea typeface="SimSun" pitchFamily="2" charset="-122"/>
                </a:rPr>
                <a:t>2-</a:t>
              </a:r>
              <a:r>
                <a:rPr lang="en-US" altLang="zh-CN" sz="2000">
                  <a:latin typeface="Times New Roman" pitchFamily="18" charset="0"/>
                  <a:ea typeface="SimSun" pitchFamily="2" charset="-122"/>
                </a:rPr>
                <a:t>D cuboids</a:t>
              </a:r>
              <a:endParaRPr lang="en-US" altLang="zh-CN">
                <a:latin typeface="Times New Roman" pitchFamily="18" charset="0"/>
                <a:ea typeface="SimSun" pitchFamily="2" charset="-122"/>
              </a:endParaRPr>
            </a:p>
          </p:txBody>
        </p:sp>
        <p:sp>
          <p:nvSpPr>
            <p:cNvPr id="18504" name="Text Box 71"/>
            <p:cNvSpPr txBox="1">
              <a:spLocks noChangeArrowheads="1"/>
            </p:cNvSpPr>
            <p:nvPr/>
          </p:nvSpPr>
          <p:spPr bwMode="auto">
            <a:xfrm>
              <a:off x="4310" y="3129"/>
              <a:ext cx="90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zh-CN" altLang="en-US" sz="2000">
                  <a:latin typeface="Times New Roman" pitchFamily="18" charset="0"/>
                  <a:ea typeface="SimSun" pitchFamily="2" charset="-122"/>
                </a:rPr>
                <a:t>3-</a:t>
              </a:r>
              <a:r>
                <a:rPr lang="en-US" altLang="zh-CN" sz="2000">
                  <a:latin typeface="Times New Roman" pitchFamily="18" charset="0"/>
                  <a:ea typeface="SimSun" pitchFamily="2" charset="-122"/>
                </a:rPr>
                <a:t>D cuboids</a:t>
              </a:r>
              <a:endParaRPr lang="en-US" altLang="zh-CN">
                <a:latin typeface="Times New Roman" pitchFamily="18" charset="0"/>
                <a:ea typeface="SimSun" pitchFamily="2" charset="-122"/>
              </a:endParaRPr>
            </a:p>
          </p:txBody>
        </p:sp>
        <p:sp>
          <p:nvSpPr>
            <p:cNvPr id="18505" name="Text Box 72"/>
            <p:cNvSpPr txBox="1">
              <a:spLocks noChangeArrowheads="1"/>
            </p:cNvSpPr>
            <p:nvPr/>
          </p:nvSpPr>
          <p:spPr bwMode="auto">
            <a:xfrm>
              <a:off x="4358" y="3705"/>
              <a:ext cx="127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zh-CN" altLang="en-US" sz="2000">
                  <a:latin typeface="Times New Roman" pitchFamily="18" charset="0"/>
                  <a:ea typeface="SimSun" pitchFamily="2" charset="-122"/>
                </a:rPr>
                <a:t>4-</a:t>
              </a:r>
              <a:r>
                <a:rPr lang="en-US" altLang="zh-CN" sz="2000">
                  <a:latin typeface="Times New Roman" pitchFamily="18" charset="0"/>
                  <a:ea typeface="SimSun" pitchFamily="2" charset="-122"/>
                </a:rPr>
                <a:t>D (</a:t>
              </a:r>
              <a:r>
                <a:rPr lang="en-US" altLang="zh-CN" sz="2000" i="1">
                  <a:latin typeface="Times New Roman" pitchFamily="18" charset="0"/>
                  <a:ea typeface="SimSun" pitchFamily="2" charset="-122"/>
                </a:rPr>
                <a:t>base</a:t>
              </a:r>
              <a:r>
                <a:rPr lang="en-US" altLang="zh-CN" sz="2000">
                  <a:latin typeface="Times New Roman" pitchFamily="18" charset="0"/>
                  <a:ea typeface="SimSun" pitchFamily="2" charset="-122"/>
                </a:rPr>
                <a:t>) cuboid</a:t>
              </a:r>
              <a:endParaRPr lang="en-US" altLang="zh-CN">
                <a:latin typeface="Times New Roman" pitchFamily="18" charset="0"/>
                <a:ea typeface="SimSun" pitchFamily="2" charset="-122"/>
              </a:endParaRPr>
            </a:p>
          </p:txBody>
        </p:sp>
      </p:grpSp>
    </p:spTree>
    <p:extLst>
      <p:ext uri="{BB962C8B-B14F-4D97-AF65-F5344CB8AC3E}">
        <p14:creationId xmlns:p14="http://schemas.microsoft.com/office/powerpoint/2010/main" val="374264275"/>
      </p:ext>
    </p:extLst>
  </p:cSld>
  <p:clrMapOvr>
    <a:masterClrMapping/>
  </p:clrMapOvr>
  <p:transition>
    <p:zoom/>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BA1AA64F-9D5D-4E00-88F4-45306E0E33C5}" type="slidenum">
              <a:rPr lang="en-US" sz="1200" smtClean="0"/>
              <a:pPr eaLnBrk="1" hangingPunct="1"/>
              <a:t>39</a:t>
            </a:fld>
            <a:endParaRPr lang="en-US" sz="1200" smtClean="0"/>
          </a:p>
        </p:txBody>
      </p:sp>
      <p:sp>
        <p:nvSpPr>
          <p:cNvPr id="17411" name="Rectangle 2"/>
          <p:cNvSpPr>
            <a:spLocks noGrp="1" noChangeArrowheads="1"/>
          </p:cNvSpPr>
          <p:nvPr>
            <p:ph type="title"/>
          </p:nvPr>
        </p:nvSpPr>
        <p:spPr>
          <a:xfrm>
            <a:off x="228600" y="152400"/>
            <a:ext cx="8763000" cy="838200"/>
          </a:xfrm>
          <a:noFill/>
        </p:spPr>
        <p:txBody>
          <a:bodyPr lIns="92075" tIns="46038" rIns="92075" bIns="46038" anchor="ctr"/>
          <a:lstStyle/>
          <a:p>
            <a:pPr eaLnBrk="1" hangingPunct="1"/>
            <a:r>
              <a:rPr lang="en-US" sz="3200" dirty="0"/>
              <a:t>Example: Sales Data for </a:t>
            </a:r>
            <a:r>
              <a:rPr lang="en-US" sz="3200" i="1" dirty="0" err="1"/>
              <a:t>AllElectronics</a:t>
            </a:r>
            <a:endParaRPr lang="en-US" sz="3200" dirty="0" smtClean="0"/>
          </a:p>
        </p:txBody>
      </p:sp>
      <p:sp>
        <p:nvSpPr>
          <p:cNvPr id="17412" name="Rectangle 3"/>
          <p:cNvSpPr>
            <a:spLocks noGrp="1" noChangeArrowheads="1"/>
          </p:cNvSpPr>
          <p:nvPr>
            <p:ph type="body" idx="1"/>
          </p:nvPr>
        </p:nvSpPr>
        <p:spPr>
          <a:xfrm>
            <a:off x="381000" y="1371600"/>
            <a:ext cx="8305800" cy="5086350"/>
          </a:xfrm>
          <a:noFill/>
        </p:spPr>
        <p:txBody>
          <a:bodyPr lIns="92075" tIns="46038" rIns="92075" bIns="46038"/>
          <a:lstStyle/>
          <a:p>
            <a:pPr algn="just">
              <a:lnSpc>
                <a:spcPct val="150000"/>
              </a:lnSpc>
            </a:pPr>
            <a:r>
              <a:rPr lang="en-US" dirty="0">
                <a:latin typeface="Arial" pitchFamily="34" charset="0"/>
                <a:cs typeface="Arial" pitchFamily="34" charset="0"/>
              </a:rPr>
              <a:t>Now, suppose that we would like to view the sales data with a third dimension. </a:t>
            </a:r>
          </a:p>
          <a:p>
            <a:pPr algn="just">
              <a:lnSpc>
                <a:spcPct val="150000"/>
              </a:lnSpc>
            </a:pPr>
            <a:r>
              <a:rPr lang="en-US" dirty="0" smtClean="0">
                <a:latin typeface="Arial" pitchFamily="34" charset="0"/>
                <a:cs typeface="Arial" pitchFamily="34" charset="0"/>
              </a:rPr>
              <a:t>For instance</a:t>
            </a:r>
            <a:r>
              <a:rPr lang="en-US" dirty="0">
                <a:latin typeface="Arial" pitchFamily="34" charset="0"/>
                <a:cs typeface="Arial" pitchFamily="34" charset="0"/>
              </a:rPr>
              <a:t>, suppose we would like to view the data according to </a:t>
            </a:r>
            <a:r>
              <a:rPr lang="en-US" b="1" i="1" dirty="0">
                <a:latin typeface="Arial" pitchFamily="34" charset="0"/>
                <a:cs typeface="Arial" pitchFamily="34" charset="0"/>
              </a:rPr>
              <a:t>time </a:t>
            </a:r>
            <a:r>
              <a:rPr lang="en-US" dirty="0">
                <a:latin typeface="Arial" pitchFamily="34" charset="0"/>
                <a:cs typeface="Arial" pitchFamily="34" charset="0"/>
              </a:rPr>
              <a:t>and</a:t>
            </a:r>
            <a:r>
              <a:rPr lang="en-US" b="1" dirty="0">
                <a:latin typeface="Arial" pitchFamily="34" charset="0"/>
                <a:cs typeface="Arial" pitchFamily="34" charset="0"/>
              </a:rPr>
              <a:t> </a:t>
            </a:r>
            <a:r>
              <a:rPr lang="en-US" b="1" i="1" dirty="0">
                <a:latin typeface="Arial" pitchFamily="34" charset="0"/>
                <a:cs typeface="Arial" pitchFamily="34" charset="0"/>
              </a:rPr>
              <a:t>item</a:t>
            </a:r>
            <a:r>
              <a:rPr lang="en-US" dirty="0">
                <a:latin typeface="Arial" pitchFamily="34" charset="0"/>
                <a:cs typeface="Arial" pitchFamily="34" charset="0"/>
              </a:rPr>
              <a:t>, as well </a:t>
            </a:r>
            <a:r>
              <a:rPr lang="en-US" dirty="0" smtClean="0">
                <a:latin typeface="Arial" pitchFamily="34" charset="0"/>
                <a:cs typeface="Arial" pitchFamily="34" charset="0"/>
              </a:rPr>
              <a:t>as </a:t>
            </a:r>
            <a:r>
              <a:rPr lang="en-US" b="1" i="1" dirty="0" smtClean="0">
                <a:latin typeface="Arial" pitchFamily="34" charset="0"/>
                <a:cs typeface="Arial" pitchFamily="34" charset="0"/>
              </a:rPr>
              <a:t>location</a:t>
            </a:r>
            <a:r>
              <a:rPr lang="en-US" dirty="0">
                <a:latin typeface="Arial" pitchFamily="34" charset="0"/>
                <a:cs typeface="Arial" pitchFamily="34" charset="0"/>
              </a:rPr>
              <a:t>, for the cities </a:t>
            </a:r>
            <a:r>
              <a:rPr lang="en-US" b="1" dirty="0">
                <a:latin typeface="Arial" pitchFamily="34" charset="0"/>
                <a:cs typeface="Arial" pitchFamily="34" charset="0"/>
              </a:rPr>
              <a:t>Chicago, New York, Toronto, and Vancouver</a:t>
            </a:r>
            <a:r>
              <a:rPr lang="en-US" dirty="0">
                <a:latin typeface="Arial" pitchFamily="34" charset="0"/>
                <a:cs typeface="Arial" pitchFamily="34" charset="0"/>
              </a:rPr>
              <a:t>. </a:t>
            </a:r>
            <a:endParaRPr lang="en-US" dirty="0" smtClean="0">
              <a:latin typeface="Arial" pitchFamily="34" charset="0"/>
              <a:cs typeface="Arial" pitchFamily="34" charset="0"/>
            </a:endParaRPr>
          </a:p>
        </p:txBody>
      </p:sp>
    </p:spTree>
    <p:extLst>
      <p:ext uri="{BB962C8B-B14F-4D97-AF65-F5344CB8AC3E}">
        <p14:creationId xmlns:p14="http://schemas.microsoft.com/office/powerpoint/2010/main" val="1960283224"/>
      </p:ext>
    </p:extLst>
  </p:cSld>
  <p:clrMapOvr>
    <a:masterClrMapping/>
  </p:clrMapOvr>
  <p:transition>
    <p:zo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sz="3600" b="1" dirty="0" smtClean="0">
                <a:solidFill>
                  <a:srgbClr val="7030A0"/>
                </a:solidFill>
                <a:latin typeface="Times New Roman" pitchFamily="18" charset="0"/>
                <a:cs typeface="Times New Roman" pitchFamily="18" charset="0"/>
              </a:rPr>
              <a:t>PROGRAM OUTCOMES (Pos):</a:t>
            </a:r>
            <a:br>
              <a:rPr lang="en-US" sz="3600" b="1" dirty="0" smtClean="0">
                <a:solidFill>
                  <a:srgbClr val="7030A0"/>
                </a:solidFill>
                <a:latin typeface="Times New Roman" pitchFamily="18" charset="0"/>
                <a:cs typeface="Times New Roman" pitchFamily="18" charset="0"/>
              </a:rPr>
            </a:br>
            <a:r>
              <a:rPr lang="en-US" sz="3600" dirty="0" smtClean="0">
                <a:solidFill>
                  <a:srgbClr val="FF0000"/>
                </a:solidFill>
                <a:latin typeface="Times New Roman" pitchFamily="18" charset="0"/>
                <a:cs typeface="Times New Roman" pitchFamily="18" charset="0"/>
              </a:rPr>
              <a:t>Engineering Graduates will be able to:</a:t>
            </a:r>
            <a:br>
              <a:rPr lang="en-US" sz="3600" dirty="0" smtClean="0">
                <a:solidFill>
                  <a:srgbClr val="FF0000"/>
                </a:solidFill>
                <a:latin typeface="Times New Roman" pitchFamily="18" charset="0"/>
                <a:cs typeface="Times New Roman" pitchFamily="18" charset="0"/>
              </a:rPr>
            </a:br>
            <a:endParaRPr lang="en-US"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0" y="1447800"/>
            <a:ext cx="9144000" cy="5410200"/>
          </a:xfrm>
        </p:spPr>
        <p:txBody>
          <a:bodyPr>
            <a:normAutofit/>
          </a:bodyPr>
          <a:lstStyle/>
          <a:p>
            <a:pPr marL="514350" lvl="0" indent="-514350" algn="just">
              <a:buFont typeface="+mj-lt"/>
              <a:buAutoNum type="arabicPeriod"/>
            </a:pPr>
            <a:r>
              <a:rPr lang="en-US" b="1" dirty="0" smtClean="0">
                <a:latin typeface="Times New Roman" pitchFamily="18" charset="0"/>
                <a:cs typeface="Times New Roman" pitchFamily="18" charset="0"/>
              </a:rPr>
              <a:t>Engineering knowledge</a:t>
            </a:r>
            <a:r>
              <a:rPr lang="en-US" dirty="0" smtClean="0">
                <a:latin typeface="Times New Roman" pitchFamily="18" charset="0"/>
                <a:cs typeface="Times New Roman" pitchFamily="18" charset="0"/>
              </a:rPr>
              <a:t>: Apply the knowledge of mathematics, science, engineering fundamentals and an engineering specialization to the solution of complex engineering problems.</a:t>
            </a:r>
          </a:p>
          <a:p>
            <a:pPr marL="514350" lvl="0" indent="-514350" algn="just">
              <a:buFont typeface="+mj-lt"/>
              <a:buAutoNum type="arabicPeriod"/>
            </a:pPr>
            <a:r>
              <a:rPr lang="en-US" b="1" dirty="0" smtClean="0">
                <a:latin typeface="Times New Roman" pitchFamily="18" charset="0"/>
                <a:cs typeface="Times New Roman" pitchFamily="18" charset="0"/>
              </a:rPr>
              <a:t>Problem analysis</a:t>
            </a:r>
            <a:r>
              <a:rPr lang="en-US" dirty="0" smtClean="0">
                <a:latin typeface="Times New Roman" pitchFamily="18" charset="0"/>
                <a:cs typeface="Times New Roman" pitchFamily="18" charset="0"/>
              </a:rPr>
              <a:t>: Identify, formulate, review research literature, and analyze complex engineering problems reaching substantiated conclusions using first principles of mathematics, natural sciences, and engineering sciences.</a:t>
            </a:r>
          </a:p>
          <a:p>
            <a:pPr marL="514350" indent="-514350" algn="just">
              <a:buNone/>
            </a:pPr>
            <a:r>
              <a:rPr lang="en-US" b="1" dirty="0" smtClean="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lgn="just">
              <a:buNone/>
            </a:pP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667DE59F-2493-4531-95EF-83AAC670DBB2}" type="slidenum">
              <a:rPr lang="en-US" smtClean="0"/>
              <a:pPr/>
              <a:t>4</a:t>
            </a:fld>
            <a:endParaRPr lang="en-US"/>
          </a:p>
        </p:txBody>
      </p:sp>
    </p:spTree>
    <p:extLst>
      <p:ext uri="{BB962C8B-B14F-4D97-AF65-F5344CB8AC3E}">
        <p14:creationId xmlns:p14="http://schemas.microsoft.com/office/powerpoint/2010/main" val="38430217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BA1AA64F-9D5D-4E00-88F4-45306E0E33C5}" type="slidenum">
              <a:rPr lang="en-US" sz="1200" smtClean="0"/>
              <a:pPr eaLnBrk="1" hangingPunct="1"/>
              <a:t>40</a:t>
            </a:fld>
            <a:endParaRPr lang="en-US" sz="1200" smtClean="0"/>
          </a:p>
        </p:txBody>
      </p:sp>
      <p:sp>
        <p:nvSpPr>
          <p:cNvPr id="17411" name="Rectangle 2"/>
          <p:cNvSpPr>
            <a:spLocks noGrp="1" noChangeArrowheads="1"/>
          </p:cNvSpPr>
          <p:nvPr>
            <p:ph type="title"/>
          </p:nvPr>
        </p:nvSpPr>
        <p:spPr>
          <a:xfrm>
            <a:off x="228600" y="152400"/>
            <a:ext cx="8763000" cy="838200"/>
          </a:xfrm>
          <a:noFill/>
        </p:spPr>
        <p:txBody>
          <a:bodyPr lIns="92075" tIns="46038" rIns="92075" bIns="46038" anchor="ctr"/>
          <a:lstStyle/>
          <a:p>
            <a:pPr eaLnBrk="1" hangingPunct="1"/>
            <a:r>
              <a:rPr lang="en-US" sz="3200" dirty="0"/>
              <a:t>Example: Sales Data for </a:t>
            </a:r>
            <a:r>
              <a:rPr lang="en-US" sz="3200" i="1" dirty="0" err="1"/>
              <a:t>AllElectronics</a:t>
            </a:r>
            <a:endParaRPr lang="en-US" sz="3200" dirty="0" smtClean="0"/>
          </a:p>
        </p:txBody>
      </p:sp>
      <p:sp>
        <p:nvSpPr>
          <p:cNvPr id="17412" name="Rectangle 3"/>
          <p:cNvSpPr>
            <a:spLocks noGrp="1" noChangeArrowheads="1"/>
          </p:cNvSpPr>
          <p:nvPr>
            <p:ph type="body" idx="1"/>
          </p:nvPr>
        </p:nvSpPr>
        <p:spPr>
          <a:xfrm>
            <a:off x="381000" y="1371600"/>
            <a:ext cx="8305800" cy="5086350"/>
          </a:xfrm>
          <a:noFill/>
        </p:spPr>
        <p:txBody>
          <a:bodyPr lIns="92075" tIns="46038" rIns="92075" bIns="46038"/>
          <a:lstStyle/>
          <a:p>
            <a:pPr algn="just">
              <a:lnSpc>
                <a:spcPct val="150000"/>
              </a:lnSpc>
            </a:pPr>
            <a:r>
              <a:rPr lang="en-US" sz="2400" dirty="0" smtClean="0">
                <a:latin typeface="Arial" pitchFamily="34" charset="0"/>
                <a:cs typeface="Arial" pitchFamily="34" charset="0"/>
              </a:rPr>
              <a:t>The </a:t>
            </a:r>
            <a:r>
              <a:rPr lang="en-US" sz="2400" dirty="0">
                <a:latin typeface="Arial" pitchFamily="34" charset="0"/>
                <a:cs typeface="Arial" pitchFamily="34" charset="0"/>
              </a:rPr>
              <a:t>3-D data in the table are represented as a series of 2-D tables</a:t>
            </a:r>
            <a:r>
              <a:rPr lang="en-US" sz="2400" dirty="0" smtClean="0">
                <a:latin typeface="Arial" pitchFamily="34" charset="0"/>
                <a:cs typeface="Arial" pitchFamily="34" charset="0"/>
              </a:rPr>
              <a:t>.</a:t>
            </a:r>
          </a:p>
          <a:p>
            <a:pPr algn="just">
              <a:lnSpc>
                <a:spcPct val="150000"/>
              </a:lnSpc>
            </a:pPr>
            <a:r>
              <a:rPr lang="en-US" sz="2400" dirty="0"/>
              <a:t>2-D View of Sales Data for </a:t>
            </a:r>
            <a:r>
              <a:rPr lang="en-US" sz="2400" i="1" dirty="0" err="1"/>
              <a:t>AllElectronics</a:t>
            </a:r>
            <a:r>
              <a:rPr lang="en-US" sz="2400" i="1" dirty="0"/>
              <a:t> </a:t>
            </a:r>
            <a:r>
              <a:rPr lang="en-US" sz="2400" dirty="0"/>
              <a:t>According to </a:t>
            </a:r>
            <a:r>
              <a:rPr lang="en-US" sz="2400" i="1" dirty="0"/>
              <a:t>time </a:t>
            </a:r>
            <a:r>
              <a:rPr lang="en-US" sz="2400" dirty="0"/>
              <a:t>and </a:t>
            </a:r>
            <a:r>
              <a:rPr lang="en-US" sz="2400" i="1" dirty="0"/>
              <a:t>item</a:t>
            </a:r>
            <a:endParaRPr lang="en-US" sz="2400" dirty="0" smtClean="0">
              <a:latin typeface="Arial" pitchFamily="34" charset="0"/>
              <a:cs typeface="Arial" pitchFamily="34" charset="0"/>
            </a:endParaRPr>
          </a:p>
          <a:p>
            <a:pPr algn="just">
              <a:lnSpc>
                <a:spcPct val="150000"/>
              </a:lnSpc>
            </a:pPr>
            <a:endParaRPr lang="en-US" sz="2400" dirty="0" smtClean="0">
              <a:latin typeface="Arial" pitchFamily="34" charset="0"/>
              <a:cs typeface="Arial" pitchFamily="34" charset="0"/>
            </a:endParaRPr>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3581400"/>
            <a:ext cx="8699695"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8361716"/>
      </p:ext>
    </p:extLst>
  </p:cSld>
  <p:clrMapOvr>
    <a:masterClrMapping/>
  </p:clrMapOvr>
  <p:transition>
    <p:zoom/>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BA1AA64F-9D5D-4E00-88F4-45306E0E33C5}" type="slidenum">
              <a:rPr lang="en-US" sz="1200" smtClean="0"/>
              <a:pPr eaLnBrk="1" hangingPunct="1"/>
              <a:t>41</a:t>
            </a:fld>
            <a:endParaRPr lang="en-US" sz="1200" smtClean="0"/>
          </a:p>
        </p:txBody>
      </p:sp>
      <p:sp>
        <p:nvSpPr>
          <p:cNvPr id="17411" name="Rectangle 2"/>
          <p:cNvSpPr>
            <a:spLocks noGrp="1" noChangeArrowheads="1"/>
          </p:cNvSpPr>
          <p:nvPr>
            <p:ph type="title"/>
          </p:nvPr>
        </p:nvSpPr>
        <p:spPr>
          <a:xfrm>
            <a:off x="228600" y="152400"/>
            <a:ext cx="8763000" cy="838200"/>
          </a:xfrm>
          <a:noFill/>
        </p:spPr>
        <p:txBody>
          <a:bodyPr lIns="92075" tIns="46038" rIns="92075" bIns="46038" anchor="ctr"/>
          <a:lstStyle/>
          <a:p>
            <a:pPr eaLnBrk="1" hangingPunct="1"/>
            <a:r>
              <a:rPr lang="en-US" sz="3200" dirty="0"/>
              <a:t>Example: Sales Data for </a:t>
            </a:r>
            <a:r>
              <a:rPr lang="en-US" sz="3200" i="1" dirty="0" err="1"/>
              <a:t>AllElectronics</a:t>
            </a:r>
            <a:endParaRPr lang="en-US" sz="3200" dirty="0" smtClean="0"/>
          </a:p>
        </p:txBody>
      </p:sp>
      <p:sp>
        <p:nvSpPr>
          <p:cNvPr id="17412" name="Rectangle 3"/>
          <p:cNvSpPr>
            <a:spLocks noGrp="1" noChangeArrowheads="1"/>
          </p:cNvSpPr>
          <p:nvPr>
            <p:ph type="body" idx="1"/>
          </p:nvPr>
        </p:nvSpPr>
        <p:spPr>
          <a:xfrm>
            <a:off x="381000" y="1371600"/>
            <a:ext cx="8305800" cy="5086350"/>
          </a:xfrm>
          <a:noFill/>
        </p:spPr>
        <p:txBody>
          <a:bodyPr lIns="92075" tIns="46038" rIns="92075" bIns="46038"/>
          <a:lstStyle/>
          <a:p>
            <a:pPr algn="just">
              <a:lnSpc>
                <a:spcPct val="150000"/>
              </a:lnSpc>
            </a:pPr>
            <a:r>
              <a:rPr lang="en-US" sz="2400" dirty="0" smtClean="0"/>
              <a:t>3-D </a:t>
            </a:r>
            <a:r>
              <a:rPr lang="en-US" sz="2400" dirty="0"/>
              <a:t>View of Sales Data for </a:t>
            </a:r>
            <a:r>
              <a:rPr lang="en-US" sz="2400" i="1" dirty="0" smtClean="0"/>
              <a:t>All Electronics </a:t>
            </a:r>
            <a:r>
              <a:rPr lang="en-US" sz="2400" dirty="0"/>
              <a:t>According to </a:t>
            </a:r>
            <a:r>
              <a:rPr lang="en-US" sz="2400" i="1" dirty="0"/>
              <a:t>time</a:t>
            </a:r>
            <a:r>
              <a:rPr lang="en-US" sz="2400" dirty="0"/>
              <a:t>, </a:t>
            </a:r>
            <a:r>
              <a:rPr lang="en-US" sz="2400" i="1" dirty="0"/>
              <a:t>item</a:t>
            </a:r>
            <a:r>
              <a:rPr lang="en-US" sz="2400" dirty="0"/>
              <a:t>, and </a:t>
            </a:r>
            <a:r>
              <a:rPr lang="en-US" sz="2400" i="1" dirty="0"/>
              <a:t>location</a:t>
            </a:r>
            <a:endParaRPr lang="en-US" sz="2400" dirty="0">
              <a:latin typeface="Arial" pitchFamily="34" charset="0"/>
              <a:cs typeface="Arial" pitchFamily="34" charset="0"/>
            </a:endParaRPr>
          </a:p>
          <a:p>
            <a:pPr algn="just">
              <a:lnSpc>
                <a:spcPct val="150000"/>
              </a:lnSpc>
            </a:pPr>
            <a:endParaRPr lang="en-US" sz="2400" dirty="0" smtClean="0">
              <a:latin typeface="Arial" pitchFamily="34" charset="0"/>
              <a:cs typeface="Arial" pitchFamily="34" charset="0"/>
            </a:endParaRP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124" y="2819400"/>
            <a:ext cx="8941676"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9607349"/>
      </p:ext>
    </p:extLst>
  </p:cSld>
  <p:clrMapOvr>
    <a:masterClrMapping/>
  </p:clrMapOvr>
  <p:transition>
    <p:zoom/>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BA1AA64F-9D5D-4E00-88F4-45306E0E33C5}" type="slidenum">
              <a:rPr lang="en-US" sz="1200" smtClean="0"/>
              <a:pPr eaLnBrk="1" hangingPunct="1"/>
              <a:t>42</a:t>
            </a:fld>
            <a:endParaRPr lang="en-US" sz="1200" smtClean="0"/>
          </a:p>
        </p:txBody>
      </p:sp>
      <p:sp>
        <p:nvSpPr>
          <p:cNvPr id="17411" name="Rectangle 2"/>
          <p:cNvSpPr>
            <a:spLocks noGrp="1" noChangeArrowheads="1"/>
          </p:cNvSpPr>
          <p:nvPr>
            <p:ph type="title"/>
          </p:nvPr>
        </p:nvSpPr>
        <p:spPr>
          <a:xfrm>
            <a:off x="228600" y="152400"/>
            <a:ext cx="8763000" cy="838200"/>
          </a:xfrm>
          <a:noFill/>
        </p:spPr>
        <p:txBody>
          <a:bodyPr lIns="92075" tIns="46038" rIns="92075" bIns="46038" anchor="ctr"/>
          <a:lstStyle/>
          <a:p>
            <a:pPr eaLnBrk="1" hangingPunct="1"/>
            <a:r>
              <a:rPr lang="en-US" sz="3200" dirty="0"/>
              <a:t>Example: Sales Data for </a:t>
            </a:r>
            <a:r>
              <a:rPr lang="en-US" sz="3200" i="1" dirty="0" err="1"/>
              <a:t>AllElectronics</a:t>
            </a:r>
            <a:endParaRPr lang="en-US" sz="3200" dirty="0" smtClean="0"/>
          </a:p>
        </p:txBody>
      </p:sp>
      <p:sp>
        <p:nvSpPr>
          <p:cNvPr id="17412" name="Rectangle 3"/>
          <p:cNvSpPr>
            <a:spLocks noGrp="1" noChangeArrowheads="1"/>
          </p:cNvSpPr>
          <p:nvPr>
            <p:ph type="body" idx="1"/>
          </p:nvPr>
        </p:nvSpPr>
        <p:spPr>
          <a:xfrm>
            <a:off x="533400" y="762000"/>
            <a:ext cx="8305800" cy="5086350"/>
          </a:xfrm>
          <a:noFill/>
        </p:spPr>
        <p:txBody>
          <a:bodyPr lIns="92075" tIns="46038" rIns="92075" bIns="46038"/>
          <a:lstStyle/>
          <a:p>
            <a:pPr algn="just">
              <a:lnSpc>
                <a:spcPct val="150000"/>
              </a:lnSpc>
            </a:pPr>
            <a:r>
              <a:rPr lang="en-US" sz="2400" dirty="0"/>
              <a:t>A 3-D data cube representation of the data in </a:t>
            </a:r>
            <a:r>
              <a:rPr lang="en-US" sz="2400" dirty="0" smtClean="0"/>
              <a:t>above table, </a:t>
            </a:r>
            <a:r>
              <a:rPr lang="en-US" sz="2400" dirty="0"/>
              <a:t>according to </a:t>
            </a:r>
            <a:r>
              <a:rPr lang="en-US" sz="2400" i="1" dirty="0"/>
              <a:t>time</a:t>
            </a:r>
            <a:r>
              <a:rPr lang="en-US" sz="2400" dirty="0"/>
              <a:t>, </a:t>
            </a:r>
            <a:r>
              <a:rPr lang="en-US" sz="2400" i="1" dirty="0"/>
              <a:t>item</a:t>
            </a:r>
            <a:r>
              <a:rPr lang="en-US" sz="2400" dirty="0"/>
              <a:t>, and </a:t>
            </a:r>
            <a:r>
              <a:rPr lang="en-US" sz="2400" i="1" dirty="0"/>
              <a:t>location</a:t>
            </a:r>
            <a:r>
              <a:rPr lang="en-US" sz="2400" dirty="0"/>
              <a:t>.</a:t>
            </a:r>
            <a:endParaRPr lang="en-US" sz="2400" dirty="0" smtClean="0">
              <a:latin typeface="Arial" pitchFamily="34" charset="0"/>
              <a:cs typeface="Arial" pitchFamily="34" charset="0"/>
            </a:endParaRP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828800"/>
            <a:ext cx="5867400" cy="496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5966407"/>
      </p:ext>
    </p:extLst>
  </p:cSld>
  <p:clrMapOvr>
    <a:masterClrMapping/>
  </p:clrMapOvr>
  <p:transition>
    <p:zoom/>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BA1AA64F-9D5D-4E00-88F4-45306E0E33C5}" type="slidenum">
              <a:rPr lang="en-US" sz="1200" smtClean="0"/>
              <a:pPr eaLnBrk="1" hangingPunct="1"/>
              <a:t>43</a:t>
            </a:fld>
            <a:endParaRPr lang="en-US" sz="1200" smtClean="0"/>
          </a:p>
        </p:txBody>
      </p:sp>
      <p:sp>
        <p:nvSpPr>
          <p:cNvPr id="17411" name="Rectangle 2"/>
          <p:cNvSpPr>
            <a:spLocks noGrp="1" noChangeArrowheads="1"/>
          </p:cNvSpPr>
          <p:nvPr>
            <p:ph type="title"/>
          </p:nvPr>
        </p:nvSpPr>
        <p:spPr>
          <a:xfrm>
            <a:off x="228600" y="152400"/>
            <a:ext cx="8763000" cy="838200"/>
          </a:xfrm>
          <a:noFill/>
        </p:spPr>
        <p:txBody>
          <a:bodyPr lIns="92075" tIns="46038" rIns="92075" bIns="46038" anchor="ctr"/>
          <a:lstStyle/>
          <a:p>
            <a:pPr eaLnBrk="1" hangingPunct="1"/>
            <a:r>
              <a:rPr lang="en-US" sz="3200" dirty="0"/>
              <a:t>Example: Sales Data for </a:t>
            </a:r>
            <a:r>
              <a:rPr lang="en-US" sz="3200" i="1" dirty="0" err="1"/>
              <a:t>AllElectronics</a:t>
            </a:r>
            <a:endParaRPr lang="en-US" sz="3200" dirty="0" smtClean="0"/>
          </a:p>
        </p:txBody>
      </p:sp>
      <p:sp>
        <p:nvSpPr>
          <p:cNvPr id="17412" name="Rectangle 3"/>
          <p:cNvSpPr>
            <a:spLocks noGrp="1" noChangeArrowheads="1"/>
          </p:cNvSpPr>
          <p:nvPr>
            <p:ph type="body" idx="1"/>
          </p:nvPr>
        </p:nvSpPr>
        <p:spPr>
          <a:xfrm>
            <a:off x="304800" y="990600"/>
            <a:ext cx="8534400" cy="5086350"/>
          </a:xfrm>
          <a:noFill/>
        </p:spPr>
        <p:txBody>
          <a:bodyPr lIns="92075" tIns="46038" rIns="92075" bIns="46038"/>
          <a:lstStyle/>
          <a:p>
            <a:r>
              <a:rPr lang="en-US" sz="2400" dirty="0"/>
              <a:t>T</a:t>
            </a:r>
            <a:r>
              <a:rPr lang="en-US" sz="2400" dirty="0" smtClean="0"/>
              <a:t>he </a:t>
            </a:r>
            <a:r>
              <a:rPr lang="en-US" sz="2400" dirty="0"/>
              <a:t>4-D </a:t>
            </a:r>
            <a:r>
              <a:rPr lang="en-US" sz="2400" dirty="0" smtClean="0"/>
              <a:t>cuboid </a:t>
            </a:r>
            <a:r>
              <a:rPr lang="en-US" sz="2400" dirty="0"/>
              <a:t>is the base cuboid for the given </a:t>
            </a:r>
            <a:r>
              <a:rPr lang="en-US" sz="2400" i="1" dirty="0"/>
              <a:t>time</a:t>
            </a:r>
            <a:r>
              <a:rPr lang="en-US" sz="2400" dirty="0"/>
              <a:t>, </a:t>
            </a:r>
            <a:r>
              <a:rPr lang="en-US" sz="2400" i="1" dirty="0" smtClean="0"/>
              <a:t>item</a:t>
            </a:r>
            <a:r>
              <a:rPr lang="en-US" sz="2400" dirty="0" smtClean="0"/>
              <a:t>, </a:t>
            </a:r>
            <a:r>
              <a:rPr lang="en-GB" sz="2400" i="1" dirty="0" smtClean="0"/>
              <a:t>location</a:t>
            </a:r>
            <a:r>
              <a:rPr lang="en-GB" sz="2400" dirty="0"/>
              <a:t>, and </a:t>
            </a:r>
            <a:r>
              <a:rPr lang="en-GB" sz="2400" i="1" dirty="0"/>
              <a:t>supplier </a:t>
            </a:r>
            <a:r>
              <a:rPr lang="en-GB" sz="2400" dirty="0"/>
              <a:t>dimensions.</a:t>
            </a:r>
            <a:endParaRPr lang="en-US" sz="2400" dirty="0" smtClean="0">
              <a:latin typeface="Arial" pitchFamily="34" charset="0"/>
              <a:cs typeface="Arial" pitchFamily="34" charset="0"/>
            </a:endParaRP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2057400"/>
            <a:ext cx="9032116"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3564373"/>
      </p:ext>
    </p:extLst>
  </p:cSld>
  <p:clrMapOvr>
    <a:masterClrMapping/>
  </p:clrMapOvr>
  <p:transition>
    <p:zoom/>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15440294-397B-4897-8FD1-CE89EE73DCF1}" type="slidenum">
              <a:rPr lang="en-US" sz="1200" smtClean="0"/>
              <a:pPr eaLnBrk="1" hangingPunct="1"/>
              <a:t>44</a:t>
            </a:fld>
            <a:endParaRPr lang="en-US" sz="1200" smtClean="0"/>
          </a:p>
        </p:txBody>
      </p:sp>
      <p:sp>
        <p:nvSpPr>
          <p:cNvPr id="19459" name="Rectangle 2"/>
          <p:cNvSpPr>
            <a:spLocks noGrp="1" noChangeArrowheads="1"/>
          </p:cNvSpPr>
          <p:nvPr>
            <p:ph type="title"/>
          </p:nvPr>
        </p:nvSpPr>
        <p:spPr>
          <a:xfrm>
            <a:off x="228600" y="304800"/>
            <a:ext cx="8915400" cy="838200"/>
          </a:xfrm>
          <a:noFill/>
        </p:spPr>
        <p:txBody>
          <a:bodyPr lIns="92075" tIns="46038" rIns="92075" bIns="46038" anchor="ctr"/>
          <a:lstStyle/>
          <a:p>
            <a:pPr eaLnBrk="1" hangingPunct="1"/>
            <a:r>
              <a:rPr lang="pt-BR" sz="3200" dirty="0"/>
              <a:t>schemas for multidimensional data model</a:t>
            </a:r>
            <a:endParaRPr lang="en-US" sz="3200" dirty="0" smtClean="0"/>
          </a:p>
        </p:txBody>
      </p:sp>
      <p:sp>
        <p:nvSpPr>
          <p:cNvPr id="19460" name="Rectangle 3"/>
          <p:cNvSpPr>
            <a:spLocks noGrp="1" noChangeArrowheads="1"/>
          </p:cNvSpPr>
          <p:nvPr>
            <p:ph type="body" idx="1"/>
          </p:nvPr>
        </p:nvSpPr>
        <p:spPr>
          <a:xfrm>
            <a:off x="381000" y="1295400"/>
            <a:ext cx="8382000" cy="5105400"/>
          </a:xfrm>
          <a:noFill/>
        </p:spPr>
        <p:txBody>
          <a:bodyPr lIns="92075" tIns="46038" rIns="92075" bIns="46038"/>
          <a:lstStyle/>
          <a:p>
            <a:pPr eaLnBrk="1" hangingPunct="1">
              <a:lnSpc>
                <a:spcPct val="130000"/>
              </a:lnSpc>
            </a:pPr>
            <a:r>
              <a:rPr lang="en-US" sz="2400" dirty="0" smtClean="0"/>
              <a:t>Modeling data warehouses:</a:t>
            </a:r>
          </a:p>
          <a:p>
            <a:pPr lvl="1" algn="just" eaLnBrk="1" hangingPunct="1">
              <a:lnSpc>
                <a:spcPct val="150000"/>
              </a:lnSpc>
            </a:pPr>
            <a:r>
              <a:rPr lang="en-US" sz="2000" dirty="0"/>
              <a:t>The entity-relationship data model is commonly used in </a:t>
            </a:r>
            <a:r>
              <a:rPr lang="en-US" sz="2000" dirty="0" smtClean="0"/>
              <a:t>the </a:t>
            </a:r>
            <a:r>
              <a:rPr lang="en-US" sz="2000" b="1" dirty="0" smtClean="0"/>
              <a:t>dimensions </a:t>
            </a:r>
            <a:r>
              <a:rPr lang="en-US" sz="2000" b="1" dirty="0"/>
              <a:t>&amp; </a:t>
            </a:r>
            <a:r>
              <a:rPr lang="en-US" sz="2000" b="1" dirty="0" smtClean="0"/>
              <a:t>measures </a:t>
            </a:r>
            <a:r>
              <a:rPr lang="en-US" sz="2000" dirty="0" smtClean="0"/>
              <a:t>of relational databases</a:t>
            </a:r>
            <a:r>
              <a:rPr lang="en-US" sz="2000" dirty="0"/>
              <a:t>, where a database schema consists of a set of entities and the </a:t>
            </a:r>
            <a:r>
              <a:rPr lang="en-US" sz="2000" dirty="0" smtClean="0"/>
              <a:t>relationships between </a:t>
            </a:r>
            <a:r>
              <a:rPr lang="en-US" sz="2000" dirty="0"/>
              <a:t>them</a:t>
            </a:r>
            <a:r>
              <a:rPr lang="en-US" sz="2000" dirty="0" smtClean="0"/>
              <a:t>.</a:t>
            </a:r>
          </a:p>
          <a:p>
            <a:pPr lvl="1" algn="just" eaLnBrk="1" hangingPunct="1">
              <a:lnSpc>
                <a:spcPct val="150000"/>
              </a:lnSpc>
            </a:pPr>
            <a:r>
              <a:rPr lang="en-US" sz="2000" dirty="0"/>
              <a:t>The most popular data model for a data warehouse is a multidimensional </a:t>
            </a:r>
            <a:r>
              <a:rPr lang="en-US" sz="2000" dirty="0" smtClean="0"/>
              <a:t>model, which </a:t>
            </a:r>
            <a:r>
              <a:rPr lang="en-US" sz="2000" dirty="0"/>
              <a:t>can exist in the </a:t>
            </a:r>
            <a:r>
              <a:rPr lang="en-US" sz="2000" dirty="0" smtClean="0"/>
              <a:t>form of </a:t>
            </a:r>
            <a:r>
              <a:rPr lang="en-US" sz="2000" dirty="0"/>
              <a:t>a </a:t>
            </a:r>
            <a:r>
              <a:rPr lang="en-US" sz="2000" b="1" i="1" dirty="0"/>
              <a:t>star schema, a snowflake schema, or a fact </a:t>
            </a:r>
            <a:r>
              <a:rPr lang="en-US" sz="2000" b="1" i="1" dirty="0" smtClean="0"/>
              <a:t>constellation schema</a:t>
            </a:r>
            <a:r>
              <a:rPr lang="en-US" sz="2000" dirty="0"/>
              <a:t>.</a:t>
            </a:r>
          </a:p>
          <a:p>
            <a:pPr marL="0" indent="0" eaLnBrk="1" hangingPunct="1">
              <a:lnSpc>
                <a:spcPct val="130000"/>
              </a:lnSpc>
              <a:buNone/>
            </a:pPr>
            <a:r>
              <a:rPr lang="en-US" sz="2400" dirty="0"/>
              <a:t>	</a:t>
            </a:r>
            <a:endParaRPr lang="en-US" sz="2400" dirty="0" smtClean="0"/>
          </a:p>
        </p:txBody>
      </p:sp>
    </p:spTree>
    <p:extLst>
      <p:ext uri="{BB962C8B-B14F-4D97-AF65-F5344CB8AC3E}">
        <p14:creationId xmlns:p14="http://schemas.microsoft.com/office/powerpoint/2010/main" val="1926090013"/>
      </p:ext>
    </p:extLst>
  </p:cSld>
  <p:clrMapOvr>
    <a:masterClrMapping/>
  </p:clrMapOvr>
  <p:transition>
    <p:zoom/>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15440294-397B-4897-8FD1-CE89EE73DCF1}" type="slidenum">
              <a:rPr lang="en-US" sz="1200" smtClean="0"/>
              <a:pPr eaLnBrk="1" hangingPunct="1"/>
              <a:t>45</a:t>
            </a:fld>
            <a:endParaRPr lang="en-US" sz="1200" smtClean="0"/>
          </a:p>
        </p:txBody>
      </p:sp>
      <p:sp>
        <p:nvSpPr>
          <p:cNvPr id="19459" name="Rectangle 2"/>
          <p:cNvSpPr>
            <a:spLocks noGrp="1" noChangeArrowheads="1"/>
          </p:cNvSpPr>
          <p:nvPr>
            <p:ph type="title"/>
          </p:nvPr>
        </p:nvSpPr>
        <p:spPr>
          <a:xfrm>
            <a:off x="228600" y="304800"/>
            <a:ext cx="8915400" cy="838200"/>
          </a:xfrm>
          <a:noFill/>
        </p:spPr>
        <p:txBody>
          <a:bodyPr lIns="92075" tIns="46038" rIns="92075" bIns="46038" anchor="ctr"/>
          <a:lstStyle/>
          <a:p>
            <a:pPr eaLnBrk="1" hangingPunct="1"/>
            <a:r>
              <a:rPr lang="pt-BR" sz="3200" dirty="0"/>
              <a:t>schemas for multidimensional data model</a:t>
            </a:r>
            <a:endParaRPr lang="en-US" sz="3200" dirty="0" smtClean="0"/>
          </a:p>
        </p:txBody>
      </p:sp>
      <p:sp>
        <p:nvSpPr>
          <p:cNvPr id="19460" name="Rectangle 3"/>
          <p:cNvSpPr>
            <a:spLocks noGrp="1" noChangeArrowheads="1"/>
          </p:cNvSpPr>
          <p:nvPr>
            <p:ph type="body" idx="1"/>
          </p:nvPr>
        </p:nvSpPr>
        <p:spPr>
          <a:xfrm>
            <a:off x="304800" y="1371600"/>
            <a:ext cx="8382000" cy="5105400"/>
          </a:xfrm>
          <a:noFill/>
        </p:spPr>
        <p:txBody>
          <a:bodyPr lIns="92075" tIns="46038" rIns="92075" bIns="46038"/>
          <a:lstStyle/>
          <a:p>
            <a:pPr lvl="1" algn="just" eaLnBrk="1" hangingPunct="1">
              <a:lnSpc>
                <a:spcPct val="150000"/>
              </a:lnSpc>
              <a:spcBef>
                <a:spcPct val="10000"/>
              </a:spcBef>
            </a:pPr>
            <a:r>
              <a:rPr lang="en-US" sz="2400" u="sng" dirty="0" smtClean="0">
                <a:solidFill>
                  <a:schemeClr val="hlink"/>
                </a:solidFill>
              </a:rPr>
              <a:t>Star schema</a:t>
            </a:r>
            <a:r>
              <a:rPr lang="en-US" sz="2400" dirty="0" smtClean="0"/>
              <a:t>: </a:t>
            </a:r>
            <a:r>
              <a:rPr lang="en-US" sz="2400" dirty="0" smtClean="0">
                <a:solidFill>
                  <a:srgbClr val="006666"/>
                </a:solidFill>
              </a:rPr>
              <a:t>A fact table in the middle connected to a set of dimension tables </a:t>
            </a:r>
          </a:p>
          <a:p>
            <a:pPr lvl="1" algn="just" eaLnBrk="1" hangingPunct="1">
              <a:lnSpc>
                <a:spcPct val="150000"/>
              </a:lnSpc>
              <a:spcBef>
                <a:spcPct val="10000"/>
              </a:spcBef>
            </a:pPr>
            <a:endParaRPr lang="en-US" sz="2400" dirty="0" smtClean="0">
              <a:solidFill>
                <a:srgbClr val="006666"/>
              </a:solidFill>
            </a:endParaRPr>
          </a:p>
          <a:p>
            <a:pPr lvl="1" algn="just" eaLnBrk="1" hangingPunct="1">
              <a:lnSpc>
                <a:spcPct val="150000"/>
              </a:lnSpc>
              <a:spcBef>
                <a:spcPct val="10000"/>
              </a:spcBef>
            </a:pPr>
            <a:r>
              <a:rPr lang="en-US" sz="2400" u="sng" dirty="0" smtClean="0">
                <a:solidFill>
                  <a:schemeClr val="hlink"/>
                </a:solidFill>
              </a:rPr>
              <a:t>Snowflake schema</a:t>
            </a:r>
            <a:r>
              <a:rPr lang="en-US" sz="2400" dirty="0" smtClean="0"/>
              <a:t>:  </a:t>
            </a:r>
            <a:r>
              <a:rPr lang="en-US" sz="2400" dirty="0" smtClean="0">
                <a:solidFill>
                  <a:srgbClr val="006666"/>
                </a:solidFill>
              </a:rPr>
              <a:t>A refinement of star schema where some dimensional hierarchy is </a:t>
            </a:r>
            <a:r>
              <a:rPr lang="en-US" sz="2400" dirty="0" smtClean="0">
                <a:solidFill>
                  <a:schemeClr val="folHlink"/>
                </a:solidFill>
              </a:rPr>
              <a:t>normalized</a:t>
            </a:r>
            <a:r>
              <a:rPr lang="en-US" sz="2400" dirty="0" smtClean="0">
                <a:solidFill>
                  <a:srgbClr val="006666"/>
                </a:solidFill>
              </a:rPr>
              <a:t> into a set of smaller dimension tables</a:t>
            </a:r>
            <a:r>
              <a:rPr lang="en-US" sz="2400" dirty="0" smtClean="0"/>
              <a:t>, forming a shape similar to snowflake</a:t>
            </a:r>
          </a:p>
        </p:txBody>
      </p:sp>
    </p:spTree>
    <p:extLst>
      <p:ext uri="{BB962C8B-B14F-4D97-AF65-F5344CB8AC3E}">
        <p14:creationId xmlns:p14="http://schemas.microsoft.com/office/powerpoint/2010/main" val="4282405857"/>
      </p:ext>
    </p:extLst>
  </p:cSld>
  <p:clrMapOvr>
    <a:masterClrMapping/>
  </p:clrMapOvr>
  <p:transition>
    <p:zoom/>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15440294-397B-4897-8FD1-CE89EE73DCF1}" type="slidenum">
              <a:rPr lang="en-US" sz="1200" smtClean="0"/>
              <a:pPr eaLnBrk="1" hangingPunct="1"/>
              <a:t>46</a:t>
            </a:fld>
            <a:endParaRPr lang="en-US" sz="1200" smtClean="0"/>
          </a:p>
        </p:txBody>
      </p:sp>
      <p:sp>
        <p:nvSpPr>
          <p:cNvPr id="19459" name="Rectangle 2"/>
          <p:cNvSpPr>
            <a:spLocks noGrp="1" noChangeArrowheads="1"/>
          </p:cNvSpPr>
          <p:nvPr>
            <p:ph type="title"/>
          </p:nvPr>
        </p:nvSpPr>
        <p:spPr>
          <a:xfrm>
            <a:off x="228600" y="304800"/>
            <a:ext cx="8915400" cy="838200"/>
          </a:xfrm>
          <a:noFill/>
        </p:spPr>
        <p:txBody>
          <a:bodyPr lIns="92075" tIns="46038" rIns="92075" bIns="46038" anchor="ctr"/>
          <a:lstStyle/>
          <a:p>
            <a:pPr eaLnBrk="1" hangingPunct="1"/>
            <a:r>
              <a:rPr lang="pt-BR" sz="3200" dirty="0"/>
              <a:t>schemas for multidimensional data model</a:t>
            </a:r>
            <a:endParaRPr lang="en-US" sz="3200" dirty="0" smtClean="0"/>
          </a:p>
        </p:txBody>
      </p:sp>
      <p:sp>
        <p:nvSpPr>
          <p:cNvPr id="19460" name="Rectangle 3"/>
          <p:cNvSpPr>
            <a:spLocks noGrp="1" noChangeArrowheads="1"/>
          </p:cNvSpPr>
          <p:nvPr>
            <p:ph type="body" idx="1"/>
          </p:nvPr>
        </p:nvSpPr>
        <p:spPr>
          <a:xfrm>
            <a:off x="381000" y="1295400"/>
            <a:ext cx="8382000" cy="5105400"/>
          </a:xfrm>
          <a:noFill/>
        </p:spPr>
        <p:txBody>
          <a:bodyPr lIns="92075" tIns="46038" rIns="92075" bIns="46038"/>
          <a:lstStyle/>
          <a:p>
            <a:pPr lvl="1" eaLnBrk="1" hangingPunct="1">
              <a:lnSpc>
                <a:spcPct val="130000"/>
              </a:lnSpc>
              <a:spcBef>
                <a:spcPct val="10000"/>
              </a:spcBef>
            </a:pPr>
            <a:r>
              <a:rPr lang="en-US" sz="2400" u="sng" dirty="0" smtClean="0">
                <a:solidFill>
                  <a:schemeClr val="hlink"/>
                </a:solidFill>
              </a:rPr>
              <a:t>Fact constellations</a:t>
            </a:r>
            <a:r>
              <a:rPr lang="en-US" sz="2400" dirty="0" smtClean="0"/>
              <a:t>:  </a:t>
            </a:r>
          </a:p>
          <a:p>
            <a:pPr marL="457200" lvl="1" indent="0" algn="just" eaLnBrk="1" hangingPunct="1">
              <a:lnSpc>
                <a:spcPct val="150000"/>
              </a:lnSpc>
              <a:spcBef>
                <a:spcPct val="10000"/>
              </a:spcBef>
              <a:buNone/>
            </a:pPr>
            <a:r>
              <a:rPr lang="en-US" dirty="0">
                <a:solidFill>
                  <a:srgbClr val="006666"/>
                </a:solidFill>
              </a:rPr>
              <a:t>	</a:t>
            </a:r>
            <a:r>
              <a:rPr lang="en-US" dirty="0" smtClean="0">
                <a:solidFill>
                  <a:schemeClr val="tx1">
                    <a:lumMod val="95000"/>
                    <a:lumOff val="5000"/>
                  </a:schemeClr>
                </a:solidFill>
              </a:rPr>
              <a:t>Sophisticated </a:t>
            </a:r>
            <a:r>
              <a:rPr lang="en-US" dirty="0">
                <a:solidFill>
                  <a:schemeClr val="tx1">
                    <a:lumMod val="95000"/>
                    <a:lumOff val="5000"/>
                  </a:schemeClr>
                </a:solidFill>
              </a:rPr>
              <a:t>applications may require multiple fact tables to </a:t>
            </a:r>
            <a:r>
              <a:rPr lang="en-US" dirty="0" smtClean="0">
                <a:solidFill>
                  <a:schemeClr val="tx1">
                    <a:lumMod val="95000"/>
                    <a:lumOff val="5000"/>
                  </a:schemeClr>
                </a:solidFill>
              </a:rPr>
              <a:t>share dimension </a:t>
            </a:r>
            <a:r>
              <a:rPr lang="en-US" dirty="0">
                <a:solidFill>
                  <a:schemeClr val="tx1">
                    <a:lumMod val="95000"/>
                    <a:lumOff val="5000"/>
                  </a:schemeClr>
                </a:solidFill>
              </a:rPr>
              <a:t>tables. This kind of schema can be viewed as a collection of stars, </a:t>
            </a:r>
            <a:r>
              <a:rPr lang="en-US" dirty="0" smtClean="0">
                <a:solidFill>
                  <a:schemeClr val="tx1">
                    <a:lumMod val="95000"/>
                    <a:lumOff val="5000"/>
                  </a:schemeClr>
                </a:solidFill>
              </a:rPr>
              <a:t>and hence </a:t>
            </a:r>
            <a:r>
              <a:rPr lang="en-US" dirty="0">
                <a:solidFill>
                  <a:schemeClr val="tx1">
                    <a:lumMod val="95000"/>
                    <a:lumOff val="5000"/>
                  </a:schemeClr>
                </a:solidFill>
              </a:rPr>
              <a:t>is called a galaxy schema or a fact constellation.</a:t>
            </a:r>
            <a:endParaRPr lang="en-US" dirty="0" smtClean="0">
              <a:solidFill>
                <a:schemeClr val="tx1">
                  <a:lumMod val="95000"/>
                  <a:lumOff val="5000"/>
                </a:schemeClr>
              </a:solidFill>
            </a:endParaRPr>
          </a:p>
        </p:txBody>
      </p:sp>
    </p:spTree>
    <p:extLst>
      <p:ext uri="{BB962C8B-B14F-4D97-AF65-F5344CB8AC3E}">
        <p14:creationId xmlns:p14="http://schemas.microsoft.com/office/powerpoint/2010/main" val="531447272"/>
      </p:ext>
    </p:extLst>
  </p:cSld>
  <p:clrMapOvr>
    <a:masterClrMapping/>
  </p:clrMapOvr>
  <p:transition>
    <p:zoom/>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10D4EAC8-698E-4B47-BED7-113440E832B4}" type="slidenum">
              <a:rPr lang="en-US" sz="1200" smtClean="0"/>
              <a:pPr eaLnBrk="1" hangingPunct="1"/>
              <a:t>47</a:t>
            </a:fld>
            <a:endParaRPr lang="en-US" sz="1200" smtClean="0"/>
          </a:p>
        </p:txBody>
      </p:sp>
      <p:sp>
        <p:nvSpPr>
          <p:cNvPr id="20483" name="Rectangle 2"/>
          <p:cNvSpPr>
            <a:spLocks noGrp="1" noChangeArrowheads="1"/>
          </p:cNvSpPr>
          <p:nvPr>
            <p:ph type="title"/>
          </p:nvPr>
        </p:nvSpPr>
        <p:spPr>
          <a:xfrm>
            <a:off x="495300" y="414338"/>
            <a:ext cx="7772400" cy="498475"/>
          </a:xfrm>
        </p:spPr>
        <p:txBody>
          <a:bodyPr/>
          <a:lstStyle/>
          <a:p>
            <a:pPr eaLnBrk="1" hangingPunct="1"/>
            <a:r>
              <a:rPr lang="en-US" smtClean="0"/>
              <a:t>Example of </a:t>
            </a:r>
            <a:r>
              <a:rPr lang="en-US" b="1" smtClean="0"/>
              <a:t>Star Schema</a:t>
            </a:r>
          </a:p>
        </p:txBody>
      </p:sp>
      <p:sp>
        <p:nvSpPr>
          <p:cNvPr id="20484" name="Rectangle 3"/>
          <p:cNvSpPr>
            <a:spLocks noGrp="1" noChangeArrowheads="1"/>
          </p:cNvSpPr>
          <p:nvPr>
            <p:ph type="body" idx="1"/>
          </p:nvPr>
        </p:nvSpPr>
        <p:spPr>
          <a:xfrm>
            <a:off x="6419850" y="1676400"/>
            <a:ext cx="2495550" cy="4305300"/>
          </a:xfrm>
        </p:spPr>
        <p:txBody>
          <a:bodyPr/>
          <a:lstStyle/>
          <a:p>
            <a:pPr eaLnBrk="1" hangingPunct="1">
              <a:buFont typeface="Wingdings" pitchFamily="2" charset="2"/>
              <a:buNone/>
            </a:pPr>
            <a:r>
              <a:rPr lang="en-US" sz="2000" smtClean="0"/>
              <a:t>   </a:t>
            </a:r>
          </a:p>
        </p:txBody>
      </p:sp>
      <p:sp>
        <p:nvSpPr>
          <p:cNvPr id="20485" name="Rectangle 5"/>
          <p:cNvSpPr>
            <a:spLocks noChangeArrowheads="1"/>
          </p:cNvSpPr>
          <p:nvPr/>
        </p:nvSpPr>
        <p:spPr bwMode="auto">
          <a:xfrm>
            <a:off x="3548063" y="3162300"/>
            <a:ext cx="2065337" cy="45243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20486" name="Group 6"/>
          <p:cNvGrpSpPr>
            <a:grpSpLocks/>
          </p:cNvGrpSpPr>
          <p:nvPr/>
        </p:nvGrpSpPr>
        <p:grpSpPr bwMode="auto">
          <a:xfrm>
            <a:off x="152400" y="990600"/>
            <a:ext cx="1957366" cy="2544561"/>
            <a:chOff x="250" y="928"/>
            <a:chExt cx="1219" cy="1577"/>
          </a:xfrm>
        </p:grpSpPr>
        <p:sp>
          <p:nvSpPr>
            <p:cNvPr id="20518" name="Rectangle 7"/>
            <p:cNvSpPr>
              <a:spLocks noChangeArrowheads="1"/>
            </p:cNvSpPr>
            <p:nvPr/>
          </p:nvSpPr>
          <p:spPr bwMode="auto">
            <a:xfrm>
              <a:off x="277" y="1421"/>
              <a:ext cx="1133" cy="1084"/>
            </a:xfrm>
            <a:prstGeom prst="rect">
              <a:avLst/>
            </a:prstGeom>
            <a:solidFill>
              <a:srgbClr val="00FF99"/>
            </a:solidFill>
            <a:ln w="9525">
              <a:solidFill>
                <a:schemeClr val="tx1"/>
              </a:solidFill>
              <a:miter lim="800000"/>
              <a:headEnd/>
              <a:tailEnd/>
            </a:ln>
          </p:spPr>
          <p:txBody>
            <a:bodyPr wrap="none" lIns="92075" tIns="46038" rIns="92075" bIns="46038">
              <a:spAutoFit/>
            </a:bodyPr>
            <a:lstStyle/>
            <a:p>
              <a:pPr eaLnBrk="0" hangingPunct="0"/>
              <a:r>
                <a:rPr lang="en-US" sz="1800">
                  <a:latin typeface="Times New Roman" pitchFamily="18" charset="0"/>
                </a:rPr>
                <a:t>time_key</a:t>
              </a:r>
            </a:p>
            <a:p>
              <a:pPr eaLnBrk="0" hangingPunct="0"/>
              <a:r>
                <a:rPr lang="en-US" sz="1800">
                  <a:latin typeface="Times New Roman" pitchFamily="18" charset="0"/>
                </a:rPr>
                <a:t>day</a:t>
              </a:r>
            </a:p>
            <a:p>
              <a:pPr eaLnBrk="0" hangingPunct="0"/>
              <a:r>
                <a:rPr lang="en-US" sz="1800">
                  <a:latin typeface="Times New Roman" pitchFamily="18" charset="0"/>
                </a:rPr>
                <a:t>day_of_the_week</a:t>
              </a:r>
            </a:p>
            <a:p>
              <a:pPr eaLnBrk="0" hangingPunct="0"/>
              <a:r>
                <a:rPr lang="en-US" sz="1800">
                  <a:latin typeface="Times New Roman" pitchFamily="18" charset="0"/>
                </a:rPr>
                <a:t>month</a:t>
              </a:r>
            </a:p>
            <a:p>
              <a:pPr eaLnBrk="0" hangingPunct="0"/>
              <a:r>
                <a:rPr lang="en-US" sz="1800">
                  <a:latin typeface="Times New Roman" pitchFamily="18" charset="0"/>
                </a:rPr>
                <a:t>quarter</a:t>
              </a:r>
            </a:p>
            <a:p>
              <a:pPr eaLnBrk="0" hangingPunct="0"/>
              <a:r>
                <a:rPr lang="en-US" sz="1800">
                  <a:latin typeface="Times New Roman" pitchFamily="18" charset="0"/>
                </a:rPr>
                <a:t>year</a:t>
              </a:r>
            </a:p>
          </p:txBody>
        </p:sp>
        <p:sp>
          <p:nvSpPr>
            <p:cNvPr id="20519" name="Rectangle 8"/>
            <p:cNvSpPr>
              <a:spLocks noChangeArrowheads="1"/>
            </p:cNvSpPr>
            <p:nvPr/>
          </p:nvSpPr>
          <p:spPr bwMode="auto">
            <a:xfrm>
              <a:off x="250" y="928"/>
              <a:ext cx="1219" cy="439"/>
            </a:xfrm>
            <a:prstGeom prst="rect">
              <a:avLst/>
            </a:prstGeom>
            <a:solidFill>
              <a:srgbClr val="00FF99"/>
            </a:solidFill>
            <a:ln w="9525">
              <a:solidFill>
                <a:schemeClr val="tx1"/>
              </a:solidFill>
              <a:miter lim="800000"/>
              <a:headEnd/>
              <a:tailEnd/>
            </a:ln>
          </p:spPr>
          <p:txBody>
            <a:bodyPr wrap="none" lIns="92075" tIns="46038" rIns="92075" bIns="46038">
              <a:spAutoFit/>
            </a:bodyPr>
            <a:lstStyle/>
            <a:p>
              <a:pPr algn="ctr" eaLnBrk="0" hangingPunct="0"/>
              <a:r>
                <a:rPr lang="en-US" sz="2000" b="1" dirty="0" smtClean="0">
                  <a:latin typeface="Times New Roman" pitchFamily="18" charset="0"/>
                </a:rPr>
                <a:t>Time</a:t>
              </a:r>
            </a:p>
            <a:p>
              <a:pPr algn="ctr" eaLnBrk="0" hangingPunct="0"/>
              <a:r>
                <a:rPr lang="en-US" sz="2000" b="1" dirty="0">
                  <a:latin typeface="Times New Roman" pitchFamily="18" charset="0"/>
                </a:rPr>
                <a:t>Dimension table</a:t>
              </a:r>
            </a:p>
          </p:txBody>
        </p:sp>
      </p:grpSp>
      <p:grpSp>
        <p:nvGrpSpPr>
          <p:cNvPr id="20487" name="Group 9"/>
          <p:cNvGrpSpPr>
            <a:grpSpLocks/>
          </p:cNvGrpSpPr>
          <p:nvPr/>
        </p:nvGrpSpPr>
        <p:grpSpPr bwMode="auto">
          <a:xfrm>
            <a:off x="6653279" y="3903866"/>
            <a:ext cx="1957321" cy="2268334"/>
            <a:chOff x="657" y="1958"/>
            <a:chExt cx="1218" cy="1406"/>
          </a:xfrm>
        </p:grpSpPr>
        <p:sp>
          <p:nvSpPr>
            <p:cNvPr id="20516" name="Rectangle 10"/>
            <p:cNvSpPr>
              <a:spLocks noChangeArrowheads="1"/>
            </p:cNvSpPr>
            <p:nvPr/>
          </p:nvSpPr>
          <p:spPr bwMode="auto">
            <a:xfrm>
              <a:off x="684" y="2450"/>
              <a:ext cx="1140" cy="914"/>
            </a:xfrm>
            <a:prstGeom prst="rect">
              <a:avLst/>
            </a:prstGeom>
            <a:solidFill>
              <a:srgbClr val="FFFF99"/>
            </a:solidFill>
            <a:ln w="9525">
              <a:solidFill>
                <a:schemeClr val="tx1"/>
              </a:solidFill>
              <a:miter lim="800000"/>
              <a:headEnd/>
              <a:tailEnd/>
            </a:ln>
          </p:spPr>
          <p:txBody>
            <a:bodyPr wrap="none" lIns="92075" tIns="46038" rIns="92075" bIns="46038">
              <a:spAutoFit/>
            </a:bodyPr>
            <a:lstStyle/>
            <a:p>
              <a:pPr eaLnBrk="0" hangingPunct="0"/>
              <a:r>
                <a:rPr lang="en-US" sz="1800" dirty="0" err="1">
                  <a:latin typeface="Times New Roman" pitchFamily="18" charset="0"/>
                </a:rPr>
                <a:t>location_key</a:t>
              </a:r>
              <a:endParaRPr lang="en-US" sz="1800" dirty="0">
                <a:latin typeface="Times New Roman" pitchFamily="18" charset="0"/>
              </a:endParaRPr>
            </a:p>
            <a:p>
              <a:pPr eaLnBrk="0" hangingPunct="0"/>
              <a:r>
                <a:rPr lang="en-US" sz="1800" dirty="0">
                  <a:latin typeface="Times New Roman" pitchFamily="18" charset="0"/>
                </a:rPr>
                <a:t>street</a:t>
              </a:r>
            </a:p>
            <a:p>
              <a:pPr eaLnBrk="0" hangingPunct="0"/>
              <a:r>
                <a:rPr lang="en-US" sz="1800" dirty="0">
                  <a:latin typeface="Times New Roman" pitchFamily="18" charset="0"/>
                </a:rPr>
                <a:t>city</a:t>
              </a:r>
            </a:p>
            <a:p>
              <a:pPr eaLnBrk="0" hangingPunct="0"/>
              <a:r>
                <a:rPr lang="en-US" sz="1800" dirty="0" err="1">
                  <a:latin typeface="Times New Roman" pitchFamily="18" charset="0"/>
                </a:rPr>
                <a:t>state_or_province</a:t>
              </a:r>
              <a:endParaRPr lang="en-US" sz="1800" dirty="0">
                <a:latin typeface="Times New Roman" pitchFamily="18" charset="0"/>
              </a:endParaRPr>
            </a:p>
            <a:p>
              <a:pPr eaLnBrk="0" hangingPunct="0"/>
              <a:r>
                <a:rPr lang="en-US" sz="1800" dirty="0">
                  <a:latin typeface="Times New Roman" pitchFamily="18" charset="0"/>
                </a:rPr>
                <a:t>country</a:t>
              </a:r>
            </a:p>
          </p:txBody>
        </p:sp>
        <p:sp>
          <p:nvSpPr>
            <p:cNvPr id="20517" name="Rectangle 11"/>
            <p:cNvSpPr>
              <a:spLocks noChangeArrowheads="1"/>
            </p:cNvSpPr>
            <p:nvPr/>
          </p:nvSpPr>
          <p:spPr bwMode="auto">
            <a:xfrm>
              <a:off x="657" y="1958"/>
              <a:ext cx="1218" cy="439"/>
            </a:xfrm>
            <a:prstGeom prst="rect">
              <a:avLst/>
            </a:prstGeom>
            <a:solidFill>
              <a:srgbClr val="FFFF99"/>
            </a:solidFill>
            <a:ln w="9525">
              <a:solidFill>
                <a:schemeClr val="tx1"/>
              </a:solidFill>
              <a:miter lim="800000"/>
              <a:headEnd/>
              <a:tailEnd/>
            </a:ln>
          </p:spPr>
          <p:txBody>
            <a:bodyPr wrap="none" lIns="92075" tIns="46038" rIns="92075" bIns="46038">
              <a:spAutoFit/>
            </a:bodyPr>
            <a:lstStyle/>
            <a:p>
              <a:pPr algn="ctr" eaLnBrk="0" hangingPunct="0"/>
              <a:r>
                <a:rPr lang="en-US" sz="2000" b="1" dirty="0" smtClean="0">
                  <a:latin typeface="Times New Roman" pitchFamily="18" charset="0"/>
                </a:rPr>
                <a:t>Location</a:t>
              </a:r>
            </a:p>
            <a:p>
              <a:pPr algn="ctr" eaLnBrk="0" hangingPunct="0"/>
              <a:r>
                <a:rPr lang="en-US" sz="2000" b="1" dirty="0">
                  <a:latin typeface="Times New Roman" pitchFamily="18" charset="0"/>
                </a:rPr>
                <a:t>Dimension table</a:t>
              </a:r>
            </a:p>
          </p:txBody>
        </p:sp>
      </p:grpSp>
      <p:sp>
        <p:nvSpPr>
          <p:cNvPr id="20488" name="Rectangle 12"/>
          <p:cNvSpPr>
            <a:spLocks noChangeArrowheads="1"/>
          </p:cNvSpPr>
          <p:nvPr/>
        </p:nvSpPr>
        <p:spPr bwMode="auto">
          <a:xfrm>
            <a:off x="3965109" y="1925386"/>
            <a:ext cx="1251881" cy="70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en-US" sz="2000" dirty="0">
                <a:latin typeface="Times New Roman" pitchFamily="18" charset="0"/>
              </a:rPr>
              <a:t>Sales </a:t>
            </a:r>
            <a:endParaRPr lang="en-US" sz="2000" dirty="0" smtClean="0">
              <a:latin typeface="Times New Roman" pitchFamily="18" charset="0"/>
            </a:endParaRPr>
          </a:p>
          <a:p>
            <a:pPr algn="ctr" eaLnBrk="0" hangingPunct="0"/>
            <a:r>
              <a:rPr lang="en-US" sz="2000" dirty="0" smtClean="0">
                <a:latin typeface="Times New Roman" pitchFamily="18" charset="0"/>
              </a:rPr>
              <a:t>Fact </a:t>
            </a:r>
            <a:r>
              <a:rPr lang="en-US" sz="2000" dirty="0">
                <a:latin typeface="Times New Roman" pitchFamily="18" charset="0"/>
              </a:rPr>
              <a:t>Table</a:t>
            </a:r>
          </a:p>
        </p:txBody>
      </p:sp>
      <p:sp>
        <p:nvSpPr>
          <p:cNvPr id="20489" name="Rectangle 13"/>
          <p:cNvSpPr>
            <a:spLocks noChangeArrowheads="1"/>
          </p:cNvSpPr>
          <p:nvPr/>
        </p:nvSpPr>
        <p:spPr bwMode="auto">
          <a:xfrm>
            <a:off x="3548063" y="2697163"/>
            <a:ext cx="2065337" cy="45243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0490" name="Rectangle 14"/>
          <p:cNvSpPr>
            <a:spLocks noChangeArrowheads="1"/>
          </p:cNvSpPr>
          <p:nvPr/>
        </p:nvSpPr>
        <p:spPr bwMode="auto">
          <a:xfrm>
            <a:off x="3581400" y="2743200"/>
            <a:ext cx="2057400" cy="396875"/>
          </a:xfrm>
          <a:prstGeom prst="rect">
            <a:avLst/>
          </a:prstGeom>
          <a:solidFill>
            <a:srgbClr val="00FF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ctr" eaLnBrk="0" hangingPunct="0"/>
            <a:r>
              <a:rPr lang="en-US" sz="2000">
                <a:latin typeface="Times New Roman" pitchFamily="18" charset="0"/>
              </a:rPr>
              <a:t>           time_key</a:t>
            </a:r>
          </a:p>
        </p:txBody>
      </p:sp>
      <p:sp>
        <p:nvSpPr>
          <p:cNvPr id="20491" name="Rectangle 15"/>
          <p:cNvSpPr>
            <a:spLocks noChangeArrowheads="1"/>
          </p:cNvSpPr>
          <p:nvPr/>
        </p:nvSpPr>
        <p:spPr bwMode="auto">
          <a:xfrm>
            <a:off x="3582988" y="3192463"/>
            <a:ext cx="2016125" cy="396875"/>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2000">
                <a:latin typeface="Times New Roman" pitchFamily="18" charset="0"/>
              </a:rPr>
              <a:t>              item_key</a:t>
            </a:r>
          </a:p>
        </p:txBody>
      </p:sp>
      <p:sp>
        <p:nvSpPr>
          <p:cNvPr id="20492" name="Rectangle 16"/>
          <p:cNvSpPr>
            <a:spLocks noChangeArrowheads="1"/>
          </p:cNvSpPr>
          <p:nvPr/>
        </p:nvSpPr>
        <p:spPr bwMode="auto">
          <a:xfrm>
            <a:off x="3548063" y="3627438"/>
            <a:ext cx="2065337" cy="450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0493" name="Rectangle 17"/>
          <p:cNvSpPr>
            <a:spLocks noChangeArrowheads="1"/>
          </p:cNvSpPr>
          <p:nvPr/>
        </p:nvSpPr>
        <p:spPr bwMode="auto">
          <a:xfrm>
            <a:off x="3582988" y="3638550"/>
            <a:ext cx="2066925" cy="396875"/>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2000">
                <a:latin typeface="Times New Roman" pitchFamily="18" charset="0"/>
              </a:rPr>
              <a:t>           branch_key</a:t>
            </a:r>
          </a:p>
        </p:txBody>
      </p:sp>
      <p:sp>
        <p:nvSpPr>
          <p:cNvPr id="20494" name="Rectangle 18"/>
          <p:cNvSpPr>
            <a:spLocks noChangeArrowheads="1"/>
          </p:cNvSpPr>
          <p:nvPr/>
        </p:nvSpPr>
        <p:spPr bwMode="auto">
          <a:xfrm>
            <a:off x="3548063" y="4090988"/>
            <a:ext cx="2065337" cy="45243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0495" name="Rectangle 19"/>
          <p:cNvSpPr>
            <a:spLocks noChangeArrowheads="1"/>
          </p:cNvSpPr>
          <p:nvPr/>
        </p:nvSpPr>
        <p:spPr bwMode="auto">
          <a:xfrm>
            <a:off x="3581400" y="4114800"/>
            <a:ext cx="2065338" cy="396875"/>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2000">
                <a:latin typeface="Times New Roman" pitchFamily="18" charset="0"/>
              </a:rPr>
              <a:t>         location_key</a:t>
            </a:r>
          </a:p>
        </p:txBody>
      </p:sp>
      <p:sp>
        <p:nvSpPr>
          <p:cNvPr id="20496" name="Rectangle 20"/>
          <p:cNvSpPr>
            <a:spLocks noChangeArrowheads="1"/>
          </p:cNvSpPr>
          <p:nvPr/>
        </p:nvSpPr>
        <p:spPr bwMode="auto">
          <a:xfrm>
            <a:off x="3548063" y="4556125"/>
            <a:ext cx="2065337" cy="45243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0497" name="Rectangle 21"/>
          <p:cNvSpPr>
            <a:spLocks noChangeArrowheads="1"/>
          </p:cNvSpPr>
          <p:nvPr/>
        </p:nvSpPr>
        <p:spPr bwMode="auto">
          <a:xfrm>
            <a:off x="3582988" y="4606925"/>
            <a:ext cx="1987550" cy="396875"/>
          </a:xfrm>
          <a:prstGeom prst="rect">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2000">
                <a:latin typeface="Times New Roman" pitchFamily="18" charset="0"/>
              </a:rPr>
              <a:t>            units_sold</a:t>
            </a:r>
          </a:p>
        </p:txBody>
      </p:sp>
      <p:sp>
        <p:nvSpPr>
          <p:cNvPr id="20498" name="Rectangle 22"/>
          <p:cNvSpPr>
            <a:spLocks noChangeArrowheads="1"/>
          </p:cNvSpPr>
          <p:nvPr/>
        </p:nvSpPr>
        <p:spPr bwMode="auto">
          <a:xfrm>
            <a:off x="3548063" y="5021263"/>
            <a:ext cx="2065337" cy="450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0499" name="Rectangle 23"/>
          <p:cNvSpPr>
            <a:spLocks noChangeArrowheads="1"/>
          </p:cNvSpPr>
          <p:nvPr/>
        </p:nvSpPr>
        <p:spPr bwMode="auto">
          <a:xfrm>
            <a:off x="3582988" y="5051425"/>
            <a:ext cx="1993900" cy="396875"/>
          </a:xfrm>
          <a:prstGeom prst="rect">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2000">
                <a:latin typeface="Times New Roman" pitchFamily="18" charset="0"/>
              </a:rPr>
              <a:t>         dollars_sold</a:t>
            </a:r>
          </a:p>
        </p:txBody>
      </p:sp>
      <p:sp>
        <p:nvSpPr>
          <p:cNvPr id="20500" name="Rectangle 24"/>
          <p:cNvSpPr>
            <a:spLocks noChangeArrowheads="1"/>
          </p:cNvSpPr>
          <p:nvPr/>
        </p:nvSpPr>
        <p:spPr bwMode="auto">
          <a:xfrm>
            <a:off x="3548063" y="5486400"/>
            <a:ext cx="2065337" cy="450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0501" name="Rectangle 25"/>
          <p:cNvSpPr>
            <a:spLocks noChangeArrowheads="1"/>
          </p:cNvSpPr>
          <p:nvPr/>
        </p:nvSpPr>
        <p:spPr bwMode="auto">
          <a:xfrm>
            <a:off x="3563938" y="5497513"/>
            <a:ext cx="1995487" cy="396875"/>
          </a:xfrm>
          <a:prstGeom prst="rect">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2000">
                <a:latin typeface="Times New Roman" pitchFamily="18" charset="0"/>
              </a:rPr>
              <a:t>             avg_sales</a:t>
            </a:r>
          </a:p>
        </p:txBody>
      </p:sp>
      <p:sp>
        <p:nvSpPr>
          <p:cNvPr id="20502" name="Rectangle 26"/>
          <p:cNvSpPr>
            <a:spLocks noChangeArrowheads="1"/>
          </p:cNvSpPr>
          <p:nvPr/>
        </p:nvSpPr>
        <p:spPr bwMode="auto">
          <a:xfrm>
            <a:off x="2057400" y="5905500"/>
            <a:ext cx="1219200" cy="406400"/>
          </a:xfrm>
          <a:prstGeom prst="rect">
            <a:avLst/>
          </a:prstGeom>
          <a:solidFill>
            <a:srgbClr val="FF99CC"/>
          </a:solidFill>
          <a:ln w="9525">
            <a:solidFill>
              <a:schemeClr val="tx1"/>
            </a:solidFill>
            <a:miter lim="800000"/>
            <a:headEnd/>
            <a:tailEnd/>
          </a:ln>
        </p:spPr>
        <p:txBody>
          <a:bodyPr lIns="92075" tIns="46038" rIns="92075" bIns="46038">
            <a:spAutoFit/>
          </a:bodyPr>
          <a:lstStyle/>
          <a:p>
            <a:pPr eaLnBrk="0" hangingPunct="0">
              <a:spcBef>
                <a:spcPct val="50000"/>
              </a:spcBef>
            </a:pPr>
            <a:r>
              <a:rPr lang="en-US" sz="2000">
                <a:latin typeface="Times New Roman" pitchFamily="18" charset="0"/>
              </a:rPr>
              <a:t>Measures</a:t>
            </a:r>
          </a:p>
        </p:txBody>
      </p:sp>
      <p:sp>
        <p:nvSpPr>
          <p:cNvPr id="20503" name="Line 27"/>
          <p:cNvSpPr>
            <a:spLocks noChangeShapeType="1"/>
          </p:cNvSpPr>
          <p:nvPr/>
        </p:nvSpPr>
        <p:spPr bwMode="auto">
          <a:xfrm flipV="1">
            <a:off x="2771775" y="4781550"/>
            <a:ext cx="769938" cy="1143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20504" name="Line 28"/>
          <p:cNvSpPr>
            <a:spLocks noChangeShapeType="1"/>
          </p:cNvSpPr>
          <p:nvPr/>
        </p:nvSpPr>
        <p:spPr bwMode="auto">
          <a:xfrm flipV="1">
            <a:off x="2752725" y="5324475"/>
            <a:ext cx="788988" cy="56197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20505" name="Line 29"/>
          <p:cNvSpPr>
            <a:spLocks noChangeShapeType="1"/>
          </p:cNvSpPr>
          <p:nvPr/>
        </p:nvSpPr>
        <p:spPr bwMode="auto">
          <a:xfrm flipV="1">
            <a:off x="2752725" y="5692775"/>
            <a:ext cx="904875" cy="19367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20506" name="Line 30"/>
          <p:cNvSpPr>
            <a:spLocks noChangeShapeType="1"/>
          </p:cNvSpPr>
          <p:nvPr/>
        </p:nvSpPr>
        <p:spPr bwMode="auto">
          <a:xfrm flipH="1">
            <a:off x="2328863" y="3949700"/>
            <a:ext cx="1193800" cy="735013"/>
          </a:xfrm>
          <a:prstGeom prst="line">
            <a:avLst/>
          </a:prstGeom>
          <a:noFill/>
          <a:ln w="50800">
            <a:solidFill>
              <a:schemeClr val="tx1"/>
            </a:solidFill>
            <a:prstDash val="sysDot"/>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20507" name="Line 31"/>
          <p:cNvSpPr>
            <a:spLocks noChangeShapeType="1"/>
          </p:cNvSpPr>
          <p:nvPr/>
        </p:nvSpPr>
        <p:spPr bwMode="auto">
          <a:xfrm flipH="1" flipV="1">
            <a:off x="2133600" y="2514600"/>
            <a:ext cx="1446213" cy="485775"/>
          </a:xfrm>
          <a:prstGeom prst="line">
            <a:avLst/>
          </a:prstGeom>
          <a:noFill/>
          <a:ln w="50800">
            <a:solidFill>
              <a:schemeClr val="tx1"/>
            </a:solidFill>
            <a:prstDash val="sysDot"/>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GB"/>
          </a:p>
        </p:txBody>
      </p:sp>
      <p:sp>
        <p:nvSpPr>
          <p:cNvPr id="20508" name="Line 32"/>
          <p:cNvSpPr>
            <a:spLocks noChangeShapeType="1"/>
          </p:cNvSpPr>
          <p:nvPr/>
        </p:nvSpPr>
        <p:spPr bwMode="auto">
          <a:xfrm>
            <a:off x="5580063" y="4356100"/>
            <a:ext cx="1039812" cy="387350"/>
          </a:xfrm>
          <a:prstGeom prst="line">
            <a:avLst/>
          </a:prstGeom>
          <a:noFill/>
          <a:ln w="50800">
            <a:solidFill>
              <a:schemeClr val="tx1"/>
            </a:solidFill>
            <a:prstDash val="sysDot"/>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20509" name="Line 33"/>
          <p:cNvSpPr>
            <a:spLocks noChangeShapeType="1"/>
          </p:cNvSpPr>
          <p:nvPr/>
        </p:nvSpPr>
        <p:spPr bwMode="auto">
          <a:xfrm flipV="1">
            <a:off x="5580063" y="2709863"/>
            <a:ext cx="1077912" cy="677862"/>
          </a:xfrm>
          <a:prstGeom prst="line">
            <a:avLst/>
          </a:prstGeom>
          <a:noFill/>
          <a:ln w="50800">
            <a:solidFill>
              <a:schemeClr val="tx1"/>
            </a:solidFill>
            <a:prstDash val="sysDot"/>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grpSp>
        <p:nvGrpSpPr>
          <p:cNvPr id="20510" name="Group 34"/>
          <p:cNvGrpSpPr>
            <a:grpSpLocks/>
          </p:cNvGrpSpPr>
          <p:nvPr/>
        </p:nvGrpSpPr>
        <p:grpSpPr bwMode="auto">
          <a:xfrm>
            <a:off x="6577640" y="990600"/>
            <a:ext cx="1956760" cy="2367536"/>
            <a:chOff x="3676" y="709"/>
            <a:chExt cx="1219" cy="1468"/>
          </a:xfrm>
        </p:grpSpPr>
        <p:sp>
          <p:nvSpPr>
            <p:cNvPr id="20514" name="Rectangle 35"/>
            <p:cNvSpPr>
              <a:spLocks noChangeArrowheads="1"/>
            </p:cNvSpPr>
            <p:nvPr/>
          </p:nvSpPr>
          <p:spPr bwMode="auto">
            <a:xfrm>
              <a:off x="3796" y="1262"/>
              <a:ext cx="896" cy="915"/>
            </a:xfrm>
            <a:prstGeom prst="rect">
              <a:avLst/>
            </a:prstGeom>
            <a:solidFill>
              <a:srgbClr val="FFCC99"/>
            </a:solidFill>
            <a:ln w="9525">
              <a:solidFill>
                <a:schemeClr val="tx1"/>
              </a:solidFill>
              <a:miter lim="800000"/>
              <a:headEnd/>
              <a:tailEnd/>
            </a:ln>
          </p:spPr>
          <p:txBody>
            <a:bodyPr wrap="none" lIns="92075" tIns="46038" rIns="92075" bIns="46038">
              <a:spAutoFit/>
            </a:bodyPr>
            <a:lstStyle/>
            <a:p>
              <a:pPr eaLnBrk="0" hangingPunct="0"/>
              <a:r>
                <a:rPr lang="en-US" sz="1800" dirty="0" err="1">
                  <a:latin typeface="Times New Roman" pitchFamily="18" charset="0"/>
                </a:rPr>
                <a:t>item_key</a:t>
              </a:r>
              <a:endParaRPr lang="en-US" sz="1800" dirty="0">
                <a:latin typeface="Times New Roman" pitchFamily="18" charset="0"/>
              </a:endParaRPr>
            </a:p>
            <a:p>
              <a:pPr eaLnBrk="0" hangingPunct="0"/>
              <a:r>
                <a:rPr lang="en-US" sz="1800" dirty="0" err="1">
                  <a:latin typeface="Times New Roman" pitchFamily="18" charset="0"/>
                </a:rPr>
                <a:t>item_name</a:t>
              </a:r>
              <a:endParaRPr lang="en-US" sz="1800" dirty="0">
                <a:latin typeface="Times New Roman" pitchFamily="18" charset="0"/>
              </a:endParaRPr>
            </a:p>
            <a:p>
              <a:pPr eaLnBrk="0" hangingPunct="0"/>
              <a:r>
                <a:rPr lang="en-US" sz="1800" dirty="0">
                  <a:latin typeface="Times New Roman" pitchFamily="18" charset="0"/>
                </a:rPr>
                <a:t>brand</a:t>
              </a:r>
            </a:p>
            <a:p>
              <a:pPr eaLnBrk="0" hangingPunct="0"/>
              <a:r>
                <a:rPr lang="en-US" sz="1800" dirty="0">
                  <a:latin typeface="Times New Roman" pitchFamily="18" charset="0"/>
                </a:rPr>
                <a:t>type</a:t>
              </a:r>
            </a:p>
            <a:p>
              <a:pPr eaLnBrk="0" hangingPunct="0"/>
              <a:r>
                <a:rPr lang="en-US" sz="1800" dirty="0" err="1">
                  <a:latin typeface="Times New Roman" pitchFamily="18" charset="0"/>
                </a:rPr>
                <a:t>supplier_type</a:t>
              </a:r>
              <a:endParaRPr lang="en-US" sz="1800" dirty="0">
                <a:latin typeface="Times New Roman" pitchFamily="18" charset="0"/>
              </a:endParaRPr>
            </a:p>
          </p:txBody>
        </p:sp>
        <p:sp>
          <p:nvSpPr>
            <p:cNvPr id="20515" name="Text Box 36"/>
            <p:cNvSpPr txBox="1">
              <a:spLocks noChangeArrowheads="1"/>
            </p:cNvSpPr>
            <p:nvPr/>
          </p:nvSpPr>
          <p:spPr bwMode="auto">
            <a:xfrm>
              <a:off x="3676" y="709"/>
              <a:ext cx="1219" cy="439"/>
            </a:xfrm>
            <a:prstGeom prst="rect">
              <a:avLst/>
            </a:prstGeom>
            <a:solidFill>
              <a:srgbClr val="FFCC99"/>
            </a:solidFill>
            <a:ln w="9525">
              <a:solidFill>
                <a:schemeClr val="tx1"/>
              </a:solidFill>
              <a:miter lim="800000"/>
              <a:headEnd/>
              <a:tailEnd/>
            </a:ln>
          </p:spPr>
          <p:txBody>
            <a:bodyPr wrap="none" anchor="ct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a:r>
                <a:rPr lang="en-US" sz="2000" b="1" dirty="0" smtClean="0">
                  <a:latin typeface="Times New Roman" pitchFamily="18" charset="0"/>
                </a:rPr>
                <a:t>Item</a:t>
              </a:r>
            </a:p>
            <a:p>
              <a:pPr algn="ctr"/>
              <a:r>
                <a:rPr lang="en-US" sz="2000" b="1" dirty="0">
                  <a:latin typeface="Times New Roman" pitchFamily="18" charset="0"/>
                </a:rPr>
                <a:t>Dimension table</a:t>
              </a:r>
            </a:p>
          </p:txBody>
        </p:sp>
      </p:grpSp>
      <p:grpSp>
        <p:nvGrpSpPr>
          <p:cNvPr id="20511" name="Group 37"/>
          <p:cNvGrpSpPr>
            <a:grpSpLocks/>
          </p:cNvGrpSpPr>
          <p:nvPr/>
        </p:nvGrpSpPr>
        <p:grpSpPr bwMode="auto">
          <a:xfrm>
            <a:off x="381000" y="3993692"/>
            <a:ext cx="1956679" cy="1721308"/>
            <a:chOff x="3734" y="2223"/>
            <a:chExt cx="1217" cy="1067"/>
          </a:xfrm>
        </p:grpSpPr>
        <p:sp>
          <p:nvSpPr>
            <p:cNvPr id="20512" name="Rectangle 38"/>
            <p:cNvSpPr>
              <a:spLocks noChangeArrowheads="1"/>
            </p:cNvSpPr>
            <p:nvPr/>
          </p:nvSpPr>
          <p:spPr bwMode="auto">
            <a:xfrm>
              <a:off x="3896" y="2716"/>
              <a:ext cx="887" cy="574"/>
            </a:xfrm>
            <a:prstGeom prst="rect">
              <a:avLst/>
            </a:prstGeom>
            <a:solidFill>
              <a:srgbClr val="CCECFF"/>
            </a:solidFill>
            <a:ln w="9525">
              <a:solidFill>
                <a:schemeClr val="tx1"/>
              </a:solidFill>
              <a:miter lim="800000"/>
              <a:headEnd/>
              <a:tailEnd/>
            </a:ln>
          </p:spPr>
          <p:txBody>
            <a:bodyPr wrap="none" lIns="92075" tIns="46038" rIns="92075" bIns="46038">
              <a:spAutoFit/>
            </a:bodyPr>
            <a:lstStyle/>
            <a:p>
              <a:pPr eaLnBrk="0" hangingPunct="0"/>
              <a:r>
                <a:rPr lang="en-US" sz="1800" dirty="0" err="1">
                  <a:latin typeface="Times New Roman" pitchFamily="18" charset="0"/>
                </a:rPr>
                <a:t>branch_key</a:t>
              </a:r>
              <a:endParaRPr lang="en-US" sz="1800" dirty="0">
                <a:latin typeface="Times New Roman" pitchFamily="18" charset="0"/>
              </a:endParaRPr>
            </a:p>
            <a:p>
              <a:pPr eaLnBrk="0" hangingPunct="0"/>
              <a:r>
                <a:rPr lang="en-US" sz="1800" dirty="0" err="1">
                  <a:latin typeface="Times New Roman" pitchFamily="18" charset="0"/>
                </a:rPr>
                <a:t>branch_name</a:t>
              </a:r>
              <a:endParaRPr lang="en-US" sz="1800" dirty="0">
                <a:latin typeface="Times New Roman" pitchFamily="18" charset="0"/>
              </a:endParaRPr>
            </a:p>
            <a:p>
              <a:pPr eaLnBrk="0" hangingPunct="0"/>
              <a:r>
                <a:rPr lang="en-US" sz="1800" dirty="0" err="1">
                  <a:latin typeface="Times New Roman" pitchFamily="18" charset="0"/>
                </a:rPr>
                <a:t>branch_type</a:t>
              </a:r>
              <a:endParaRPr lang="en-US" sz="1800" dirty="0">
                <a:latin typeface="Times New Roman" pitchFamily="18" charset="0"/>
              </a:endParaRPr>
            </a:p>
          </p:txBody>
        </p:sp>
        <p:sp>
          <p:nvSpPr>
            <p:cNvPr id="20513" name="Text Box 39"/>
            <p:cNvSpPr txBox="1">
              <a:spLocks noChangeArrowheads="1"/>
            </p:cNvSpPr>
            <p:nvPr/>
          </p:nvSpPr>
          <p:spPr bwMode="auto">
            <a:xfrm>
              <a:off x="3734" y="2223"/>
              <a:ext cx="1217" cy="439"/>
            </a:xfrm>
            <a:prstGeom prst="rect">
              <a:avLst/>
            </a:prstGeom>
            <a:solidFill>
              <a:srgbClr val="CCECFF"/>
            </a:solidFill>
            <a:ln w="9525">
              <a:solidFill>
                <a:schemeClr val="tx1"/>
              </a:solidFill>
              <a:miter lim="800000"/>
              <a:headEnd/>
              <a:tailEnd/>
            </a:ln>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a:r>
                <a:rPr lang="en-US" sz="2000" b="1" dirty="0" smtClean="0">
                  <a:latin typeface="Times New Roman" pitchFamily="18" charset="0"/>
                </a:rPr>
                <a:t>Branch</a:t>
              </a:r>
            </a:p>
            <a:p>
              <a:pPr algn="ctr"/>
              <a:r>
                <a:rPr lang="en-US" sz="2000" b="1" dirty="0">
                  <a:latin typeface="Times New Roman" pitchFamily="18" charset="0"/>
                </a:rPr>
                <a:t>Dimension table</a:t>
              </a:r>
            </a:p>
          </p:txBody>
        </p:sp>
      </p:grpSp>
    </p:spTree>
    <p:extLst>
      <p:ext uri="{BB962C8B-B14F-4D97-AF65-F5344CB8AC3E}">
        <p14:creationId xmlns:p14="http://schemas.microsoft.com/office/powerpoint/2010/main" val="1042168950"/>
      </p:ext>
    </p:extLst>
  </p:cSld>
  <p:clrMapOvr>
    <a:masterClrMapping/>
  </p:clrMapOvr>
  <p:transition>
    <p:zoom/>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10D4EAC8-698E-4B47-BED7-113440E832B4}" type="slidenum">
              <a:rPr lang="en-US" sz="1200" smtClean="0"/>
              <a:pPr eaLnBrk="1" hangingPunct="1"/>
              <a:t>48</a:t>
            </a:fld>
            <a:endParaRPr lang="en-US" sz="1200" smtClean="0"/>
          </a:p>
        </p:txBody>
      </p:sp>
      <p:sp>
        <p:nvSpPr>
          <p:cNvPr id="20483" name="Rectangle 2"/>
          <p:cNvSpPr>
            <a:spLocks noGrp="1" noChangeArrowheads="1"/>
          </p:cNvSpPr>
          <p:nvPr>
            <p:ph type="title"/>
          </p:nvPr>
        </p:nvSpPr>
        <p:spPr>
          <a:xfrm>
            <a:off x="495300" y="414338"/>
            <a:ext cx="7772400" cy="498475"/>
          </a:xfrm>
        </p:spPr>
        <p:txBody>
          <a:bodyPr/>
          <a:lstStyle/>
          <a:p>
            <a:pPr eaLnBrk="1" hangingPunct="1"/>
            <a:r>
              <a:rPr lang="en-US" smtClean="0"/>
              <a:t>Example of </a:t>
            </a:r>
            <a:r>
              <a:rPr lang="en-US" b="1" smtClean="0"/>
              <a:t>Star Schema</a:t>
            </a:r>
          </a:p>
        </p:txBody>
      </p:sp>
      <p:sp>
        <p:nvSpPr>
          <p:cNvPr id="20484" name="Rectangle 3"/>
          <p:cNvSpPr>
            <a:spLocks noGrp="1" noChangeArrowheads="1"/>
          </p:cNvSpPr>
          <p:nvPr>
            <p:ph type="body" idx="1"/>
          </p:nvPr>
        </p:nvSpPr>
        <p:spPr>
          <a:xfrm>
            <a:off x="6419850" y="1676400"/>
            <a:ext cx="2495550" cy="4305300"/>
          </a:xfrm>
        </p:spPr>
        <p:txBody>
          <a:bodyPr/>
          <a:lstStyle/>
          <a:p>
            <a:pPr eaLnBrk="1" hangingPunct="1">
              <a:buFont typeface="Wingdings" pitchFamily="2" charset="2"/>
              <a:buNone/>
            </a:pPr>
            <a:r>
              <a:rPr lang="en-US" sz="2000" smtClean="0"/>
              <a:t>   </a:t>
            </a:r>
          </a:p>
        </p:txBody>
      </p:sp>
      <p:sp>
        <p:nvSpPr>
          <p:cNvPr id="2" name="Rectangle 1"/>
          <p:cNvSpPr/>
          <p:nvPr/>
        </p:nvSpPr>
        <p:spPr>
          <a:xfrm>
            <a:off x="381000" y="914400"/>
            <a:ext cx="8382000" cy="5632311"/>
          </a:xfrm>
          <a:prstGeom prst="rect">
            <a:avLst/>
          </a:prstGeom>
        </p:spPr>
        <p:txBody>
          <a:bodyPr wrap="square">
            <a:spAutoFit/>
          </a:bodyPr>
          <a:lstStyle/>
          <a:p>
            <a:pPr algn="just">
              <a:lnSpc>
                <a:spcPct val="150000"/>
              </a:lnSpc>
            </a:pPr>
            <a:r>
              <a:rPr lang="en-US" sz="2400" b="1" dirty="0"/>
              <a:t>fact table</a:t>
            </a:r>
            <a:endParaRPr lang="en-US" sz="2400" dirty="0" smtClean="0"/>
          </a:p>
          <a:p>
            <a:pPr algn="just">
              <a:lnSpc>
                <a:spcPct val="150000"/>
              </a:lnSpc>
            </a:pPr>
            <a:r>
              <a:rPr lang="en-US" sz="2400" dirty="0" smtClean="0"/>
              <a:t>	A </a:t>
            </a:r>
            <a:r>
              <a:rPr lang="en-US" sz="2400" dirty="0"/>
              <a:t>large central </a:t>
            </a:r>
            <a:r>
              <a:rPr lang="en-US" sz="2400" dirty="0" smtClean="0"/>
              <a:t>table </a:t>
            </a:r>
            <a:r>
              <a:rPr lang="en-US" sz="2400" dirty="0"/>
              <a:t>containing the bulk </a:t>
            </a:r>
            <a:r>
              <a:rPr lang="en-US" sz="2400" dirty="0" smtClean="0"/>
              <a:t>of the </a:t>
            </a:r>
            <a:r>
              <a:rPr lang="en-US" sz="2400" dirty="0"/>
              <a:t>data, with no </a:t>
            </a:r>
            <a:r>
              <a:rPr lang="en-US" sz="2400" dirty="0" smtClean="0"/>
              <a:t>redundancy.</a:t>
            </a:r>
          </a:p>
          <a:p>
            <a:pPr algn="just">
              <a:lnSpc>
                <a:spcPct val="150000"/>
              </a:lnSpc>
            </a:pPr>
            <a:r>
              <a:rPr lang="en-US" sz="2400" b="1" dirty="0"/>
              <a:t>dimension tables</a:t>
            </a:r>
            <a:endParaRPr lang="en-US" sz="2400" b="1" dirty="0" smtClean="0"/>
          </a:p>
          <a:p>
            <a:pPr algn="just">
              <a:lnSpc>
                <a:spcPct val="150000"/>
              </a:lnSpc>
            </a:pPr>
            <a:r>
              <a:rPr lang="en-US" sz="2400" dirty="0" smtClean="0"/>
              <a:t>	A </a:t>
            </a:r>
            <a:r>
              <a:rPr lang="en-US" sz="2400" dirty="0"/>
              <a:t>set of smaller attendant </a:t>
            </a:r>
            <a:r>
              <a:rPr lang="en-US" sz="2400" dirty="0" smtClean="0"/>
              <a:t>tables, </a:t>
            </a:r>
            <a:r>
              <a:rPr lang="en-US" sz="2400" dirty="0"/>
              <a:t>one for each dimension</a:t>
            </a:r>
            <a:r>
              <a:rPr lang="en-US" sz="2400" dirty="0" smtClean="0"/>
              <a:t>.</a:t>
            </a:r>
          </a:p>
          <a:p>
            <a:pPr algn="just">
              <a:lnSpc>
                <a:spcPct val="150000"/>
              </a:lnSpc>
            </a:pPr>
            <a:endParaRPr lang="en-US" sz="2400" dirty="0"/>
          </a:p>
          <a:p>
            <a:pPr algn="just">
              <a:lnSpc>
                <a:spcPct val="150000"/>
              </a:lnSpc>
            </a:pPr>
            <a:r>
              <a:rPr lang="en-US" sz="2400" b="1" dirty="0" smtClean="0"/>
              <a:t>Note: </a:t>
            </a:r>
            <a:r>
              <a:rPr lang="en-US" sz="2400" dirty="0" smtClean="0"/>
              <a:t>The </a:t>
            </a:r>
            <a:r>
              <a:rPr lang="en-US" sz="2400" dirty="0"/>
              <a:t>schema graph resembles a starburst, with </a:t>
            </a:r>
            <a:r>
              <a:rPr lang="en-US" sz="2400" dirty="0" smtClean="0"/>
              <a:t>the dimension </a:t>
            </a:r>
            <a:r>
              <a:rPr lang="en-US" sz="2400" dirty="0"/>
              <a:t>tables displayed in a radial pattern around the central fact table.</a:t>
            </a:r>
            <a:endParaRPr lang="en-GB" sz="2400" dirty="0"/>
          </a:p>
        </p:txBody>
      </p:sp>
    </p:spTree>
    <p:extLst>
      <p:ext uri="{BB962C8B-B14F-4D97-AF65-F5344CB8AC3E}">
        <p14:creationId xmlns:p14="http://schemas.microsoft.com/office/powerpoint/2010/main" val="1669458152"/>
      </p:ext>
    </p:extLst>
  </p:cSld>
  <p:clrMapOvr>
    <a:masterClrMapping/>
  </p:clrMapOvr>
  <p:transition>
    <p:zoom/>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350367E6-AAA0-4722-91D5-CE6D3B50A4D6}" type="slidenum">
              <a:rPr lang="en-US" sz="1200" smtClean="0"/>
              <a:pPr eaLnBrk="1" hangingPunct="1"/>
              <a:t>49</a:t>
            </a:fld>
            <a:endParaRPr lang="en-US" sz="1200" smtClean="0"/>
          </a:p>
        </p:txBody>
      </p:sp>
      <p:sp>
        <p:nvSpPr>
          <p:cNvPr id="21507" name="Rectangle 2"/>
          <p:cNvSpPr>
            <a:spLocks noGrp="1" noChangeArrowheads="1"/>
          </p:cNvSpPr>
          <p:nvPr>
            <p:ph type="title"/>
          </p:nvPr>
        </p:nvSpPr>
        <p:spPr>
          <a:xfrm>
            <a:off x="685800" y="228600"/>
            <a:ext cx="7772400" cy="498475"/>
          </a:xfrm>
        </p:spPr>
        <p:txBody>
          <a:bodyPr/>
          <a:lstStyle/>
          <a:p>
            <a:pPr eaLnBrk="1" hangingPunct="1"/>
            <a:r>
              <a:rPr lang="en-US" dirty="0" smtClean="0"/>
              <a:t>Example of </a:t>
            </a:r>
            <a:r>
              <a:rPr lang="en-US" b="1" dirty="0" smtClean="0"/>
              <a:t>Snowflake Schema</a:t>
            </a:r>
          </a:p>
        </p:txBody>
      </p:sp>
      <p:grpSp>
        <p:nvGrpSpPr>
          <p:cNvPr id="21509" name="Group 5"/>
          <p:cNvGrpSpPr>
            <a:grpSpLocks/>
          </p:cNvGrpSpPr>
          <p:nvPr/>
        </p:nvGrpSpPr>
        <p:grpSpPr bwMode="auto">
          <a:xfrm>
            <a:off x="228600" y="922671"/>
            <a:ext cx="1870658" cy="2536492"/>
            <a:chOff x="261" y="933"/>
            <a:chExt cx="1165" cy="1572"/>
          </a:xfrm>
        </p:grpSpPr>
        <p:sp>
          <p:nvSpPr>
            <p:cNvPr id="21549" name="Rectangle 6"/>
            <p:cNvSpPr>
              <a:spLocks noChangeArrowheads="1"/>
            </p:cNvSpPr>
            <p:nvPr/>
          </p:nvSpPr>
          <p:spPr bwMode="auto">
            <a:xfrm>
              <a:off x="277" y="1421"/>
              <a:ext cx="1133" cy="1084"/>
            </a:xfrm>
            <a:prstGeom prst="rect">
              <a:avLst/>
            </a:prstGeom>
            <a:solidFill>
              <a:srgbClr val="00FF99"/>
            </a:solidFill>
            <a:ln w="9525">
              <a:solidFill>
                <a:schemeClr val="tx1"/>
              </a:solidFill>
              <a:miter lim="800000"/>
              <a:headEnd/>
              <a:tailEnd/>
            </a:ln>
          </p:spPr>
          <p:txBody>
            <a:bodyPr wrap="none" lIns="92075" tIns="46038" rIns="92075" bIns="46038">
              <a:spAutoFit/>
            </a:bodyPr>
            <a:lstStyle/>
            <a:p>
              <a:pPr eaLnBrk="0" hangingPunct="0"/>
              <a:r>
                <a:rPr lang="en-US" sz="1800" dirty="0" err="1">
                  <a:latin typeface="Times New Roman" pitchFamily="18" charset="0"/>
                </a:rPr>
                <a:t>time_key</a:t>
              </a:r>
              <a:endParaRPr lang="en-US" sz="1800" dirty="0">
                <a:latin typeface="Times New Roman" pitchFamily="18" charset="0"/>
              </a:endParaRPr>
            </a:p>
            <a:p>
              <a:pPr eaLnBrk="0" hangingPunct="0"/>
              <a:r>
                <a:rPr lang="en-US" sz="1800" dirty="0">
                  <a:latin typeface="Times New Roman" pitchFamily="18" charset="0"/>
                </a:rPr>
                <a:t>day</a:t>
              </a:r>
            </a:p>
            <a:p>
              <a:pPr eaLnBrk="0" hangingPunct="0"/>
              <a:r>
                <a:rPr lang="en-US" sz="1800" dirty="0" err="1">
                  <a:latin typeface="Times New Roman" pitchFamily="18" charset="0"/>
                </a:rPr>
                <a:t>day_of_the_week</a:t>
              </a:r>
              <a:endParaRPr lang="en-US" sz="1800" dirty="0">
                <a:latin typeface="Times New Roman" pitchFamily="18" charset="0"/>
              </a:endParaRPr>
            </a:p>
            <a:p>
              <a:pPr eaLnBrk="0" hangingPunct="0"/>
              <a:r>
                <a:rPr lang="en-US" sz="1800" dirty="0">
                  <a:latin typeface="Times New Roman" pitchFamily="18" charset="0"/>
                </a:rPr>
                <a:t>month</a:t>
              </a:r>
            </a:p>
            <a:p>
              <a:pPr eaLnBrk="0" hangingPunct="0"/>
              <a:r>
                <a:rPr lang="en-US" sz="1800" dirty="0">
                  <a:latin typeface="Times New Roman" pitchFamily="18" charset="0"/>
                </a:rPr>
                <a:t>quarter</a:t>
              </a:r>
            </a:p>
            <a:p>
              <a:pPr eaLnBrk="0" hangingPunct="0"/>
              <a:r>
                <a:rPr lang="en-US" sz="1800" dirty="0">
                  <a:latin typeface="Times New Roman" pitchFamily="18" charset="0"/>
                </a:rPr>
                <a:t>year</a:t>
              </a:r>
            </a:p>
          </p:txBody>
        </p:sp>
        <p:sp>
          <p:nvSpPr>
            <p:cNvPr id="21550" name="Rectangle 7"/>
            <p:cNvSpPr>
              <a:spLocks noChangeArrowheads="1"/>
            </p:cNvSpPr>
            <p:nvPr/>
          </p:nvSpPr>
          <p:spPr bwMode="auto">
            <a:xfrm>
              <a:off x="261" y="933"/>
              <a:ext cx="1165" cy="439"/>
            </a:xfrm>
            <a:prstGeom prst="rect">
              <a:avLst/>
            </a:prstGeom>
            <a:solidFill>
              <a:srgbClr val="00FF99"/>
            </a:solidFill>
            <a:ln w="9525">
              <a:solidFill>
                <a:schemeClr val="tx1"/>
              </a:solidFill>
              <a:miter lim="800000"/>
              <a:headEnd/>
              <a:tailEnd/>
            </a:ln>
          </p:spPr>
          <p:txBody>
            <a:bodyPr wrap="none" lIns="92075" tIns="46038" rIns="92075" bIns="46038">
              <a:spAutoFit/>
            </a:bodyPr>
            <a:lstStyle/>
            <a:p>
              <a:pPr algn="ctr" eaLnBrk="0" hangingPunct="0"/>
              <a:r>
                <a:rPr lang="en-US" sz="2000" dirty="0" smtClean="0">
                  <a:latin typeface="Times New Roman" pitchFamily="18" charset="0"/>
                </a:rPr>
                <a:t>Time </a:t>
              </a:r>
            </a:p>
            <a:p>
              <a:pPr algn="ctr" eaLnBrk="0" hangingPunct="0"/>
              <a:r>
                <a:rPr lang="en-US" sz="2000" dirty="0" smtClean="0">
                  <a:latin typeface="Times New Roman" pitchFamily="18" charset="0"/>
                </a:rPr>
                <a:t>Dimension table</a:t>
              </a:r>
              <a:endParaRPr lang="en-US" sz="2000" dirty="0">
                <a:latin typeface="Times New Roman" pitchFamily="18" charset="0"/>
              </a:endParaRPr>
            </a:p>
          </p:txBody>
        </p:sp>
      </p:grpSp>
      <p:grpSp>
        <p:nvGrpSpPr>
          <p:cNvPr id="3" name="Group 2"/>
          <p:cNvGrpSpPr/>
          <p:nvPr/>
        </p:nvGrpSpPr>
        <p:grpSpPr>
          <a:xfrm>
            <a:off x="1295400" y="2057400"/>
            <a:ext cx="4267200" cy="4216400"/>
            <a:chOff x="1676400" y="2057400"/>
            <a:chExt cx="4267200" cy="4216400"/>
          </a:xfrm>
        </p:grpSpPr>
        <p:sp>
          <p:nvSpPr>
            <p:cNvPr id="21525" name="Rectangle 25"/>
            <p:cNvSpPr>
              <a:spLocks noChangeArrowheads="1"/>
            </p:cNvSpPr>
            <p:nvPr/>
          </p:nvSpPr>
          <p:spPr bwMode="auto">
            <a:xfrm>
              <a:off x="1676400" y="5867400"/>
              <a:ext cx="1219200" cy="406400"/>
            </a:xfrm>
            <a:prstGeom prst="rect">
              <a:avLst/>
            </a:prstGeom>
            <a:solidFill>
              <a:srgbClr val="FF99CC"/>
            </a:solidFill>
            <a:ln w="9525">
              <a:solidFill>
                <a:schemeClr val="tx1"/>
              </a:solidFill>
              <a:miter lim="800000"/>
              <a:headEnd/>
              <a:tailEnd/>
            </a:ln>
          </p:spPr>
          <p:txBody>
            <a:bodyPr lIns="92075" tIns="46038" rIns="92075" bIns="46038">
              <a:spAutoFit/>
            </a:bodyPr>
            <a:lstStyle/>
            <a:p>
              <a:pPr eaLnBrk="0" hangingPunct="0">
                <a:spcBef>
                  <a:spcPct val="50000"/>
                </a:spcBef>
              </a:pPr>
              <a:r>
                <a:rPr lang="en-US" sz="2000">
                  <a:latin typeface="Times New Roman" pitchFamily="18" charset="0"/>
                </a:rPr>
                <a:t>Measures</a:t>
              </a:r>
            </a:p>
          </p:txBody>
        </p:sp>
        <p:sp>
          <p:nvSpPr>
            <p:cNvPr id="21526" name="Line 26"/>
            <p:cNvSpPr>
              <a:spLocks noChangeShapeType="1"/>
            </p:cNvSpPr>
            <p:nvPr/>
          </p:nvSpPr>
          <p:spPr bwMode="auto">
            <a:xfrm flipV="1">
              <a:off x="2590800" y="4724400"/>
              <a:ext cx="769938" cy="1143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21527" name="Line 27"/>
            <p:cNvSpPr>
              <a:spLocks noChangeShapeType="1"/>
            </p:cNvSpPr>
            <p:nvPr/>
          </p:nvSpPr>
          <p:spPr bwMode="auto">
            <a:xfrm flipV="1">
              <a:off x="2571750" y="5267325"/>
              <a:ext cx="788988" cy="56197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21528" name="Line 28"/>
            <p:cNvSpPr>
              <a:spLocks noChangeShapeType="1"/>
            </p:cNvSpPr>
            <p:nvPr/>
          </p:nvSpPr>
          <p:spPr bwMode="auto">
            <a:xfrm flipV="1">
              <a:off x="2571750" y="5635625"/>
              <a:ext cx="904875" cy="19367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21529" name="Line 29"/>
            <p:cNvSpPr>
              <a:spLocks noChangeShapeType="1"/>
            </p:cNvSpPr>
            <p:nvPr/>
          </p:nvSpPr>
          <p:spPr bwMode="auto">
            <a:xfrm flipH="1">
              <a:off x="2285998" y="3886200"/>
              <a:ext cx="1041401" cy="568325"/>
            </a:xfrm>
            <a:prstGeom prst="line">
              <a:avLst/>
            </a:prstGeom>
            <a:noFill/>
            <a:ln w="50800">
              <a:solidFill>
                <a:schemeClr val="tx1"/>
              </a:solidFill>
              <a:prstDash val="sysDot"/>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21530" name="Line 30"/>
            <p:cNvSpPr>
              <a:spLocks noChangeShapeType="1"/>
            </p:cNvSpPr>
            <p:nvPr/>
          </p:nvSpPr>
          <p:spPr bwMode="auto">
            <a:xfrm flipH="1" flipV="1">
              <a:off x="2438400" y="2380458"/>
              <a:ext cx="1042293" cy="515142"/>
            </a:xfrm>
            <a:prstGeom prst="line">
              <a:avLst/>
            </a:prstGeom>
            <a:noFill/>
            <a:ln w="50800">
              <a:solidFill>
                <a:schemeClr val="tx1"/>
              </a:solidFill>
              <a:prstDash val="sysDot"/>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GB"/>
            </a:p>
          </p:txBody>
        </p:sp>
        <p:sp>
          <p:nvSpPr>
            <p:cNvPr id="21531" name="Line 31"/>
            <p:cNvSpPr>
              <a:spLocks noChangeShapeType="1"/>
            </p:cNvSpPr>
            <p:nvPr/>
          </p:nvSpPr>
          <p:spPr bwMode="auto">
            <a:xfrm>
              <a:off x="5400566" y="4267200"/>
              <a:ext cx="543034" cy="152400"/>
            </a:xfrm>
            <a:prstGeom prst="line">
              <a:avLst/>
            </a:prstGeom>
            <a:noFill/>
            <a:ln w="50800">
              <a:solidFill>
                <a:schemeClr val="tx1"/>
              </a:solidFill>
              <a:prstDash val="sysDot"/>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grpSp>
          <p:nvGrpSpPr>
            <p:cNvPr id="2" name="Group 1"/>
            <p:cNvGrpSpPr/>
            <p:nvPr/>
          </p:nvGrpSpPr>
          <p:grpSpPr>
            <a:xfrm>
              <a:off x="3200400" y="2057400"/>
              <a:ext cx="2590800" cy="3810000"/>
              <a:chOff x="3183047" y="2070100"/>
              <a:chExt cx="2590800" cy="3810000"/>
            </a:xfrm>
          </p:grpSpPr>
          <p:sp>
            <p:nvSpPr>
              <p:cNvPr id="21508" name="Rectangle 4"/>
              <p:cNvSpPr>
                <a:spLocks noChangeArrowheads="1"/>
              </p:cNvSpPr>
              <p:nvPr/>
            </p:nvSpPr>
            <p:spPr bwMode="auto">
              <a:xfrm>
                <a:off x="3317875" y="3105150"/>
                <a:ext cx="2065338" cy="45243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511" name="Rectangle 11"/>
              <p:cNvSpPr>
                <a:spLocks noChangeArrowheads="1"/>
              </p:cNvSpPr>
              <p:nvPr/>
            </p:nvSpPr>
            <p:spPr bwMode="auto">
              <a:xfrm>
                <a:off x="3183047" y="2070100"/>
                <a:ext cx="2304926" cy="462307"/>
              </a:xfrm>
              <a:prstGeom prst="rect">
                <a:avLst/>
              </a:prstGeom>
              <a:solidFill>
                <a:srgbClr val="FFFFFF"/>
              </a:solidFill>
              <a:ln w="9525">
                <a:solidFill>
                  <a:srgbClr val="000000"/>
                </a:solidFill>
                <a:miter lim="800000"/>
                <a:headEnd/>
                <a:tailEnd/>
              </a:ln>
              <a:extLst/>
            </p:spPr>
            <p:txBody>
              <a:bodyPr wrap="none" lIns="92075" tIns="46038" rIns="92075" bIns="46038">
                <a:spAutoFit/>
              </a:bodyPr>
              <a:lstStyle/>
              <a:p>
                <a:pPr eaLnBrk="0" hangingPunct="0"/>
                <a:r>
                  <a:rPr lang="en-US" sz="2400" b="1" dirty="0">
                    <a:latin typeface="Times New Roman" pitchFamily="18" charset="0"/>
                  </a:rPr>
                  <a:t>Sales Fact Table</a:t>
                </a:r>
              </a:p>
            </p:txBody>
          </p:sp>
          <p:sp>
            <p:nvSpPr>
              <p:cNvPr id="21512" name="Rectangle 12"/>
              <p:cNvSpPr>
                <a:spLocks noChangeArrowheads="1"/>
              </p:cNvSpPr>
              <p:nvPr/>
            </p:nvSpPr>
            <p:spPr bwMode="auto">
              <a:xfrm>
                <a:off x="3317875" y="2640013"/>
                <a:ext cx="2065338" cy="45243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513" name="Rectangle 13"/>
              <p:cNvSpPr>
                <a:spLocks noChangeArrowheads="1"/>
              </p:cNvSpPr>
              <p:nvPr/>
            </p:nvSpPr>
            <p:spPr bwMode="auto">
              <a:xfrm>
                <a:off x="3351213" y="2686050"/>
                <a:ext cx="2057400" cy="396875"/>
              </a:xfrm>
              <a:prstGeom prst="rect">
                <a:avLst/>
              </a:prstGeom>
              <a:solidFill>
                <a:srgbClr val="00FF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ctr" eaLnBrk="0" hangingPunct="0"/>
                <a:r>
                  <a:rPr lang="en-US" sz="2000">
                    <a:latin typeface="Times New Roman" pitchFamily="18" charset="0"/>
                  </a:rPr>
                  <a:t>           time_key</a:t>
                </a:r>
              </a:p>
            </p:txBody>
          </p:sp>
          <p:sp>
            <p:nvSpPr>
              <p:cNvPr id="21514" name="Rectangle 14"/>
              <p:cNvSpPr>
                <a:spLocks noChangeArrowheads="1"/>
              </p:cNvSpPr>
              <p:nvPr/>
            </p:nvSpPr>
            <p:spPr bwMode="auto">
              <a:xfrm>
                <a:off x="3352800" y="3135313"/>
                <a:ext cx="2016125" cy="396875"/>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2000">
                    <a:latin typeface="Times New Roman" pitchFamily="18" charset="0"/>
                  </a:rPr>
                  <a:t>              item_key</a:t>
                </a:r>
              </a:p>
            </p:txBody>
          </p:sp>
          <p:sp>
            <p:nvSpPr>
              <p:cNvPr id="21515" name="Rectangle 15"/>
              <p:cNvSpPr>
                <a:spLocks noChangeArrowheads="1"/>
              </p:cNvSpPr>
              <p:nvPr/>
            </p:nvSpPr>
            <p:spPr bwMode="auto">
              <a:xfrm>
                <a:off x="3317875" y="3570288"/>
                <a:ext cx="2065338" cy="450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516" name="Rectangle 16"/>
              <p:cNvSpPr>
                <a:spLocks noChangeArrowheads="1"/>
              </p:cNvSpPr>
              <p:nvPr/>
            </p:nvSpPr>
            <p:spPr bwMode="auto">
              <a:xfrm>
                <a:off x="3352800" y="3581400"/>
                <a:ext cx="2066925" cy="396875"/>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2000">
                    <a:latin typeface="Times New Roman" pitchFamily="18" charset="0"/>
                  </a:rPr>
                  <a:t>           branch_key</a:t>
                </a:r>
              </a:p>
            </p:txBody>
          </p:sp>
          <p:sp>
            <p:nvSpPr>
              <p:cNvPr id="21517" name="Rectangle 17"/>
              <p:cNvSpPr>
                <a:spLocks noChangeArrowheads="1"/>
              </p:cNvSpPr>
              <p:nvPr/>
            </p:nvSpPr>
            <p:spPr bwMode="auto">
              <a:xfrm>
                <a:off x="3317875" y="4033838"/>
                <a:ext cx="2065338" cy="45243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518" name="Rectangle 18"/>
              <p:cNvSpPr>
                <a:spLocks noChangeArrowheads="1"/>
              </p:cNvSpPr>
              <p:nvPr/>
            </p:nvSpPr>
            <p:spPr bwMode="auto">
              <a:xfrm>
                <a:off x="3351213" y="4057650"/>
                <a:ext cx="2065337" cy="396875"/>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2000">
                    <a:latin typeface="Times New Roman" pitchFamily="18" charset="0"/>
                  </a:rPr>
                  <a:t>         location_key</a:t>
                </a:r>
              </a:p>
            </p:txBody>
          </p:sp>
          <p:sp>
            <p:nvSpPr>
              <p:cNvPr id="21519" name="Rectangle 19"/>
              <p:cNvSpPr>
                <a:spLocks noChangeArrowheads="1"/>
              </p:cNvSpPr>
              <p:nvPr/>
            </p:nvSpPr>
            <p:spPr bwMode="auto">
              <a:xfrm>
                <a:off x="3317875" y="4498975"/>
                <a:ext cx="2065338" cy="45243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520" name="Rectangle 20"/>
              <p:cNvSpPr>
                <a:spLocks noChangeArrowheads="1"/>
              </p:cNvSpPr>
              <p:nvPr/>
            </p:nvSpPr>
            <p:spPr bwMode="auto">
              <a:xfrm>
                <a:off x="3352800" y="4549775"/>
                <a:ext cx="1987550" cy="396875"/>
              </a:xfrm>
              <a:prstGeom prst="rect">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2000">
                    <a:latin typeface="Times New Roman" pitchFamily="18" charset="0"/>
                  </a:rPr>
                  <a:t>            units_sold</a:t>
                </a:r>
              </a:p>
            </p:txBody>
          </p:sp>
          <p:sp>
            <p:nvSpPr>
              <p:cNvPr id="21521" name="Rectangle 21"/>
              <p:cNvSpPr>
                <a:spLocks noChangeArrowheads="1"/>
              </p:cNvSpPr>
              <p:nvPr/>
            </p:nvSpPr>
            <p:spPr bwMode="auto">
              <a:xfrm>
                <a:off x="3317875" y="4964113"/>
                <a:ext cx="2065338" cy="450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522" name="Rectangle 22"/>
              <p:cNvSpPr>
                <a:spLocks noChangeArrowheads="1"/>
              </p:cNvSpPr>
              <p:nvPr/>
            </p:nvSpPr>
            <p:spPr bwMode="auto">
              <a:xfrm>
                <a:off x="3352800" y="4994275"/>
                <a:ext cx="1993900" cy="396875"/>
              </a:xfrm>
              <a:prstGeom prst="rect">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2000">
                    <a:latin typeface="Times New Roman" pitchFamily="18" charset="0"/>
                  </a:rPr>
                  <a:t>         dollars_sold</a:t>
                </a:r>
              </a:p>
            </p:txBody>
          </p:sp>
          <p:sp>
            <p:nvSpPr>
              <p:cNvPr id="21523" name="Rectangle 23"/>
              <p:cNvSpPr>
                <a:spLocks noChangeArrowheads="1"/>
              </p:cNvSpPr>
              <p:nvPr/>
            </p:nvSpPr>
            <p:spPr bwMode="auto">
              <a:xfrm>
                <a:off x="3317875" y="5429250"/>
                <a:ext cx="2065338" cy="450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524" name="Rectangle 24"/>
              <p:cNvSpPr>
                <a:spLocks noChangeArrowheads="1"/>
              </p:cNvSpPr>
              <p:nvPr/>
            </p:nvSpPr>
            <p:spPr bwMode="auto">
              <a:xfrm>
                <a:off x="3333750" y="5440363"/>
                <a:ext cx="1995488" cy="396875"/>
              </a:xfrm>
              <a:prstGeom prst="rect">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2000">
                    <a:latin typeface="Times New Roman" pitchFamily="18" charset="0"/>
                  </a:rPr>
                  <a:t>             avg_sales</a:t>
                </a:r>
              </a:p>
            </p:txBody>
          </p:sp>
          <p:sp>
            <p:nvSpPr>
              <p:cNvPr id="21532" name="Line 32"/>
              <p:cNvSpPr>
                <a:spLocks noChangeShapeType="1"/>
              </p:cNvSpPr>
              <p:nvPr/>
            </p:nvSpPr>
            <p:spPr bwMode="auto">
              <a:xfrm flipV="1">
                <a:off x="5469047" y="2851150"/>
                <a:ext cx="304800" cy="438150"/>
              </a:xfrm>
              <a:prstGeom prst="line">
                <a:avLst/>
              </a:prstGeom>
              <a:noFill/>
              <a:ln w="50800">
                <a:solidFill>
                  <a:schemeClr val="tx1"/>
                </a:solidFill>
                <a:prstDash val="sysDot"/>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grpSp>
      </p:grpSp>
      <p:grpSp>
        <p:nvGrpSpPr>
          <p:cNvPr id="21533" name="Group 33"/>
          <p:cNvGrpSpPr>
            <a:grpSpLocks/>
          </p:cNvGrpSpPr>
          <p:nvPr/>
        </p:nvGrpSpPr>
        <p:grpSpPr bwMode="auto">
          <a:xfrm>
            <a:off x="5306769" y="990600"/>
            <a:ext cx="1703631" cy="2190159"/>
            <a:chOff x="3701" y="818"/>
            <a:chExt cx="1062" cy="1358"/>
          </a:xfrm>
        </p:grpSpPr>
        <p:sp>
          <p:nvSpPr>
            <p:cNvPr id="21545" name="Rectangle 34"/>
            <p:cNvSpPr>
              <a:spLocks noChangeArrowheads="1"/>
            </p:cNvSpPr>
            <p:nvPr/>
          </p:nvSpPr>
          <p:spPr bwMode="auto">
            <a:xfrm>
              <a:off x="3796" y="1262"/>
              <a:ext cx="857" cy="914"/>
            </a:xfrm>
            <a:prstGeom prst="rect">
              <a:avLst/>
            </a:prstGeom>
            <a:solidFill>
              <a:srgbClr val="FFCC99"/>
            </a:solidFill>
            <a:ln w="9525">
              <a:solidFill>
                <a:schemeClr val="tx1"/>
              </a:solidFill>
              <a:miter lim="800000"/>
              <a:headEnd/>
              <a:tailEnd/>
            </a:ln>
          </p:spPr>
          <p:txBody>
            <a:bodyPr wrap="none" lIns="92075" tIns="46038" rIns="92075" bIns="46038">
              <a:spAutoFit/>
            </a:bodyPr>
            <a:lstStyle/>
            <a:p>
              <a:pPr eaLnBrk="0" hangingPunct="0"/>
              <a:r>
                <a:rPr lang="en-US" sz="1800">
                  <a:latin typeface="Times New Roman" pitchFamily="18" charset="0"/>
                </a:rPr>
                <a:t>item_key</a:t>
              </a:r>
            </a:p>
            <a:p>
              <a:pPr eaLnBrk="0" hangingPunct="0"/>
              <a:r>
                <a:rPr lang="en-US" sz="1800">
                  <a:latin typeface="Times New Roman" pitchFamily="18" charset="0"/>
                </a:rPr>
                <a:t>item_name</a:t>
              </a:r>
            </a:p>
            <a:p>
              <a:pPr eaLnBrk="0" hangingPunct="0"/>
              <a:r>
                <a:rPr lang="en-US" sz="1800">
                  <a:latin typeface="Times New Roman" pitchFamily="18" charset="0"/>
                </a:rPr>
                <a:t>brand</a:t>
              </a:r>
            </a:p>
            <a:p>
              <a:pPr eaLnBrk="0" hangingPunct="0"/>
              <a:r>
                <a:rPr lang="en-US" sz="1800">
                  <a:latin typeface="Times New Roman" pitchFamily="18" charset="0"/>
                </a:rPr>
                <a:t>type</a:t>
              </a:r>
            </a:p>
            <a:p>
              <a:pPr eaLnBrk="0" hangingPunct="0"/>
              <a:r>
                <a:rPr lang="en-US" sz="1800">
                  <a:latin typeface="Times New Roman" pitchFamily="18" charset="0"/>
                </a:rPr>
                <a:t>supplier_key</a:t>
              </a:r>
            </a:p>
          </p:txBody>
        </p:sp>
        <p:sp>
          <p:nvSpPr>
            <p:cNvPr id="21546" name="Text Box 35"/>
            <p:cNvSpPr txBox="1">
              <a:spLocks noChangeArrowheads="1"/>
            </p:cNvSpPr>
            <p:nvPr/>
          </p:nvSpPr>
          <p:spPr bwMode="auto">
            <a:xfrm>
              <a:off x="3701" y="818"/>
              <a:ext cx="1062" cy="401"/>
            </a:xfrm>
            <a:prstGeom prst="rect">
              <a:avLst/>
            </a:prstGeom>
            <a:solidFill>
              <a:srgbClr val="FFCC99"/>
            </a:solidFill>
            <a:ln w="9525">
              <a:solidFill>
                <a:schemeClr val="tx1"/>
              </a:solidFill>
              <a:miter lim="800000"/>
              <a:headEnd/>
              <a:tailEnd/>
            </a:ln>
          </p:spPr>
          <p:txBody>
            <a:bodyPr wrap="none" anchor="ct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a:r>
                <a:rPr lang="en-US" sz="1800" dirty="0" smtClean="0">
                  <a:latin typeface="Times New Roman" pitchFamily="18" charset="0"/>
                </a:rPr>
                <a:t>Item</a:t>
              </a:r>
            </a:p>
            <a:p>
              <a:pPr algn="ctr"/>
              <a:r>
                <a:rPr lang="en-US" sz="1800" dirty="0" smtClean="0">
                  <a:latin typeface="Times New Roman" pitchFamily="18" charset="0"/>
                </a:rPr>
                <a:t>Dimension table</a:t>
              </a:r>
              <a:endParaRPr lang="en-US" sz="1800" dirty="0">
                <a:latin typeface="Times New Roman" pitchFamily="18" charset="0"/>
              </a:endParaRPr>
            </a:p>
          </p:txBody>
        </p:sp>
      </p:grpSp>
      <p:grpSp>
        <p:nvGrpSpPr>
          <p:cNvPr id="21535" name="Group 40"/>
          <p:cNvGrpSpPr>
            <a:grpSpLocks/>
          </p:cNvGrpSpPr>
          <p:nvPr/>
        </p:nvGrpSpPr>
        <p:grpSpPr bwMode="auto">
          <a:xfrm>
            <a:off x="7162800" y="1600200"/>
            <a:ext cx="1704594" cy="1416869"/>
            <a:chOff x="3677" y="364"/>
            <a:chExt cx="1062" cy="1663"/>
          </a:xfrm>
        </p:grpSpPr>
        <p:sp>
          <p:nvSpPr>
            <p:cNvPr id="21541" name="Rectangle 41"/>
            <p:cNvSpPr>
              <a:spLocks noChangeArrowheads="1"/>
            </p:cNvSpPr>
            <p:nvPr/>
          </p:nvSpPr>
          <p:spPr bwMode="auto">
            <a:xfrm>
              <a:off x="3796" y="1263"/>
              <a:ext cx="896" cy="764"/>
            </a:xfrm>
            <a:prstGeom prst="rect">
              <a:avLst/>
            </a:prstGeom>
            <a:solidFill>
              <a:srgbClr val="FFCC99"/>
            </a:solidFill>
            <a:ln w="9525">
              <a:solidFill>
                <a:schemeClr val="tx1"/>
              </a:solidFill>
              <a:miter lim="800000"/>
              <a:headEnd/>
              <a:tailEnd/>
            </a:ln>
          </p:spPr>
          <p:txBody>
            <a:bodyPr wrap="none" lIns="92075" tIns="46038" rIns="92075" bIns="46038">
              <a:spAutoFit/>
            </a:bodyPr>
            <a:lstStyle/>
            <a:p>
              <a:pPr eaLnBrk="0" hangingPunct="0"/>
              <a:r>
                <a:rPr lang="en-US" sz="1800" dirty="0" err="1">
                  <a:latin typeface="Times New Roman" pitchFamily="18" charset="0"/>
                </a:rPr>
                <a:t>supplier_key</a:t>
              </a:r>
              <a:endParaRPr lang="en-US" sz="1800" dirty="0">
                <a:latin typeface="Times New Roman" pitchFamily="18" charset="0"/>
              </a:endParaRPr>
            </a:p>
            <a:p>
              <a:pPr eaLnBrk="0" hangingPunct="0"/>
              <a:r>
                <a:rPr lang="en-US" sz="1800" dirty="0" err="1">
                  <a:latin typeface="Times New Roman" pitchFamily="18" charset="0"/>
                </a:rPr>
                <a:t>supplier_type</a:t>
              </a:r>
              <a:endParaRPr lang="en-US" sz="1800" dirty="0">
                <a:latin typeface="Times New Roman" pitchFamily="18" charset="0"/>
              </a:endParaRPr>
            </a:p>
          </p:txBody>
        </p:sp>
        <p:sp>
          <p:nvSpPr>
            <p:cNvPr id="21542" name="Text Box 42"/>
            <p:cNvSpPr txBox="1">
              <a:spLocks noChangeArrowheads="1"/>
            </p:cNvSpPr>
            <p:nvPr/>
          </p:nvSpPr>
          <p:spPr bwMode="auto">
            <a:xfrm>
              <a:off x="3677" y="364"/>
              <a:ext cx="1062" cy="759"/>
            </a:xfrm>
            <a:prstGeom prst="rect">
              <a:avLst/>
            </a:prstGeom>
            <a:solidFill>
              <a:srgbClr val="FFCC99"/>
            </a:solidFill>
            <a:ln w="9525">
              <a:solidFill>
                <a:schemeClr val="tx1"/>
              </a:solidFill>
              <a:miter lim="800000"/>
              <a:headEnd/>
              <a:tailEnd/>
            </a:ln>
          </p:spPr>
          <p:txBody>
            <a:bodyPr wrap="none" anchor="ct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a:r>
                <a:rPr lang="en-US" sz="1800" dirty="0" smtClean="0">
                  <a:latin typeface="Times New Roman" pitchFamily="18" charset="0"/>
                </a:rPr>
                <a:t>Supplier</a:t>
              </a:r>
            </a:p>
            <a:p>
              <a:pPr algn="ctr"/>
              <a:r>
                <a:rPr lang="en-US" sz="1800" dirty="0">
                  <a:latin typeface="Times New Roman" pitchFamily="18" charset="0"/>
                </a:rPr>
                <a:t>Dimension </a:t>
              </a:r>
              <a:r>
                <a:rPr lang="en-US" sz="1800" dirty="0" smtClean="0">
                  <a:latin typeface="Times New Roman" pitchFamily="18" charset="0"/>
                </a:rPr>
                <a:t>table</a:t>
              </a:r>
              <a:endParaRPr lang="en-US" sz="1800" dirty="0">
                <a:latin typeface="Times New Roman" pitchFamily="18" charset="0"/>
              </a:endParaRPr>
            </a:p>
          </p:txBody>
        </p:sp>
      </p:grpSp>
      <p:grpSp>
        <p:nvGrpSpPr>
          <p:cNvPr id="21537" name="Group 45"/>
          <p:cNvGrpSpPr>
            <a:grpSpLocks/>
          </p:cNvGrpSpPr>
          <p:nvPr/>
        </p:nvGrpSpPr>
        <p:grpSpPr bwMode="auto">
          <a:xfrm>
            <a:off x="7086600" y="4495947"/>
            <a:ext cx="1705965" cy="1800079"/>
            <a:chOff x="684" y="2010"/>
            <a:chExt cx="1614" cy="1099"/>
          </a:xfrm>
        </p:grpSpPr>
        <p:sp>
          <p:nvSpPr>
            <p:cNvPr id="21539" name="Rectangle 46"/>
            <p:cNvSpPr>
              <a:spLocks noChangeArrowheads="1"/>
            </p:cNvSpPr>
            <p:nvPr/>
          </p:nvSpPr>
          <p:spPr bwMode="auto">
            <a:xfrm>
              <a:off x="684" y="2450"/>
              <a:ext cx="1565" cy="659"/>
            </a:xfrm>
            <a:prstGeom prst="rect">
              <a:avLst/>
            </a:prstGeom>
            <a:solidFill>
              <a:srgbClr val="FFFF99"/>
            </a:solidFill>
            <a:ln w="9525">
              <a:solidFill>
                <a:schemeClr val="tx1"/>
              </a:solidFill>
              <a:miter lim="800000"/>
              <a:headEnd/>
              <a:tailEnd/>
            </a:ln>
          </p:spPr>
          <p:txBody>
            <a:bodyPr lIns="92075" tIns="46038" rIns="92075" bIns="46038">
              <a:spAutoFit/>
            </a:bodyPr>
            <a:lstStyle/>
            <a:p>
              <a:pPr eaLnBrk="0" hangingPunct="0"/>
              <a:r>
                <a:rPr lang="en-US" sz="1600" dirty="0" err="1">
                  <a:latin typeface="Times New Roman" pitchFamily="18" charset="0"/>
                </a:rPr>
                <a:t>city_key</a:t>
              </a:r>
              <a:endParaRPr lang="en-US" sz="1600" dirty="0">
                <a:latin typeface="Times New Roman" pitchFamily="18" charset="0"/>
              </a:endParaRPr>
            </a:p>
            <a:p>
              <a:pPr eaLnBrk="0" hangingPunct="0"/>
              <a:r>
                <a:rPr lang="en-US" sz="1600" dirty="0">
                  <a:latin typeface="Times New Roman" pitchFamily="18" charset="0"/>
                </a:rPr>
                <a:t>city</a:t>
              </a:r>
            </a:p>
            <a:p>
              <a:pPr eaLnBrk="0" hangingPunct="0"/>
              <a:r>
                <a:rPr lang="en-US" sz="1600" dirty="0" err="1">
                  <a:latin typeface="Times New Roman" pitchFamily="18" charset="0"/>
                </a:rPr>
                <a:t>state_or_province</a:t>
              </a:r>
              <a:endParaRPr lang="en-US" sz="1600" dirty="0">
                <a:latin typeface="Times New Roman" pitchFamily="18" charset="0"/>
              </a:endParaRPr>
            </a:p>
            <a:p>
              <a:pPr eaLnBrk="0" hangingPunct="0"/>
              <a:r>
                <a:rPr lang="en-US" sz="1600" dirty="0">
                  <a:latin typeface="Times New Roman" pitchFamily="18" charset="0"/>
                </a:rPr>
                <a:t>country</a:t>
              </a:r>
            </a:p>
          </p:txBody>
        </p:sp>
        <p:sp>
          <p:nvSpPr>
            <p:cNvPr id="21540" name="Rectangle 47"/>
            <p:cNvSpPr>
              <a:spLocks noChangeArrowheads="1"/>
            </p:cNvSpPr>
            <p:nvPr/>
          </p:nvSpPr>
          <p:spPr bwMode="auto">
            <a:xfrm>
              <a:off x="684" y="2010"/>
              <a:ext cx="1614" cy="395"/>
            </a:xfrm>
            <a:prstGeom prst="rect">
              <a:avLst/>
            </a:prstGeom>
            <a:solidFill>
              <a:srgbClr val="FFFF99"/>
            </a:solidFill>
            <a:ln w="9525">
              <a:solidFill>
                <a:schemeClr val="tx1"/>
              </a:solidFill>
              <a:miter lim="800000"/>
              <a:headEnd/>
              <a:tailEnd/>
            </a:ln>
          </p:spPr>
          <p:txBody>
            <a:bodyPr wrap="none" lIns="92075" tIns="46038" rIns="92075" bIns="46038">
              <a:spAutoFit/>
            </a:bodyPr>
            <a:lstStyle/>
            <a:p>
              <a:pPr algn="ctr" eaLnBrk="0" hangingPunct="0"/>
              <a:r>
                <a:rPr lang="en-US" dirty="0">
                  <a:latin typeface="Times New Roman" pitchFamily="18" charset="0"/>
                </a:rPr>
                <a:t>City </a:t>
              </a:r>
              <a:endParaRPr lang="en-US" dirty="0" smtClean="0">
                <a:latin typeface="Times New Roman" pitchFamily="18" charset="0"/>
              </a:endParaRPr>
            </a:p>
            <a:p>
              <a:pPr algn="ctr" eaLnBrk="0" hangingPunct="0"/>
              <a:r>
                <a:rPr lang="en-US" dirty="0" smtClean="0">
                  <a:latin typeface="Times New Roman" pitchFamily="18" charset="0"/>
                </a:rPr>
                <a:t>Dimension table</a:t>
              </a:r>
              <a:endParaRPr lang="en-US" dirty="0">
                <a:latin typeface="Times New Roman" pitchFamily="18" charset="0"/>
              </a:endParaRPr>
            </a:p>
          </p:txBody>
        </p:sp>
      </p:grpSp>
      <p:grpSp>
        <p:nvGrpSpPr>
          <p:cNvPr id="4" name="Group 3"/>
          <p:cNvGrpSpPr/>
          <p:nvPr/>
        </p:nvGrpSpPr>
        <p:grpSpPr>
          <a:xfrm>
            <a:off x="305435" y="2438400"/>
            <a:ext cx="6933565" cy="3057525"/>
            <a:chOff x="305435" y="2438400"/>
            <a:chExt cx="6933565" cy="3057525"/>
          </a:xfrm>
        </p:grpSpPr>
        <p:grpSp>
          <p:nvGrpSpPr>
            <p:cNvPr id="21510" name="Group 8"/>
            <p:cNvGrpSpPr>
              <a:grpSpLocks/>
            </p:cNvGrpSpPr>
            <p:nvPr/>
          </p:nvGrpSpPr>
          <p:grpSpPr bwMode="auto">
            <a:xfrm>
              <a:off x="5333825" y="3428312"/>
              <a:ext cx="1870456" cy="1713601"/>
              <a:chOff x="468" y="1957"/>
              <a:chExt cx="1766" cy="1073"/>
            </a:xfrm>
          </p:grpSpPr>
          <p:sp>
            <p:nvSpPr>
              <p:cNvPr id="21547" name="Rectangle 9"/>
              <p:cNvSpPr>
                <a:spLocks noChangeArrowheads="1"/>
              </p:cNvSpPr>
              <p:nvPr/>
            </p:nvSpPr>
            <p:spPr bwMode="auto">
              <a:xfrm>
                <a:off x="684" y="2450"/>
                <a:ext cx="1298" cy="580"/>
              </a:xfrm>
              <a:prstGeom prst="rect">
                <a:avLst/>
              </a:prstGeom>
              <a:solidFill>
                <a:srgbClr val="FFFF99"/>
              </a:solidFill>
              <a:ln w="9525">
                <a:solidFill>
                  <a:schemeClr val="tx1"/>
                </a:solidFill>
                <a:miter lim="800000"/>
                <a:headEnd/>
                <a:tailEnd/>
              </a:ln>
            </p:spPr>
            <p:txBody>
              <a:bodyPr wrap="none" lIns="92075" tIns="46038" rIns="92075" bIns="46038">
                <a:spAutoFit/>
              </a:bodyPr>
              <a:lstStyle/>
              <a:p>
                <a:pPr eaLnBrk="0" hangingPunct="0"/>
                <a:r>
                  <a:rPr lang="en-US" sz="1800">
                    <a:latin typeface="Times New Roman" pitchFamily="18" charset="0"/>
                  </a:rPr>
                  <a:t>location_key</a:t>
                </a:r>
              </a:p>
              <a:p>
                <a:pPr eaLnBrk="0" hangingPunct="0"/>
                <a:r>
                  <a:rPr lang="en-US" sz="1800">
                    <a:latin typeface="Times New Roman" pitchFamily="18" charset="0"/>
                  </a:rPr>
                  <a:t>street</a:t>
                </a:r>
              </a:p>
              <a:p>
                <a:pPr eaLnBrk="0" hangingPunct="0"/>
                <a:r>
                  <a:rPr lang="en-US" sz="1800">
                    <a:latin typeface="Times New Roman" pitchFamily="18" charset="0"/>
                  </a:rPr>
                  <a:t>city_key</a:t>
                </a:r>
              </a:p>
            </p:txBody>
          </p:sp>
          <p:sp>
            <p:nvSpPr>
              <p:cNvPr id="21548" name="Rectangle 10"/>
              <p:cNvSpPr>
                <a:spLocks noChangeArrowheads="1"/>
              </p:cNvSpPr>
              <p:nvPr/>
            </p:nvSpPr>
            <p:spPr bwMode="auto">
              <a:xfrm>
                <a:off x="468" y="1957"/>
                <a:ext cx="1766" cy="444"/>
              </a:xfrm>
              <a:prstGeom prst="rect">
                <a:avLst/>
              </a:prstGeom>
              <a:solidFill>
                <a:srgbClr val="FFFF99"/>
              </a:solidFill>
              <a:ln w="9525">
                <a:solidFill>
                  <a:schemeClr val="tx1"/>
                </a:solidFill>
                <a:miter lim="800000"/>
                <a:headEnd/>
                <a:tailEnd/>
              </a:ln>
            </p:spPr>
            <p:txBody>
              <a:bodyPr wrap="none" lIns="92075" tIns="46038" rIns="92075" bIns="46038">
                <a:spAutoFit/>
              </a:bodyPr>
              <a:lstStyle/>
              <a:p>
                <a:pPr algn="ctr" eaLnBrk="0" hangingPunct="0"/>
                <a:r>
                  <a:rPr lang="en-US" sz="2000" dirty="0">
                    <a:latin typeface="Times New Roman" pitchFamily="18" charset="0"/>
                  </a:rPr>
                  <a:t>Location </a:t>
                </a:r>
                <a:endParaRPr lang="en-US" sz="2000" dirty="0" smtClean="0">
                  <a:latin typeface="Times New Roman" pitchFamily="18" charset="0"/>
                </a:endParaRPr>
              </a:p>
              <a:p>
                <a:pPr algn="ctr" eaLnBrk="0" hangingPunct="0"/>
                <a:r>
                  <a:rPr lang="en-US" sz="2000" dirty="0" smtClean="0">
                    <a:latin typeface="Times New Roman" pitchFamily="18" charset="0"/>
                  </a:rPr>
                  <a:t>Dimension table</a:t>
                </a:r>
                <a:endParaRPr lang="en-US" sz="2000" dirty="0">
                  <a:latin typeface="Times New Roman" pitchFamily="18" charset="0"/>
                </a:endParaRPr>
              </a:p>
            </p:txBody>
          </p:sp>
        </p:grpSp>
        <p:grpSp>
          <p:nvGrpSpPr>
            <p:cNvPr id="21534" name="Group 36"/>
            <p:cNvGrpSpPr>
              <a:grpSpLocks/>
            </p:cNvGrpSpPr>
            <p:nvPr/>
          </p:nvGrpSpPr>
          <p:grpSpPr bwMode="auto">
            <a:xfrm>
              <a:off x="305435" y="3620016"/>
              <a:ext cx="1704256" cy="1660006"/>
              <a:chOff x="3797" y="2261"/>
              <a:chExt cx="1060" cy="1029"/>
            </a:xfrm>
          </p:grpSpPr>
          <p:sp>
            <p:nvSpPr>
              <p:cNvPr id="21543" name="Rectangle 37"/>
              <p:cNvSpPr>
                <a:spLocks noChangeArrowheads="1"/>
              </p:cNvSpPr>
              <p:nvPr/>
            </p:nvSpPr>
            <p:spPr bwMode="auto">
              <a:xfrm>
                <a:off x="3896" y="2716"/>
                <a:ext cx="887" cy="574"/>
              </a:xfrm>
              <a:prstGeom prst="rect">
                <a:avLst/>
              </a:prstGeom>
              <a:solidFill>
                <a:srgbClr val="CCECFF"/>
              </a:solidFill>
              <a:ln w="9525">
                <a:solidFill>
                  <a:schemeClr val="tx1"/>
                </a:solidFill>
                <a:miter lim="800000"/>
                <a:headEnd/>
                <a:tailEnd/>
              </a:ln>
            </p:spPr>
            <p:txBody>
              <a:bodyPr wrap="none" lIns="92075" tIns="46038" rIns="92075" bIns="46038">
                <a:spAutoFit/>
              </a:bodyPr>
              <a:lstStyle/>
              <a:p>
                <a:pPr eaLnBrk="0" hangingPunct="0"/>
                <a:r>
                  <a:rPr lang="en-US" sz="1800" dirty="0" err="1">
                    <a:latin typeface="Times New Roman" pitchFamily="18" charset="0"/>
                  </a:rPr>
                  <a:t>branch_key</a:t>
                </a:r>
                <a:endParaRPr lang="en-US" sz="1800" dirty="0">
                  <a:latin typeface="Times New Roman" pitchFamily="18" charset="0"/>
                </a:endParaRPr>
              </a:p>
              <a:p>
                <a:pPr eaLnBrk="0" hangingPunct="0"/>
                <a:r>
                  <a:rPr lang="en-US" sz="1800" dirty="0" err="1">
                    <a:latin typeface="Times New Roman" pitchFamily="18" charset="0"/>
                  </a:rPr>
                  <a:t>branch_name</a:t>
                </a:r>
                <a:endParaRPr lang="en-US" sz="1800" dirty="0">
                  <a:latin typeface="Times New Roman" pitchFamily="18" charset="0"/>
                </a:endParaRPr>
              </a:p>
              <a:p>
                <a:pPr eaLnBrk="0" hangingPunct="0"/>
                <a:r>
                  <a:rPr lang="en-US" sz="1800" dirty="0" err="1">
                    <a:latin typeface="Times New Roman" pitchFamily="18" charset="0"/>
                  </a:rPr>
                  <a:t>branch_type</a:t>
                </a:r>
                <a:endParaRPr lang="en-US" sz="1800" dirty="0">
                  <a:latin typeface="Times New Roman" pitchFamily="18" charset="0"/>
                </a:endParaRPr>
              </a:p>
            </p:txBody>
          </p:sp>
          <p:sp>
            <p:nvSpPr>
              <p:cNvPr id="21544" name="Text Box 38"/>
              <p:cNvSpPr txBox="1">
                <a:spLocks noChangeArrowheads="1"/>
              </p:cNvSpPr>
              <p:nvPr/>
            </p:nvSpPr>
            <p:spPr bwMode="auto">
              <a:xfrm>
                <a:off x="3797" y="2261"/>
                <a:ext cx="1060" cy="401"/>
              </a:xfrm>
              <a:prstGeom prst="rect">
                <a:avLst/>
              </a:prstGeom>
              <a:solidFill>
                <a:srgbClr val="CCECFF"/>
              </a:solidFill>
              <a:ln w="9525">
                <a:solidFill>
                  <a:schemeClr val="tx1"/>
                </a:solidFill>
                <a:miter lim="800000"/>
                <a:headEnd/>
                <a:tailEnd/>
              </a:ln>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a:r>
                  <a:rPr lang="en-US" sz="1800" dirty="0">
                    <a:latin typeface="Times New Roman" pitchFamily="18" charset="0"/>
                  </a:rPr>
                  <a:t>Branch </a:t>
                </a:r>
                <a:endParaRPr lang="en-US" sz="1800" dirty="0" smtClean="0">
                  <a:latin typeface="Times New Roman" pitchFamily="18" charset="0"/>
                </a:endParaRPr>
              </a:p>
              <a:p>
                <a:pPr algn="ctr"/>
                <a:r>
                  <a:rPr lang="en-US" sz="1800" dirty="0" smtClean="0">
                    <a:latin typeface="Times New Roman" pitchFamily="18" charset="0"/>
                  </a:rPr>
                  <a:t>Dimension table</a:t>
                </a:r>
                <a:endParaRPr lang="en-US" sz="1800" dirty="0">
                  <a:latin typeface="Times New Roman" pitchFamily="18" charset="0"/>
                </a:endParaRPr>
              </a:p>
            </p:txBody>
          </p:sp>
        </p:grpSp>
        <p:sp>
          <p:nvSpPr>
            <p:cNvPr id="21536" name="Line 43"/>
            <p:cNvSpPr>
              <a:spLocks noChangeShapeType="1"/>
            </p:cNvSpPr>
            <p:nvPr/>
          </p:nvSpPr>
          <p:spPr bwMode="auto">
            <a:xfrm flipV="1">
              <a:off x="6705600" y="2438400"/>
              <a:ext cx="533400" cy="533400"/>
            </a:xfrm>
            <a:prstGeom prst="line">
              <a:avLst/>
            </a:prstGeom>
            <a:noFill/>
            <a:ln w="50800">
              <a:solidFill>
                <a:schemeClr val="tx1"/>
              </a:solidFill>
              <a:prstDash val="sysDot"/>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21538" name="Line 48"/>
            <p:cNvSpPr>
              <a:spLocks noChangeShapeType="1"/>
            </p:cNvSpPr>
            <p:nvPr/>
          </p:nvSpPr>
          <p:spPr bwMode="auto">
            <a:xfrm>
              <a:off x="6400800" y="5038725"/>
              <a:ext cx="685800" cy="457200"/>
            </a:xfrm>
            <a:prstGeom prst="line">
              <a:avLst/>
            </a:prstGeom>
            <a:noFill/>
            <a:ln w="50800">
              <a:solidFill>
                <a:schemeClr val="tx1"/>
              </a:solidFill>
              <a:prstDash val="sysDot"/>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grpSp>
    </p:spTree>
    <p:extLst>
      <p:ext uri="{BB962C8B-B14F-4D97-AF65-F5344CB8AC3E}">
        <p14:creationId xmlns:p14="http://schemas.microsoft.com/office/powerpoint/2010/main" val="104289585"/>
      </p:ext>
    </p:extLst>
  </p:cSld>
  <p:clrMapOvr>
    <a:masterClrMapping/>
  </p:clrMapOvr>
  <p:transition>
    <p:zo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9144000" cy="6705600"/>
          </a:xfrm>
        </p:spPr>
        <p:txBody>
          <a:bodyPr>
            <a:normAutofit fontScale="92500" lnSpcReduction="20000"/>
          </a:bodyPr>
          <a:lstStyle/>
          <a:p>
            <a:pPr marL="514350" lvl="0" indent="-514350" algn="just">
              <a:buNone/>
            </a:pPr>
            <a:r>
              <a:rPr lang="en-US" b="1" dirty="0" smtClean="0">
                <a:latin typeface="Times New Roman" pitchFamily="18" charset="0"/>
                <a:cs typeface="Times New Roman" pitchFamily="18" charset="0"/>
              </a:rPr>
              <a:t>3. Design/development of solutions</a:t>
            </a:r>
            <a:r>
              <a:rPr lang="en-US" dirty="0" smtClean="0">
                <a:latin typeface="Times New Roman" pitchFamily="18" charset="0"/>
                <a:cs typeface="Times New Roman" pitchFamily="18" charset="0"/>
              </a:rPr>
              <a:t>: Design solutions for complex engineering problems and design system components or processes that meet the specified needs with appropriate consideration for the public health and safety, and the cultural, societal, and environmental considerations.</a:t>
            </a:r>
            <a:endParaRPr lang="en-US" b="1" dirty="0" smtClean="0">
              <a:latin typeface="Times New Roman" pitchFamily="18" charset="0"/>
              <a:cs typeface="Times New Roman" pitchFamily="18" charset="0"/>
            </a:endParaRPr>
          </a:p>
          <a:p>
            <a:pPr marL="514350" lvl="0" indent="-514350" algn="just">
              <a:buAutoNum type="arabicPeriod" startAt="4"/>
            </a:pPr>
            <a:r>
              <a:rPr lang="en-US" b="1" dirty="0" smtClean="0">
                <a:latin typeface="Times New Roman" pitchFamily="18" charset="0"/>
                <a:cs typeface="Times New Roman" pitchFamily="18" charset="0"/>
              </a:rPr>
              <a:t>Conduct investigations of complex problems</a:t>
            </a:r>
            <a:r>
              <a:rPr lang="en-US" dirty="0" smtClean="0">
                <a:latin typeface="Times New Roman" pitchFamily="18" charset="0"/>
                <a:cs typeface="Times New Roman" pitchFamily="18" charset="0"/>
              </a:rPr>
              <a:t>: Use research-based knowledge and research methods including design of experiments, analysis and interpretation of data, and synthesis of the information to provide valid conclusions.</a:t>
            </a:r>
          </a:p>
          <a:p>
            <a:pPr marL="514350" lvl="0" indent="-514350" algn="just">
              <a:buAutoNum type="arabicPeriod" startAt="5"/>
            </a:pPr>
            <a:r>
              <a:rPr lang="en-US" b="1" dirty="0" smtClean="0">
                <a:latin typeface="Times New Roman" pitchFamily="18" charset="0"/>
                <a:cs typeface="Times New Roman" pitchFamily="18" charset="0"/>
              </a:rPr>
              <a:t>Modern tool usage</a:t>
            </a:r>
            <a:r>
              <a:rPr lang="en-US" dirty="0" smtClean="0">
                <a:latin typeface="Times New Roman" pitchFamily="18" charset="0"/>
                <a:cs typeface="Times New Roman" pitchFamily="18" charset="0"/>
              </a:rPr>
              <a:t>: Create, select, and apply appropriate techniques, resources, and modern engineering and IT tools including prediction and modeling to complex engineering activities with an understanding of the limitations.</a:t>
            </a:r>
          </a:p>
          <a:p>
            <a:pPr marL="514350" lvl="0" indent="-514350" algn="just">
              <a:buNone/>
            </a:pPr>
            <a:endParaRPr lang="en-US" dirty="0" smtClean="0">
              <a:latin typeface="Times New Roman" pitchFamily="18" charset="0"/>
              <a:cs typeface="Times New Roman" pitchFamily="18" charset="0"/>
            </a:endParaRPr>
          </a:p>
          <a:p>
            <a:pPr>
              <a:buNone/>
            </a:pPr>
            <a:endParaRPr lang="en-US" dirty="0">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667DE59F-2493-4531-95EF-83AAC670DBB2}" type="slidenum">
              <a:rPr lang="en-US" smtClean="0"/>
              <a:pPr/>
              <a:t>5</a:t>
            </a:fld>
            <a:endParaRPr lang="en-US"/>
          </a:p>
        </p:txBody>
      </p:sp>
    </p:spTree>
    <p:extLst>
      <p:ext uri="{BB962C8B-B14F-4D97-AF65-F5344CB8AC3E}">
        <p14:creationId xmlns:p14="http://schemas.microsoft.com/office/powerpoint/2010/main" val="107165801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56ADC6A1-8A36-4DAF-B9F9-B45854B81D50}" type="slidenum">
              <a:rPr lang="en-US" sz="1200" smtClean="0"/>
              <a:pPr eaLnBrk="1" hangingPunct="1"/>
              <a:t>50</a:t>
            </a:fld>
            <a:endParaRPr lang="en-US" sz="1200" smtClean="0"/>
          </a:p>
        </p:txBody>
      </p:sp>
      <p:sp>
        <p:nvSpPr>
          <p:cNvPr id="22531" name="Rectangle 2"/>
          <p:cNvSpPr>
            <a:spLocks noGrp="1" noChangeArrowheads="1"/>
          </p:cNvSpPr>
          <p:nvPr>
            <p:ph type="title"/>
          </p:nvPr>
        </p:nvSpPr>
        <p:spPr>
          <a:xfrm>
            <a:off x="152400" y="76200"/>
            <a:ext cx="8863012" cy="685800"/>
          </a:xfrm>
        </p:spPr>
        <p:txBody>
          <a:bodyPr/>
          <a:lstStyle/>
          <a:p>
            <a:pPr eaLnBrk="1" hangingPunct="1"/>
            <a:r>
              <a:rPr lang="en-US" dirty="0" smtClean="0"/>
              <a:t>Example of </a:t>
            </a:r>
            <a:r>
              <a:rPr lang="en-US" b="1" dirty="0" smtClean="0"/>
              <a:t>Fact Constellation</a:t>
            </a:r>
          </a:p>
        </p:txBody>
      </p:sp>
      <p:sp>
        <p:nvSpPr>
          <p:cNvPr id="22532" name="Rectangle 4"/>
          <p:cNvSpPr>
            <a:spLocks noChangeArrowheads="1"/>
          </p:cNvSpPr>
          <p:nvPr/>
        </p:nvSpPr>
        <p:spPr bwMode="auto">
          <a:xfrm>
            <a:off x="2895600" y="3048000"/>
            <a:ext cx="1608138" cy="4572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22533" name="Group 5"/>
          <p:cNvGrpSpPr>
            <a:grpSpLocks/>
          </p:cNvGrpSpPr>
          <p:nvPr/>
        </p:nvGrpSpPr>
        <p:grpSpPr bwMode="auto">
          <a:xfrm>
            <a:off x="228600" y="1219200"/>
            <a:ext cx="1639888" cy="1982788"/>
            <a:chOff x="277" y="1164"/>
            <a:chExt cx="1021" cy="1229"/>
          </a:xfrm>
        </p:grpSpPr>
        <p:sp>
          <p:nvSpPr>
            <p:cNvPr id="22593" name="Rectangle 6"/>
            <p:cNvSpPr>
              <a:spLocks noChangeArrowheads="1"/>
            </p:cNvSpPr>
            <p:nvPr/>
          </p:nvSpPr>
          <p:spPr bwMode="auto">
            <a:xfrm>
              <a:off x="277" y="1421"/>
              <a:ext cx="1021" cy="972"/>
            </a:xfrm>
            <a:prstGeom prst="rect">
              <a:avLst/>
            </a:prstGeom>
            <a:solidFill>
              <a:srgbClr val="00FF99"/>
            </a:solidFill>
            <a:ln w="9525">
              <a:solidFill>
                <a:schemeClr val="tx1"/>
              </a:solidFill>
              <a:miter lim="800000"/>
              <a:headEnd/>
              <a:tailEnd/>
            </a:ln>
          </p:spPr>
          <p:txBody>
            <a:bodyPr wrap="none" lIns="92075" tIns="46038" rIns="92075" bIns="46038">
              <a:spAutoFit/>
            </a:bodyPr>
            <a:lstStyle/>
            <a:p>
              <a:pPr eaLnBrk="0" hangingPunct="0"/>
              <a:r>
                <a:rPr lang="en-US" sz="1600">
                  <a:latin typeface="Times New Roman" pitchFamily="18" charset="0"/>
                </a:rPr>
                <a:t>time_key</a:t>
              </a:r>
            </a:p>
            <a:p>
              <a:pPr eaLnBrk="0" hangingPunct="0"/>
              <a:r>
                <a:rPr lang="en-US" sz="1600">
                  <a:latin typeface="Times New Roman" pitchFamily="18" charset="0"/>
                </a:rPr>
                <a:t>day</a:t>
              </a:r>
            </a:p>
            <a:p>
              <a:pPr eaLnBrk="0" hangingPunct="0"/>
              <a:r>
                <a:rPr lang="en-US" sz="1600">
                  <a:latin typeface="Times New Roman" pitchFamily="18" charset="0"/>
                </a:rPr>
                <a:t>day_of_the_week</a:t>
              </a:r>
            </a:p>
            <a:p>
              <a:pPr eaLnBrk="0" hangingPunct="0"/>
              <a:r>
                <a:rPr lang="en-US" sz="1600">
                  <a:latin typeface="Times New Roman" pitchFamily="18" charset="0"/>
                </a:rPr>
                <a:t>month</a:t>
              </a:r>
            </a:p>
            <a:p>
              <a:pPr eaLnBrk="0" hangingPunct="0"/>
              <a:r>
                <a:rPr lang="en-US" sz="1600">
                  <a:latin typeface="Times New Roman" pitchFamily="18" charset="0"/>
                </a:rPr>
                <a:t>quarter</a:t>
              </a:r>
            </a:p>
            <a:p>
              <a:pPr eaLnBrk="0" hangingPunct="0"/>
              <a:r>
                <a:rPr lang="en-US" sz="1600">
                  <a:latin typeface="Times New Roman" pitchFamily="18" charset="0"/>
                </a:rPr>
                <a:t>year</a:t>
              </a:r>
            </a:p>
          </p:txBody>
        </p:sp>
        <p:sp>
          <p:nvSpPr>
            <p:cNvPr id="22594" name="Rectangle 7"/>
            <p:cNvSpPr>
              <a:spLocks noChangeArrowheads="1"/>
            </p:cNvSpPr>
            <p:nvPr/>
          </p:nvSpPr>
          <p:spPr bwMode="auto">
            <a:xfrm>
              <a:off x="277" y="1164"/>
              <a:ext cx="374" cy="233"/>
            </a:xfrm>
            <a:prstGeom prst="rect">
              <a:avLst/>
            </a:prstGeom>
            <a:solidFill>
              <a:srgbClr val="00FF99"/>
            </a:solidFill>
            <a:ln w="9525">
              <a:solidFill>
                <a:schemeClr val="tx1"/>
              </a:solidFill>
              <a:miter lim="800000"/>
              <a:headEnd/>
              <a:tailEnd/>
            </a:ln>
          </p:spPr>
          <p:txBody>
            <a:bodyPr wrap="none" lIns="92075" tIns="46038" rIns="92075" bIns="46038">
              <a:spAutoFit/>
            </a:bodyPr>
            <a:lstStyle/>
            <a:p>
              <a:pPr eaLnBrk="0" hangingPunct="0"/>
              <a:r>
                <a:rPr lang="en-US" sz="1800">
                  <a:latin typeface="Times New Roman" pitchFamily="18" charset="0"/>
                </a:rPr>
                <a:t>time</a:t>
              </a:r>
            </a:p>
          </p:txBody>
        </p:sp>
      </p:grpSp>
      <p:grpSp>
        <p:nvGrpSpPr>
          <p:cNvPr id="22534" name="Group 8"/>
          <p:cNvGrpSpPr>
            <a:grpSpLocks/>
          </p:cNvGrpSpPr>
          <p:nvPr/>
        </p:nvGrpSpPr>
        <p:grpSpPr bwMode="auto">
          <a:xfrm>
            <a:off x="5105400" y="4038600"/>
            <a:ext cx="1654175" cy="1733550"/>
            <a:chOff x="684" y="2196"/>
            <a:chExt cx="1030" cy="1075"/>
          </a:xfrm>
        </p:grpSpPr>
        <p:sp>
          <p:nvSpPr>
            <p:cNvPr id="22591" name="Rectangle 9"/>
            <p:cNvSpPr>
              <a:spLocks noChangeArrowheads="1"/>
            </p:cNvSpPr>
            <p:nvPr/>
          </p:nvSpPr>
          <p:spPr bwMode="auto">
            <a:xfrm>
              <a:off x="684" y="2450"/>
              <a:ext cx="1030" cy="821"/>
            </a:xfrm>
            <a:prstGeom prst="rect">
              <a:avLst/>
            </a:prstGeom>
            <a:solidFill>
              <a:srgbClr val="FFFF99"/>
            </a:solidFill>
            <a:ln w="9525">
              <a:solidFill>
                <a:schemeClr val="tx1"/>
              </a:solidFill>
              <a:miter lim="800000"/>
              <a:headEnd/>
              <a:tailEnd/>
            </a:ln>
          </p:spPr>
          <p:txBody>
            <a:bodyPr wrap="none" lIns="92075" tIns="46038" rIns="92075" bIns="46038">
              <a:spAutoFit/>
            </a:bodyPr>
            <a:lstStyle/>
            <a:p>
              <a:pPr eaLnBrk="0" hangingPunct="0"/>
              <a:r>
                <a:rPr lang="en-US" sz="1600">
                  <a:latin typeface="Times New Roman" pitchFamily="18" charset="0"/>
                </a:rPr>
                <a:t>location_key</a:t>
              </a:r>
            </a:p>
            <a:p>
              <a:pPr eaLnBrk="0" hangingPunct="0"/>
              <a:r>
                <a:rPr lang="en-US" sz="1600">
                  <a:latin typeface="Times New Roman" pitchFamily="18" charset="0"/>
                </a:rPr>
                <a:t>street</a:t>
              </a:r>
            </a:p>
            <a:p>
              <a:pPr eaLnBrk="0" hangingPunct="0"/>
              <a:r>
                <a:rPr lang="en-US" sz="1600">
                  <a:latin typeface="Times New Roman" pitchFamily="18" charset="0"/>
                </a:rPr>
                <a:t>city</a:t>
              </a:r>
            </a:p>
            <a:p>
              <a:pPr eaLnBrk="0" hangingPunct="0"/>
              <a:r>
                <a:rPr lang="en-US" sz="1600">
                  <a:latin typeface="Times New Roman" pitchFamily="18" charset="0"/>
                </a:rPr>
                <a:t>province_or_state</a:t>
              </a:r>
            </a:p>
            <a:p>
              <a:pPr eaLnBrk="0" hangingPunct="0"/>
              <a:r>
                <a:rPr lang="en-US" sz="1600">
                  <a:latin typeface="Times New Roman" pitchFamily="18" charset="0"/>
                </a:rPr>
                <a:t>country</a:t>
              </a:r>
            </a:p>
          </p:txBody>
        </p:sp>
        <p:sp>
          <p:nvSpPr>
            <p:cNvPr id="22592" name="Rectangle 10"/>
            <p:cNvSpPr>
              <a:spLocks noChangeArrowheads="1"/>
            </p:cNvSpPr>
            <p:nvPr/>
          </p:nvSpPr>
          <p:spPr bwMode="auto">
            <a:xfrm>
              <a:off x="684" y="2196"/>
              <a:ext cx="580" cy="233"/>
            </a:xfrm>
            <a:prstGeom prst="rect">
              <a:avLst/>
            </a:prstGeom>
            <a:solidFill>
              <a:srgbClr val="FFFF99"/>
            </a:solidFill>
            <a:ln w="9525">
              <a:solidFill>
                <a:schemeClr val="tx1"/>
              </a:solidFill>
              <a:miter lim="800000"/>
              <a:headEnd/>
              <a:tailEnd/>
            </a:ln>
          </p:spPr>
          <p:txBody>
            <a:bodyPr wrap="none" lIns="92075" tIns="46038" rIns="92075" bIns="46038">
              <a:spAutoFit/>
            </a:bodyPr>
            <a:lstStyle/>
            <a:p>
              <a:pPr eaLnBrk="0" hangingPunct="0"/>
              <a:r>
                <a:rPr lang="en-US" sz="1800">
                  <a:latin typeface="Times New Roman" pitchFamily="18" charset="0"/>
                </a:rPr>
                <a:t>location</a:t>
              </a:r>
            </a:p>
          </p:txBody>
        </p:sp>
      </p:grpSp>
      <p:sp>
        <p:nvSpPr>
          <p:cNvPr id="22535" name="Rectangle 11"/>
          <p:cNvSpPr>
            <a:spLocks noChangeArrowheads="1"/>
          </p:cNvSpPr>
          <p:nvPr/>
        </p:nvSpPr>
        <p:spPr bwMode="auto">
          <a:xfrm>
            <a:off x="2743200" y="2133600"/>
            <a:ext cx="1695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800">
                <a:latin typeface="Times New Roman" pitchFamily="18" charset="0"/>
              </a:rPr>
              <a:t>Sales Fact Table</a:t>
            </a:r>
          </a:p>
        </p:txBody>
      </p:sp>
      <p:sp>
        <p:nvSpPr>
          <p:cNvPr id="22536" name="Rectangle 12"/>
          <p:cNvSpPr>
            <a:spLocks noChangeArrowheads="1"/>
          </p:cNvSpPr>
          <p:nvPr/>
        </p:nvSpPr>
        <p:spPr bwMode="auto">
          <a:xfrm>
            <a:off x="2895600" y="2590800"/>
            <a:ext cx="1600200" cy="45243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2537" name="Rectangle 13"/>
          <p:cNvSpPr>
            <a:spLocks noChangeArrowheads="1"/>
          </p:cNvSpPr>
          <p:nvPr/>
        </p:nvSpPr>
        <p:spPr bwMode="auto">
          <a:xfrm>
            <a:off x="2895600" y="2667000"/>
            <a:ext cx="1601788" cy="366713"/>
          </a:xfrm>
          <a:prstGeom prst="rect">
            <a:avLst/>
          </a:prstGeom>
          <a:solidFill>
            <a:srgbClr val="00FF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ctr" eaLnBrk="0" hangingPunct="0"/>
            <a:r>
              <a:rPr lang="en-US" sz="1800">
                <a:latin typeface="Times New Roman" pitchFamily="18" charset="0"/>
              </a:rPr>
              <a:t>time_key</a:t>
            </a:r>
          </a:p>
        </p:txBody>
      </p:sp>
      <p:sp>
        <p:nvSpPr>
          <p:cNvPr id="22538" name="Rectangle 14"/>
          <p:cNvSpPr>
            <a:spLocks noChangeArrowheads="1"/>
          </p:cNvSpPr>
          <p:nvPr/>
        </p:nvSpPr>
        <p:spPr bwMode="auto">
          <a:xfrm>
            <a:off x="2895600" y="3124200"/>
            <a:ext cx="1600200" cy="366713"/>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r>
              <a:rPr lang="en-US" sz="1800">
                <a:latin typeface="Times New Roman" pitchFamily="18" charset="0"/>
              </a:rPr>
              <a:t>         item_key</a:t>
            </a:r>
          </a:p>
        </p:txBody>
      </p:sp>
      <p:sp>
        <p:nvSpPr>
          <p:cNvPr id="22539" name="Rectangle 15"/>
          <p:cNvSpPr>
            <a:spLocks noChangeArrowheads="1"/>
          </p:cNvSpPr>
          <p:nvPr/>
        </p:nvSpPr>
        <p:spPr bwMode="auto">
          <a:xfrm>
            <a:off x="2895600" y="3505200"/>
            <a:ext cx="1600200" cy="450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2540" name="Rectangle 16"/>
          <p:cNvSpPr>
            <a:spLocks noChangeArrowheads="1"/>
          </p:cNvSpPr>
          <p:nvPr/>
        </p:nvSpPr>
        <p:spPr bwMode="auto">
          <a:xfrm>
            <a:off x="2895600" y="3505200"/>
            <a:ext cx="1600200" cy="36671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r>
              <a:rPr lang="en-US" sz="1800">
                <a:latin typeface="Times New Roman" pitchFamily="18" charset="0"/>
              </a:rPr>
              <a:t>      branch_key</a:t>
            </a:r>
          </a:p>
        </p:txBody>
      </p:sp>
      <p:sp>
        <p:nvSpPr>
          <p:cNvPr id="22541" name="Rectangle 17"/>
          <p:cNvSpPr>
            <a:spLocks noChangeArrowheads="1"/>
          </p:cNvSpPr>
          <p:nvPr/>
        </p:nvSpPr>
        <p:spPr bwMode="auto">
          <a:xfrm>
            <a:off x="2895600" y="3962400"/>
            <a:ext cx="1600200" cy="45243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2542" name="Rectangle 18"/>
          <p:cNvSpPr>
            <a:spLocks noChangeArrowheads="1"/>
          </p:cNvSpPr>
          <p:nvPr/>
        </p:nvSpPr>
        <p:spPr bwMode="auto">
          <a:xfrm>
            <a:off x="2894013" y="3981450"/>
            <a:ext cx="1593850" cy="366713"/>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800">
                <a:latin typeface="Times New Roman" pitchFamily="18" charset="0"/>
              </a:rPr>
              <a:t>    location_key</a:t>
            </a:r>
          </a:p>
        </p:txBody>
      </p:sp>
      <p:sp>
        <p:nvSpPr>
          <p:cNvPr id="22543" name="Rectangle 19"/>
          <p:cNvSpPr>
            <a:spLocks noChangeArrowheads="1"/>
          </p:cNvSpPr>
          <p:nvPr/>
        </p:nvSpPr>
        <p:spPr bwMode="auto">
          <a:xfrm>
            <a:off x="2860675" y="4419600"/>
            <a:ext cx="1635125" cy="45561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2544" name="Rectangle 20"/>
          <p:cNvSpPr>
            <a:spLocks noChangeArrowheads="1"/>
          </p:cNvSpPr>
          <p:nvPr/>
        </p:nvSpPr>
        <p:spPr bwMode="auto">
          <a:xfrm>
            <a:off x="2895600" y="4473575"/>
            <a:ext cx="1581150" cy="366713"/>
          </a:xfrm>
          <a:prstGeom prst="rect">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800">
                <a:latin typeface="Times New Roman" pitchFamily="18" charset="0"/>
              </a:rPr>
              <a:t>        units_sold</a:t>
            </a:r>
          </a:p>
        </p:txBody>
      </p:sp>
      <p:sp>
        <p:nvSpPr>
          <p:cNvPr id="22545" name="Rectangle 21"/>
          <p:cNvSpPr>
            <a:spLocks noChangeArrowheads="1"/>
          </p:cNvSpPr>
          <p:nvPr/>
        </p:nvSpPr>
        <p:spPr bwMode="auto">
          <a:xfrm>
            <a:off x="2860675" y="4876800"/>
            <a:ext cx="1635125" cy="46196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2546" name="Rectangle 22"/>
          <p:cNvSpPr>
            <a:spLocks noChangeArrowheads="1"/>
          </p:cNvSpPr>
          <p:nvPr/>
        </p:nvSpPr>
        <p:spPr bwMode="auto">
          <a:xfrm>
            <a:off x="2895600" y="4918075"/>
            <a:ext cx="1587500" cy="366713"/>
          </a:xfrm>
          <a:prstGeom prst="rect">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800">
                <a:latin typeface="Times New Roman" pitchFamily="18" charset="0"/>
              </a:rPr>
              <a:t>     dollars_sold</a:t>
            </a:r>
          </a:p>
        </p:txBody>
      </p:sp>
      <p:sp>
        <p:nvSpPr>
          <p:cNvPr id="22547" name="Rectangle 23"/>
          <p:cNvSpPr>
            <a:spLocks noChangeArrowheads="1"/>
          </p:cNvSpPr>
          <p:nvPr/>
        </p:nvSpPr>
        <p:spPr bwMode="auto">
          <a:xfrm>
            <a:off x="2860675" y="5334000"/>
            <a:ext cx="1635125"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2548" name="Rectangle 24"/>
          <p:cNvSpPr>
            <a:spLocks noChangeArrowheads="1"/>
          </p:cNvSpPr>
          <p:nvPr/>
        </p:nvSpPr>
        <p:spPr bwMode="auto">
          <a:xfrm>
            <a:off x="2876550" y="5364163"/>
            <a:ext cx="1587500" cy="366712"/>
          </a:xfrm>
          <a:prstGeom prst="rect">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800">
                <a:latin typeface="Times New Roman" pitchFamily="18" charset="0"/>
              </a:rPr>
              <a:t>         avg_sales</a:t>
            </a:r>
          </a:p>
        </p:txBody>
      </p:sp>
      <p:sp>
        <p:nvSpPr>
          <p:cNvPr id="22549" name="Rectangle 25"/>
          <p:cNvSpPr>
            <a:spLocks noChangeArrowheads="1"/>
          </p:cNvSpPr>
          <p:nvPr/>
        </p:nvSpPr>
        <p:spPr bwMode="auto">
          <a:xfrm>
            <a:off x="1295400" y="5715000"/>
            <a:ext cx="1219200" cy="376238"/>
          </a:xfrm>
          <a:prstGeom prst="rect">
            <a:avLst/>
          </a:prstGeom>
          <a:solidFill>
            <a:srgbClr val="FF99CC"/>
          </a:solidFill>
          <a:ln w="9525">
            <a:solidFill>
              <a:schemeClr val="tx1"/>
            </a:solidFill>
            <a:miter lim="800000"/>
            <a:headEnd/>
            <a:tailEnd/>
          </a:ln>
        </p:spPr>
        <p:txBody>
          <a:bodyPr lIns="92075" tIns="46038" rIns="92075" bIns="46038">
            <a:spAutoFit/>
          </a:bodyPr>
          <a:lstStyle/>
          <a:p>
            <a:pPr eaLnBrk="0" hangingPunct="0">
              <a:spcBef>
                <a:spcPct val="50000"/>
              </a:spcBef>
            </a:pPr>
            <a:r>
              <a:rPr lang="en-US" sz="1800">
                <a:latin typeface="Times New Roman" pitchFamily="18" charset="0"/>
              </a:rPr>
              <a:t>Measures</a:t>
            </a:r>
          </a:p>
        </p:txBody>
      </p:sp>
      <p:sp>
        <p:nvSpPr>
          <p:cNvPr id="22550" name="Line 26"/>
          <p:cNvSpPr>
            <a:spLocks noChangeShapeType="1"/>
          </p:cNvSpPr>
          <p:nvPr/>
        </p:nvSpPr>
        <p:spPr bwMode="auto">
          <a:xfrm flipV="1">
            <a:off x="2084388" y="4648200"/>
            <a:ext cx="769937" cy="1143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22551" name="Line 27"/>
          <p:cNvSpPr>
            <a:spLocks noChangeShapeType="1"/>
          </p:cNvSpPr>
          <p:nvPr/>
        </p:nvSpPr>
        <p:spPr bwMode="auto">
          <a:xfrm flipV="1">
            <a:off x="2065338" y="5191125"/>
            <a:ext cx="788987" cy="56197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22552" name="Line 28"/>
          <p:cNvSpPr>
            <a:spLocks noChangeShapeType="1"/>
          </p:cNvSpPr>
          <p:nvPr/>
        </p:nvSpPr>
        <p:spPr bwMode="auto">
          <a:xfrm flipV="1">
            <a:off x="2065338" y="5559425"/>
            <a:ext cx="904875" cy="19367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22553" name="Line 29"/>
          <p:cNvSpPr>
            <a:spLocks noChangeShapeType="1"/>
          </p:cNvSpPr>
          <p:nvPr/>
        </p:nvSpPr>
        <p:spPr bwMode="auto">
          <a:xfrm flipH="1">
            <a:off x="1641475" y="3816350"/>
            <a:ext cx="1193800" cy="735013"/>
          </a:xfrm>
          <a:prstGeom prst="line">
            <a:avLst/>
          </a:prstGeom>
          <a:noFill/>
          <a:ln w="50800">
            <a:solidFill>
              <a:schemeClr val="tx1"/>
            </a:solidFill>
            <a:prstDash val="sysDot"/>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22554" name="Line 30"/>
          <p:cNvSpPr>
            <a:spLocks noChangeShapeType="1"/>
          </p:cNvSpPr>
          <p:nvPr/>
        </p:nvSpPr>
        <p:spPr bwMode="auto">
          <a:xfrm flipH="1" flipV="1">
            <a:off x="1905000" y="2362200"/>
            <a:ext cx="914400" cy="381000"/>
          </a:xfrm>
          <a:prstGeom prst="line">
            <a:avLst/>
          </a:prstGeom>
          <a:noFill/>
          <a:ln w="50800">
            <a:solidFill>
              <a:schemeClr val="tx1"/>
            </a:solidFill>
            <a:prstDash val="sysDot"/>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GB"/>
          </a:p>
        </p:txBody>
      </p:sp>
      <p:sp>
        <p:nvSpPr>
          <p:cNvPr id="22555" name="Line 31"/>
          <p:cNvSpPr>
            <a:spLocks noChangeShapeType="1"/>
          </p:cNvSpPr>
          <p:nvPr/>
        </p:nvSpPr>
        <p:spPr bwMode="auto">
          <a:xfrm>
            <a:off x="4572000" y="4267200"/>
            <a:ext cx="533400" cy="381000"/>
          </a:xfrm>
          <a:prstGeom prst="line">
            <a:avLst/>
          </a:prstGeom>
          <a:noFill/>
          <a:ln w="50800">
            <a:solidFill>
              <a:schemeClr val="tx1"/>
            </a:solidFill>
            <a:prstDash val="sysDot"/>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22556" name="Line 32"/>
          <p:cNvSpPr>
            <a:spLocks noChangeShapeType="1"/>
          </p:cNvSpPr>
          <p:nvPr/>
        </p:nvSpPr>
        <p:spPr bwMode="auto">
          <a:xfrm flipV="1">
            <a:off x="4495800" y="2743200"/>
            <a:ext cx="762000" cy="525463"/>
          </a:xfrm>
          <a:prstGeom prst="line">
            <a:avLst/>
          </a:prstGeom>
          <a:noFill/>
          <a:ln w="50800">
            <a:solidFill>
              <a:schemeClr val="tx1"/>
            </a:solidFill>
            <a:prstDash val="sysDot"/>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grpSp>
        <p:nvGrpSpPr>
          <p:cNvPr id="22557" name="Group 33"/>
          <p:cNvGrpSpPr>
            <a:grpSpLocks/>
          </p:cNvGrpSpPr>
          <p:nvPr/>
        </p:nvGrpSpPr>
        <p:grpSpPr bwMode="auto">
          <a:xfrm>
            <a:off x="5181600" y="1524000"/>
            <a:ext cx="1303338" cy="1744663"/>
            <a:chOff x="3796" y="1002"/>
            <a:chExt cx="812" cy="1081"/>
          </a:xfrm>
        </p:grpSpPr>
        <p:sp>
          <p:nvSpPr>
            <p:cNvPr id="22589" name="Rectangle 34"/>
            <p:cNvSpPr>
              <a:spLocks noChangeArrowheads="1"/>
            </p:cNvSpPr>
            <p:nvPr/>
          </p:nvSpPr>
          <p:spPr bwMode="auto">
            <a:xfrm>
              <a:off x="3796" y="1262"/>
              <a:ext cx="812" cy="821"/>
            </a:xfrm>
            <a:prstGeom prst="rect">
              <a:avLst/>
            </a:prstGeom>
            <a:solidFill>
              <a:srgbClr val="FFCC99"/>
            </a:solidFill>
            <a:ln w="9525">
              <a:solidFill>
                <a:schemeClr val="tx1"/>
              </a:solidFill>
              <a:miter lim="800000"/>
              <a:headEnd/>
              <a:tailEnd/>
            </a:ln>
          </p:spPr>
          <p:txBody>
            <a:bodyPr wrap="none" lIns="92075" tIns="46038" rIns="92075" bIns="46038">
              <a:spAutoFit/>
            </a:bodyPr>
            <a:lstStyle/>
            <a:p>
              <a:pPr eaLnBrk="0" hangingPunct="0"/>
              <a:r>
                <a:rPr lang="en-US" sz="1600">
                  <a:latin typeface="Times New Roman" pitchFamily="18" charset="0"/>
                </a:rPr>
                <a:t>item_key</a:t>
              </a:r>
            </a:p>
            <a:p>
              <a:pPr eaLnBrk="0" hangingPunct="0"/>
              <a:r>
                <a:rPr lang="en-US" sz="1600">
                  <a:latin typeface="Times New Roman" pitchFamily="18" charset="0"/>
                </a:rPr>
                <a:t>item_name</a:t>
              </a:r>
            </a:p>
            <a:p>
              <a:pPr eaLnBrk="0" hangingPunct="0"/>
              <a:r>
                <a:rPr lang="en-US" sz="1600">
                  <a:latin typeface="Times New Roman" pitchFamily="18" charset="0"/>
                </a:rPr>
                <a:t>brand</a:t>
              </a:r>
            </a:p>
            <a:p>
              <a:pPr eaLnBrk="0" hangingPunct="0"/>
              <a:r>
                <a:rPr lang="en-US" sz="1600">
                  <a:latin typeface="Times New Roman" pitchFamily="18" charset="0"/>
                </a:rPr>
                <a:t>type</a:t>
              </a:r>
            </a:p>
            <a:p>
              <a:pPr eaLnBrk="0" hangingPunct="0"/>
              <a:r>
                <a:rPr lang="en-US" sz="1600">
                  <a:latin typeface="Times New Roman" pitchFamily="18" charset="0"/>
                </a:rPr>
                <a:t>supplier_type</a:t>
              </a:r>
            </a:p>
          </p:txBody>
        </p:sp>
        <p:sp>
          <p:nvSpPr>
            <p:cNvPr id="22590" name="Text Box 35"/>
            <p:cNvSpPr txBox="1">
              <a:spLocks noChangeArrowheads="1"/>
            </p:cNvSpPr>
            <p:nvPr/>
          </p:nvSpPr>
          <p:spPr bwMode="auto">
            <a:xfrm>
              <a:off x="3953" y="1002"/>
              <a:ext cx="401" cy="252"/>
            </a:xfrm>
            <a:prstGeom prst="rect">
              <a:avLst/>
            </a:prstGeom>
            <a:solidFill>
              <a:srgbClr val="FFCC99"/>
            </a:solidFill>
            <a:ln w="9525">
              <a:solidFill>
                <a:schemeClr val="tx1"/>
              </a:solidFill>
              <a:miter lim="800000"/>
              <a:headEnd/>
              <a:tailEnd/>
            </a:ln>
          </p:spPr>
          <p:txBody>
            <a:bodyPr wrap="none" anchor="ct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a:r>
                <a:rPr lang="en-US" sz="2000">
                  <a:latin typeface="Times New Roman" pitchFamily="18" charset="0"/>
                </a:rPr>
                <a:t>item</a:t>
              </a:r>
            </a:p>
          </p:txBody>
        </p:sp>
      </p:grpSp>
      <p:grpSp>
        <p:nvGrpSpPr>
          <p:cNvPr id="22558" name="Group 36"/>
          <p:cNvGrpSpPr>
            <a:grpSpLocks/>
          </p:cNvGrpSpPr>
          <p:nvPr/>
        </p:nvGrpSpPr>
        <p:grpSpPr bwMode="auto">
          <a:xfrm>
            <a:off x="304800" y="3962400"/>
            <a:ext cx="1290638" cy="1230313"/>
            <a:chOff x="3896" y="2472"/>
            <a:chExt cx="803" cy="762"/>
          </a:xfrm>
        </p:grpSpPr>
        <p:sp>
          <p:nvSpPr>
            <p:cNvPr id="22587" name="Rectangle 37"/>
            <p:cNvSpPr>
              <a:spLocks noChangeArrowheads="1"/>
            </p:cNvSpPr>
            <p:nvPr/>
          </p:nvSpPr>
          <p:spPr bwMode="auto">
            <a:xfrm>
              <a:off x="3896" y="2716"/>
              <a:ext cx="803" cy="518"/>
            </a:xfrm>
            <a:prstGeom prst="rect">
              <a:avLst/>
            </a:prstGeom>
            <a:solidFill>
              <a:srgbClr val="CCECFF"/>
            </a:solidFill>
            <a:ln w="9525">
              <a:solidFill>
                <a:schemeClr val="tx1"/>
              </a:solidFill>
              <a:miter lim="800000"/>
              <a:headEnd/>
              <a:tailEnd/>
            </a:ln>
          </p:spPr>
          <p:txBody>
            <a:bodyPr wrap="none" lIns="92075" tIns="46038" rIns="92075" bIns="46038">
              <a:spAutoFit/>
            </a:bodyPr>
            <a:lstStyle/>
            <a:p>
              <a:pPr eaLnBrk="0" hangingPunct="0"/>
              <a:r>
                <a:rPr lang="en-US" sz="1600">
                  <a:latin typeface="Times New Roman" pitchFamily="18" charset="0"/>
                </a:rPr>
                <a:t>branch_key</a:t>
              </a:r>
            </a:p>
            <a:p>
              <a:pPr eaLnBrk="0" hangingPunct="0"/>
              <a:r>
                <a:rPr lang="en-US" sz="1600">
                  <a:latin typeface="Times New Roman" pitchFamily="18" charset="0"/>
                </a:rPr>
                <a:t>branch_name</a:t>
              </a:r>
            </a:p>
            <a:p>
              <a:pPr eaLnBrk="0" hangingPunct="0"/>
              <a:r>
                <a:rPr lang="en-US" sz="1600">
                  <a:latin typeface="Times New Roman" pitchFamily="18" charset="0"/>
                </a:rPr>
                <a:t>branch_type</a:t>
              </a:r>
            </a:p>
          </p:txBody>
        </p:sp>
        <p:sp>
          <p:nvSpPr>
            <p:cNvPr id="22588" name="Text Box 38"/>
            <p:cNvSpPr txBox="1">
              <a:spLocks noChangeArrowheads="1"/>
            </p:cNvSpPr>
            <p:nvPr/>
          </p:nvSpPr>
          <p:spPr bwMode="auto">
            <a:xfrm>
              <a:off x="3907" y="2472"/>
              <a:ext cx="507" cy="233"/>
            </a:xfrm>
            <a:prstGeom prst="rect">
              <a:avLst/>
            </a:prstGeom>
            <a:solidFill>
              <a:srgbClr val="CCECFF"/>
            </a:solidFill>
            <a:ln w="9525">
              <a:solidFill>
                <a:schemeClr val="tx1"/>
              </a:solidFill>
              <a:miter lim="800000"/>
              <a:headEnd/>
              <a:tailEnd/>
            </a:ln>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a:r>
                <a:rPr lang="en-US" sz="1800">
                  <a:latin typeface="Times New Roman" pitchFamily="18" charset="0"/>
                </a:rPr>
                <a:t>branch</a:t>
              </a:r>
            </a:p>
          </p:txBody>
        </p:sp>
      </p:grpSp>
      <p:sp>
        <p:nvSpPr>
          <p:cNvPr id="22559" name="Rectangle 39"/>
          <p:cNvSpPr>
            <a:spLocks noChangeArrowheads="1"/>
          </p:cNvSpPr>
          <p:nvPr/>
        </p:nvSpPr>
        <p:spPr bwMode="auto">
          <a:xfrm>
            <a:off x="7011988" y="2495550"/>
            <a:ext cx="1608137" cy="4572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2560" name="Rectangle 40"/>
          <p:cNvSpPr>
            <a:spLocks noChangeArrowheads="1"/>
          </p:cNvSpPr>
          <p:nvPr/>
        </p:nvSpPr>
        <p:spPr bwMode="auto">
          <a:xfrm>
            <a:off x="6859588" y="1581150"/>
            <a:ext cx="2038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800">
                <a:latin typeface="Times New Roman" pitchFamily="18" charset="0"/>
              </a:rPr>
              <a:t>Shipping Fact Table</a:t>
            </a:r>
          </a:p>
        </p:txBody>
      </p:sp>
      <p:sp>
        <p:nvSpPr>
          <p:cNvPr id="22561" name="Rectangle 41"/>
          <p:cNvSpPr>
            <a:spLocks noChangeArrowheads="1"/>
          </p:cNvSpPr>
          <p:nvPr/>
        </p:nvSpPr>
        <p:spPr bwMode="auto">
          <a:xfrm>
            <a:off x="7011988" y="2038350"/>
            <a:ext cx="1600200" cy="45243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2562" name="Rectangle 42"/>
          <p:cNvSpPr>
            <a:spLocks noChangeArrowheads="1"/>
          </p:cNvSpPr>
          <p:nvPr/>
        </p:nvSpPr>
        <p:spPr bwMode="auto">
          <a:xfrm>
            <a:off x="7011988" y="2114550"/>
            <a:ext cx="1601787" cy="366713"/>
          </a:xfrm>
          <a:prstGeom prst="rect">
            <a:avLst/>
          </a:prstGeom>
          <a:solidFill>
            <a:srgbClr val="00FF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ctr" eaLnBrk="0" hangingPunct="0"/>
            <a:r>
              <a:rPr lang="en-US" sz="1800">
                <a:latin typeface="Times New Roman" pitchFamily="18" charset="0"/>
              </a:rPr>
              <a:t>time_key</a:t>
            </a:r>
          </a:p>
        </p:txBody>
      </p:sp>
      <p:sp>
        <p:nvSpPr>
          <p:cNvPr id="22563" name="Rectangle 43"/>
          <p:cNvSpPr>
            <a:spLocks noChangeArrowheads="1"/>
          </p:cNvSpPr>
          <p:nvPr/>
        </p:nvSpPr>
        <p:spPr bwMode="auto">
          <a:xfrm>
            <a:off x="7011988" y="2571750"/>
            <a:ext cx="1600200" cy="366713"/>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r>
              <a:rPr lang="en-US" sz="1800">
                <a:latin typeface="Times New Roman" pitchFamily="18" charset="0"/>
              </a:rPr>
              <a:t>         item_key</a:t>
            </a:r>
          </a:p>
        </p:txBody>
      </p:sp>
      <p:sp>
        <p:nvSpPr>
          <p:cNvPr id="22564" name="Rectangle 44"/>
          <p:cNvSpPr>
            <a:spLocks noChangeArrowheads="1"/>
          </p:cNvSpPr>
          <p:nvPr/>
        </p:nvSpPr>
        <p:spPr bwMode="auto">
          <a:xfrm>
            <a:off x="7011988" y="2952750"/>
            <a:ext cx="1600200" cy="450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2565" name="Rectangle 45"/>
          <p:cNvSpPr>
            <a:spLocks noChangeArrowheads="1"/>
          </p:cNvSpPr>
          <p:nvPr/>
        </p:nvSpPr>
        <p:spPr bwMode="auto">
          <a:xfrm>
            <a:off x="7011988" y="2952750"/>
            <a:ext cx="1600200" cy="36671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r>
              <a:rPr lang="en-US" sz="1800">
                <a:latin typeface="Times New Roman" pitchFamily="18" charset="0"/>
              </a:rPr>
              <a:t>     shipper_key</a:t>
            </a:r>
          </a:p>
        </p:txBody>
      </p:sp>
      <p:sp>
        <p:nvSpPr>
          <p:cNvPr id="22566" name="Rectangle 46"/>
          <p:cNvSpPr>
            <a:spLocks noChangeArrowheads="1"/>
          </p:cNvSpPr>
          <p:nvPr/>
        </p:nvSpPr>
        <p:spPr bwMode="auto">
          <a:xfrm>
            <a:off x="7011988" y="3409950"/>
            <a:ext cx="1600200" cy="45243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2567" name="Rectangle 47"/>
          <p:cNvSpPr>
            <a:spLocks noChangeArrowheads="1"/>
          </p:cNvSpPr>
          <p:nvPr/>
        </p:nvSpPr>
        <p:spPr bwMode="auto">
          <a:xfrm>
            <a:off x="7010400" y="3429000"/>
            <a:ext cx="1593850" cy="366713"/>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800">
                <a:latin typeface="Times New Roman" pitchFamily="18" charset="0"/>
              </a:rPr>
              <a:t>  from_location</a:t>
            </a:r>
          </a:p>
        </p:txBody>
      </p:sp>
      <p:sp>
        <p:nvSpPr>
          <p:cNvPr id="22568" name="Rectangle 48"/>
          <p:cNvSpPr>
            <a:spLocks noChangeArrowheads="1"/>
          </p:cNvSpPr>
          <p:nvPr/>
        </p:nvSpPr>
        <p:spPr bwMode="auto">
          <a:xfrm>
            <a:off x="6977063" y="3867150"/>
            <a:ext cx="1635125" cy="45561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2569" name="Rectangle 49"/>
          <p:cNvSpPr>
            <a:spLocks noChangeArrowheads="1"/>
          </p:cNvSpPr>
          <p:nvPr/>
        </p:nvSpPr>
        <p:spPr bwMode="auto">
          <a:xfrm>
            <a:off x="7011988" y="3943350"/>
            <a:ext cx="1555750" cy="366713"/>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800">
                <a:latin typeface="Times New Roman" pitchFamily="18" charset="0"/>
              </a:rPr>
              <a:t>      to_location</a:t>
            </a:r>
          </a:p>
        </p:txBody>
      </p:sp>
      <p:sp>
        <p:nvSpPr>
          <p:cNvPr id="22570" name="Rectangle 50"/>
          <p:cNvSpPr>
            <a:spLocks noChangeArrowheads="1"/>
          </p:cNvSpPr>
          <p:nvPr/>
        </p:nvSpPr>
        <p:spPr bwMode="auto">
          <a:xfrm>
            <a:off x="6977063" y="4324350"/>
            <a:ext cx="1635125" cy="46196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2571" name="Rectangle 51"/>
          <p:cNvSpPr>
            <a:spLocks noChangeArrowheads="1"/>
          </p:cNvSpPr>
          <p:nvPr/>
        </p:nvSpPr>
        <p:spPr bwMode="auto">
          <a:xfrm>
            <a:off x="7011988" y="4365625"/>
            <a:ext cx="1574800" cy="366713"/>
          </a:xfrm>
          <a:prstGeom prst="rect">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800">
                <a:latin typeface="Times New Roman" pitchFamily="18" charset="0"/>
              </a:rPr>
              <a:t>     dollars_cost</a:t>
            </a:r>
          </a:p>
        </p:txBody>
      </p:sp>
      <p:sp>
        <p:nvSpPr>
          <p:cNvPr id="22572" name="Rectangle 52"/>
          <p:cNvSpPr>
            <a:spLocks noChangeArrowheads="1"/>
          </p:cNvSpPr>
          <p:nvPr/>
        </p:nvSpPr>
        <p:spPr bwMode="auto">
          <a:xfrm>
            <a:off x="6977063" y="4781550"/>
            <a:ext cx="1635125"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2573" name="Rectangle 53"/>
          <p:cNvSpPr>
            <a:spLocks noChangeArrowheads="1"/>
          </p:cNvSpPr>
          <p:nvPr/>
        </p:nvSpPr>
        <p:spPr bwMode="auto">
          <a:xfrm>
            <a:off x="6992938" y="4811713"/>
            <a:ext cx="1625600" cy="366712"/>
          </a:xfrm>
          <a:prstGeom prst="rect">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800">
                <a:latin typeface="Times New Roman" pitchFamily="18" charset="0"/>
              </a:rPr>
              <a:t>   units_shipped</a:t>
            </a:r>
          </a:p>
        </p:txBody>
      </p:sp>
      <p:sp>
        <p:nvSpPr>
          <p:cNvPr id="22574" name="Line 55"/>
          <p:cNvSpPr>
            <a:spLocks noChangeShapeType="1"/>
          </p:cNvSpPr>
          <p:nvPr/>
        </p:nvSpPr>
        <p:spPr bwMode="auto">
          <a:xfrm flipH="1" flipV="1">
            <a:off x="6629400" y="1524000"/>
            <a:ext cx="381000" cy="685800"/>
          </a:xfrm>
          <a:prstGeom prst="line">
            <a:avLst/>
          </a:prstGeom>
          <a:noFill/>
          <a:ln w="28575">
            <a:solidFill>
              <a:schemeClr val="tx1"/>
            </a:solidFill>
            <a:prstDash val="sysDot"/>
            <a:miter lim="800000"/>
            <a:headEnd/>
            <a:tailEnd/>
          </a:ln>
          <a:extLst>
            <a:ext uri="{909E8E84-426E-40DD-AFC4-6F175D3DCCD1}">
              <a14:hiddenFill xmlns:a14="http://schemas.microsoft.com/office/drawing/2010/main">
                <a:noFill/>
              </a14:hiddenFill>
            </a:ext>
          </a:extLst>
        </p:spPr>
        <p:txBody>
          <a:bodyPr wrap="none"/>
          <a:lstStyle/>
          <a:p>
            <a:endParaRPr lang="en-GB"/>
          </a:p>
        </p:txBody>
      </p:sp>
      <p:sp>
        <p:nvSpPr>
          <p:cNvPr id="22575" name="Line 56"/>
          <p:cNvSpPr>
            <a:spLocks noChangeShapeType="1"/>
          </p:cNvSpPr>
          <p:nvPr/>
        </p:nvSpPr>
        <p:spPr bwMode="auto">
          <a:xfrm flipH="1">
            <a:off x="2743200" y="1524000"/>
            <a:ext cx="3886200" cy="0"/>
          </a:xfrm>
          <a:prstGeom prst="line">
            <a:avLst/>
          </a:prstGeom>
          <a:noFill/>
          <a:ln w="28575">
            <a:solidFill>
              <a:schemeClr val="tx1"/>
            </a:solidFill>
            <a:prstDash val="sysDot"/>
            <a:miter lim="800000"/>
            <a:headEnd/>
            <a:tailEnd/>
          </a:ln>
          <a:extLst>
            <a:ext uri="{909E8E84-426E-40DD-AFC4-6F175D3DCCD1}">
              <a14:hiddenFill xmlns:a14="http://schemas.microsoft.com/office/drawing/2010/main">
                <a:noFill/>
              </a14:hiddenFill>
            </a:ext>
          </a:extLst>
        </p:spPr>
        <p:txBody>
          <a:bodyPr wrap="none"/>
          <a:lstStyle/>
          <a:p>
            <a:endParaRPr lang="en-GB"/>
          </a:p>
        </p:txBody>
      </p:sp>
      <p:sp>
        <p:nvSpPr>
          <p:cNvPr id="22576" name="Line 57"/>
          <p:cNvSpPr>
            <a:spLocks noChangeShapeType="1"/>
          </p:cNvSpPr>
          <p:nvPr/>
        </p:nvSpPr>
        <p:spPr bwMode="auto">
          <a:xfrm flipH="1">
            <a:off x="1905000" y="1524000"/>
            <a:ext cx="914400" cy="457200"/>
          </a:xfrm>
          <a:prstGeom prst="line">
            <a:avLst/>
          </a:prstGeom>
          <a:noFill/>
          <a:ln w="28575">
            <a:solidFill>
              <a:schemeClr val="tx1"/>
            </a:solidFill>
            <a:prstDash val="sysDot"/>
            <a:miter lim="800000"/>
            <a:headEnd/>
            <a:tailEnd type="triangle" w="med" len="med"/>
          </a:ln>
          <a:extLst>
            <a:ext uri="{909E8E84-426E-40DD-AFC4-6F175D3DCCD1}">
              <a14:hiddenFill xmlns:a14="http://schemas.microsoft.com/office/drawing/2010/main">
                <a:noFill/>
              </a14:hiddenFill>
            </a:ext>
          </a:extLst>
        </p:spPr>
        <p:txBody>
          <a:bodyPr wrap="none"/>
          <a:lstStyle/>
          <a:p>
            <a:endParaRPr lang="en-GB"/>
          </a:p>
        </p:txBody>
      </p:sp>
      <p:sp>
        <p:nvSpPr>
          <p:cNvPr id="22577" name="Line 58"/>
          <p:cNvSpPr>
            <a:spLocks noChangeShapeType="1"/>
          </p:cNvSpPr>
          <p:nvPr/>
        </p:nvSpPr>
        <p:spPr bwMode="auto">
          <a:xfrm flipH="1" flipV="1">
            <a:off x="6477000" y="2286000"/>
            <a:ext cx="533400" cy="457200"/>
          </a:xfrm>
          <a:prstGeom prst="line">
            <a:avLst/>
          </a:prstGeom>
          <a:noFill/>
          <a:ln w="28575">
            <a:solidFill>
              <a:schemeClr val="tx1"/>
            </a:solidFill>
            <a:prstDash val="sysDot"/>
            <a:miter lim="800000"/>
            <a:headEnd/>
            <a:tailEnd type="triangle" w="med" len="med"/>
          </a:ln>
          <a:extLst>
            <a:ext uri="{909E8E84-426E-40DD-AFC4-6F175D3DCCD1}">
              <a14:hiddenFill xmlns:a14="http://schemas.microsoft.com/office/drawing/2010/main">
                <a:noFill/>
              </a14:hiddenFill>
            </a:ext>
          </a:extLst>
        </p:spPr>
        <p:txBody>
          <a:bodyPr wrap="none"/>
          <a:lstStyle/>
          <a:p>
            <a:endParaRPr lang="en-GB"/>
          </a:p>
        </p:txBody>
      </p:sp>
      <p:sp>
        <p:nvSpPr>
          <p:cNvPr id="22578" name="Line 59"/>
          <p:cNvSpPr>
            <a:spLocks noChangeShapeType="1"/>
          </p:cNvSpPr>
          <p:nvPr/>
        </p:nvSpPr>
        <p:spPr bwMode="auto">
          <a:xfrm flipH="1">
            <a:off x="6248400" y="3657600"/>
            <a:ext cx="685800" cy="762000"/>
          </a:xfrm>
          <a:prstGeom prst="line">
            <a:avLst/>
          </a:prstGeom>
          <a:noFill/>
          <a:ln w="28575">
            <a:solidFill>
              <a:schemeClr val="tx1"/>
            </a:solidFill>
            <a:prstDash val="sysDot"/>
            <a:miter lim="800000"/>
            <a:headEnd/>
            <a:tailEnd type="triangle" w="med" len="med"/>
          </a:ln>
          <a:extLst>
            <a:ext uri="{909E8E84-426E-40DD-AFC4-6F175D3DCCD1}">
              <a14:hiddenFill xmlns:a14="http://schemas.microsoft.com/office/drawing/2010/main">
                <a:noFill/>
              </a14:hiddenFill>
            </a:ext>
          </a:extLst>
        </p:spPr>
        <p:txBody>
          <a:bodyPr wrap="none"/>
          <a:lstStyle/>
          <a:p>
            <a:endParaRPr lang="en-GB"/>
          </a:p>
        </p:txBody>
      </p:sp>
      <p:sp>
        <p:nvSpPr>
          <p:cNvPr id="22579" name="Line 60"/>
          <p:cNvSpPr>
            <a:spLocks noChangeShapeType="1"/>
          </p:cNvSpPr>
          <p:nvPr/>
        </p:nvSpPr>
        <p:spPr bwMode="auto">
          <a:xfrm flipH="1">
            <a:off x="6477000" y="4191000"/>
            <a:ext cx="457200" cy="228600"/>
          </a:xfrm>
          <a:prstGeom prst="line">
            <a:avLst/>
          </a:prstGeom>
          <a:noFill/>
          <a:ln w="28575">
            <a:solidFill>
              <a:schemeClr val="tx1"/>
            </a:solidFill>
            <a:prstDash val="sysDot"/>
            <a:miter lim="800000"/>
            <a:headEnd/>
            <a:tailEnd type="triangle" w="med" len="med"/>
          </a:ln>
          <a:extLst>
            <a:ext uri="{909E8E84-426E-40DD-AFC4-6F175D3DCCD1}">
              <a14:hiddenFill xmlns:a14="http://schemas.microsoft.com/office/drawing/2010/main">
                <a:noFill/>
              </a14:hiddenFill>
            </a:ext>
          </a:extLst>
        </p:spPr>
        <p:txBody>
          <a:bodyPr wrap="none"/>
          <a:lstStyle/>
          <a:p>
            <a:endParaRPr lang="en-GB"/>
          </a:p>
        </p:txBody>
      </p:sp>
      <p:sp>
        <p:nvSpPr>
          <p:cNvPr id="22580" name="Line 61"/>
          <p:cNvSpPr>
            <a:spLocks noChangeShapeType="1"/>
          </p:cNvSpPr>
          <p:nvPr/>
        </p:nvSpPr>
        <p:spPr bwMode="auto">
          <a:xfrm>
            <a:off x="8991600" y="3200400"/>
            <a:ext cx="0" cy="1676400"/>
          </a:xfrm>
          <a:prstGeom prst="line">
            <a:avLst/>
          </a:prstGeom>
          <a:noFill/>
          <a:ln w="28575">
            <a:solidFill>
              <a:schemeClr val="tx1"/>
            </a:solidFill>
            <a:prstDash val="sysDot"/>
            <a:miter lim="800000"/>
            <a:headEnd/>
            <a:tailEnd/>
          </a:ln>
          <a:extLst>
            <a:ext uri="{909E8E84-426E-40DD-AFC4-6F175D3DCCD1}">
              <a14:hiddenFill xmlns:a14="http://schemas.microsoft.com/office/drawing/2010/main">
                <a:noFill/>
              </a14:hiddenFill>
            </a:ext>
          </a:extLst>
        </p:spPr>
        <p:txBody>
          <a:bodyPr wrap="none"/>
          <a:lstStyle/>
          <a:p>
            <a:endParaRPr lang="en-GB"/>
          </a:p>
        </p:txBody>
      </p:sp>
      <p:grpSp>
        <p:nvGrpSpPr>
          <p:cNvPr id="22581" name="Group 63"/>
          <p:cNvGrpSpPr>
            <a:grpSpLocks/>
          </p:cNvGrpSpPr>
          <p:nvPr/>
        </p:nvGrpSpPr>
        <p:grpSpPr bwMode="auto">
          <a:xfrm>
            <a:off x="7612063" y="5410200"/>
            <a:ext cx="1344612" cy="1473200"/>
            <a:chOff x="3891" y="2472"/>
            <a:chExt cx="836" cy="911"/>
          </a:xfrm>
        </p:grpSpPr>
        <p:sp>
          <p:nvSpPr>
            <p:cNvPr id="22585" name="Rectangle 64"/>
            <p:cNvSpPr>
              <a:spLocks noChangeArrowheads="1"/>
            </p:cNvSpPr>
            <p:nvPr/>
          </p:nvSpPr>
          <p:spPr bwMode="auto">
            <a:xfrm>
              <a:off x="3896" y="2715"/>
              <a:ext cx="831" cy="668"/>
            </a:xfrm>
            <a:prstGeom prst="rect">
              <a:avLst/>
            </a:prstGeom>
            <a:solidFill>
              <a:srgbClr val="CCECFF"/>
            </a:solidFill>
            <a:ln w="9525">
              <a:solidFill>
                <a:schemeClr val="tx1"/>
              </a:solidFill>
              <a:miter lim="800000"/>
              <a:headEnd/>
              <a:tailEnd/>
            </a:ln>
          </p:spPr>
          <p:txBody>
            <a:bodyPr wrap="none" lIns="92075" tIns="46038" rIns="92075" bIns="46038">
              <a:spAutoFit/>
            </a:bodyPr>
            <a:lstStyle/>
            <a:p>
              <a:pPr eaLnBrk="0" hangingPunct="0"/>
              <a:r>
                <a:rPr lang="en-US" sz="1600">
                  <a:latin typeface="Times New Roman" pitchFamily="18" charset="0"/>
                </a:rPr>
                <a:t>shipper_key</a:t>
              </a:r>
            </a:p>
            <a:p>
              <a:pPr eaLnBrk="0" hangingPunct="0"/>
              <a:r>
                <a:rPr lang="en-US" sz="1600">
                  <a:latin typeface="Times New Roman" pitchFamily="18" charset="0"/>
                </a:rPr>
                <a:t>shipper_name</a:t>
              </a:r>
            </a:p>
            <a:p>
              <a:pPr eaLnBrk="0" hangingPunct="0"/>
              <a:r>
                <a:rPr lang="en-US" sz="1600">
                  <a:latin typeface="Times New Roman" pitchFamily="18" charset="0"/>
                </a:rPr>
                <a:t>location_key</a:t>
              </a:r>
            </a:p>
            <a:p>
              <a:pPr eaLnBrk="0" hangingPunct="0"/>
              <a:r>
                <a:rPr lang="en-US" sz="1600">
                  <a:latin typeface="Times New Roman" pitchFamily="18" charset="0"/>
                </a:rPr>
                <a:t>shipper_type</a:t>
              </a:r>
            </a:p>
          </p:txBody>
        </p:sp>
        <p:sp>
          <p:nvSpPr>
            <p:cNvPr id="22586" name="Text Box 65"/>
            <p:cNvSpPr txBox="1">
              <a:spLocks noChangeArrowheads="1"/>
            </p:cNvSpPr>
            <p:nvPr/>
          </p:nvSpPr>
          <p:spPr bwMode="auto">
            <a:xfrm>
              <a:off x="3891" y="2472"/>
              <a:ext cx="539" cy="233"/>
            </a:xfrm>
            <a:prstGeom prst="rect">
              <a:avLst/>
            </a:prstGeom>
            <a:solidFill>
              <a:srgbClr val="CCECFF"/>
            </a:solidFill>
            <a:ln w="9525">
              <a:solidFill>
                <a:schemeClr val="tx1"/>
              </a:solidFill>
              <a:miter lim="800000"/>
              <a:headEnd/>
              <a:tailEnd/>
            </a:ln>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a:r>
                <a:rPr lang="en-US" sz="1800">
                  <a:latin typeface="Times New Roman" pitchFamily="18" charset="0"/>
                </a:rPr>
                <a:t>shipper</a:t>
              </a:r>
            </a:p>
          </p:txBody>
        </p:sp>
      </p:grpSp>
      <p:sp>
        <p:nvSpPr>
          <p:cNvPr id="22582" name="Line 66"/>
          <p:cNvSpPr>
            <a:spLocks noChangeShapeType="1"/>
          </p:cNvSpPr>
          <p:nvPr/>
        </p:nvSpPr>
        <p:spPr bwMode="auto">
          <a:xfrm flipH="1">
            <a:off x="8610600" y="4800600"/>
            <a:ext cx="381000" cy="1066800"/>
          </a:xfrm>
          <a:prstGeom prst="line">
            <a:avLst/>
          </a:prstGeom>
          <a:noFill/>
          <a:ln w="28575">
            <a:solidFill>
              <a:schemeClr val="tx1"/>
            </a:solidFill>
            <a:prstDash val="sysDot"/>
            <a:miter lim="800000"/>
            <a:headEnd/>
            <a:tailEnd type="triangle" w="med" len="med"/>
          </a:ln>
          <a:extLst>
            <a:ext uri="{909E8E84-426E-40DD-AFC4-6F175D3DCCD1}">
              <a14:hiddenFill xmlns:a14="http://schemas.microsoft.com/office/drawing/2010/main">
                <a:noFill/>
              </a14:hiddenFill>
            </a:ext>
          </a:extLst>
        </p:spPr>
        <p:txBody>
          <a:bodyPr wrap="none"/>
          <a:lstStyle/>
          <a:p>
            <a:endParaRPr lang="en-GB"/>
          </a:p>
        </p:txBody>
      </p:sp>
      <p:sp>
        <p:nvSpPr>
          <p:cNvPr id="22583" name="Line 67"/>
          <p:cNvSpPr>
            <a:spLocks noChangeShapeType="1"/>
          </p:cNvSpPr>
          <p:nvPr/>
        </p:nvSpPr>
        <p:spPr bwMode="auto">
          <a:xfrm>
            <a:off x="8610600" y="3200400"/>
            <a:ext cx="381000" cy="0"/>
          </a:xfrm>
          <a:prstGeom prst="line">
            <a:avLst/>
          </a:prstGeom>
          <a:noFill/>
          <a:ln w="28575">
            <a:solidFill>
              <a:schemeClr val="tx1"/>
            </a:solidFill>
            <a:prstDash val="sysDot"/>
            <a:miter lim="800000"/>
            <a:headEnd/>
            <a:tailEnd/>
          </a:ln>
          <a:extLst>
            <a:ext uri="{909E8E84-426E-40DD-AFC4-6F175D3DCCD1}">
              <a14:hiddenFill xmlns:a14="http://schemas.microsoft.com/office/drawing/2010/main">
                <a:noFill/>
              </a14:hiddenFill>
            </a:ext>
          </a:extLst>
        </p:spPr>
        <p:txBody>
          <a:bodyPr wrap="none"/>
          <a:lstStyle/>
          <a:p>
            <a:endParaRPr lang="en-GB"/>
          </a:p>
        </p:txBody>
      </p:sp>
      <p:sp>
        <p:nvSpPr>
          <p:cNvPr id="22584" name="Line 68"/>
          <p:cNvSpPr>
            <a:spLocks noChangeShapeType="1"/>
          </p:cNvSpPr>
          <p:nvPr/>
        </p:nvSpPr>
        <p:spPr bwMode="auto">
          <a:xfrm flipH="1" flipV="1">
            <a:off x="5867400" y="5791200"/>
            <a:ext cx="1752600" cy="685800"/>
          </a:xfrm>
          <a:prstGeom prst="line">
            <a:avLst/>
          </a:prstGeom>
          <a:noFill/>
          <a:ln w="28575">
            <a:solidFill>
              <a:schemeClr val="tx1"/>
            </a:solidFill>
            <a:prstDash val="sysDot"/>
            <a:miter lim="800000"/>
            <a:headEnd/>
            <a:tailEnd type="triangle" w="med" len="med"/>
          </a:ln>
          <a:extLst>
            <a:ext uri="{909E8E84-426E-40DD-AFC4-6F175D3DCCD1}">
              <a14:hiddenFill xmlns:a14="http://schemas.microsoft.com/office/drawing/2010/main">
                <a:noFill/>
              </a14:hiddenFill>
            </a:ext>
          </a:extLst>
        </p:spPr>
        <p:txBody>
          <a:bodyPr wrap="none"/>
          <a:lstStyle/>
          <a:p>
            <a:endParaRPr lang="en-GB"/>
          </a:p>
        </p:txBody>
      </p:sp>
    </p:spTree>
    <p:extLst>
      <p:ext uri="{BB962C8B-B14F-4D97-AF65-F5344CB8AC3E}">
        <p14:creationId xmlns:p14="http://schemas.microsoft.com/office/powerpoint/2010/main" val="3558910625"/>
      </p:ext>
    </p:extLst>
  </p:cSld>
  <p:clrMapOvr>
    <a:masterClrMapping/>
  </p:clrMapOvr>
  <p:transition>
    <p:zoom/>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4"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C83D3C21-5F3A-4AAD-B8B4-4E75E351D0B1}" type="slidenum">
              <a:rPr lang="en-US" sz="1200" smtClean="0"/>
              <a:pPr eaLnBrk="1" hangingPunct="1"/>
              <a:t>51</a:t>
            </a:fld>
            <a:endParaRPr lang="en-US" sz="1200" smtClean="0"/>
          </a:p>
        </p:txBody>
      </p:sp>
      <p:sp>
        <p:nvSpPr>
          <p:cNvPr id="23555" name="Rectangle 2"/>
          <p:cNvSpPr>
            <a:spLocks noGrp="1" noChangeArrowheads="1"/>
          </p:cNvSpPr>
          <p:nvPr>
            <p:ph type="title"/>
          </p:nvPr>
        </p:nvSpPr>
        <p:spPr>
          <a:xfrm>
            <a:off x="609600" y="533400"/>
            <a:ext cx="8001000" cy="609600"/>
          </a:xfrm>
        </p:spPr>
        <p:txBody>
          <a:bodyPr/>
          <a:lstStyle/>
          <a:p>
            <a:pPr eaLnBrk="1" hangingPunct="1"/>
            <a:r>
              <a:rPr lang="en-US" sz="3200" smtClean="0"/>
              <a:t>A Concept Hierarchy: </a:t>
            </a:r>
            <a:br>
              <a:rPr lang="en-US" sz="3200" smtClean="0"/>
            </a:br>
            <a:r>
              <a:rPr lang="en-US" sz="3200" b="1" smtClean="0"/>
              <a:t>Dimension</a:t>
            </a:r>
            <a:r>
              <a:rPr lang="en-US" sz="3200" smtClean="0"/>
              <a:t> (location)</a:t>
            </a:r>
          </a:p>
        </p:txBody>
      </p:sp>
      <p:sp>
        <p:nvSpPr>
          <p:cNvPr id="23556" name="Text Box 3"/>
          <p:cNvSpPr txBox="1">
            <a:spLocks noChangeArrowheads="1"/>
          </p:cNvSpPr>
          <p:nvPr/>
        </p:nvSpPr>
        <p:spPr bwMode="auto">
          <a:xfrm>
            <a:off x="4876800" y="1447800"/>
            <a:ext cx="487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en-US">
                <a:latin typeface="Times New Roman" pitchFamily="18" charset="0"/>
              </a:rPr>
              <a:t>all</a:t>
            </a:r>
          </a:p>
        </p:txBody>
      </p:sp>
      <p:sp>
        <p:nvSpPr>
          <p:cNvPr id="23557" name="Text Box 4"/>
          <p:cNvSpPr txBox="1">
            <a:spLocks noChangeArrowheads="1"/>
          </p:cNvSpPr>
          <p:nvPr/>
        </p:nvSpPr>
        <p:spPr bwMode="auto">
          <a:xfrm>
            <a:off x="3352800" y="2438400"/>
            <a:ext cx="1063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en-US">
                <a:latin typeface="Times New Roman" pitchFamily="18" charset="0"/>
              </a:rPr>
              <a:t>Europe</a:t>
            </a:r>
          </a:p>
        </p:txBody>
      </p:sp>
      <p:sp>
        <p:nvSpPr>
          <p:cNvPr id="23558" name="Text Box 5"/>
          <p:cNvSpPr txBox="1">
            <a:spLocks noChangeArrowheads="1"/>
          </p:cNvSpPr>
          <p:nvPr/>
        </p:nvSpPr>
        <p:spPr bwMode="auto">
          <a:xfrm>
            <a:off x="6400800" y="2438400"/>
            <a:ext cx="2095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en-US">
                <a:latin typeface="Times New Roman" pitchFamily="18" charset="0"/>
              </a:rPr>
              <a:t>North_America</a:t>
            </a:r>
          </a:p>
        </p:txBody>
      </p:sp>
      <p:sp>
        <p:nvSpPr>
          <p:cNvPr id="23559" name="Text Box 6"/>
          <p:cNvSpPr txBox="1">
            <a:spLocks noChangeArrowheads="1"/>
          </p:cNvSpPr>
          <p:nvPr/>
        </p:nvSpPr>
        <p:spPr bwMode="auto">
          <a:xfrm>
            <a:off x="8029575" y="3505200"/>
            <a:ext cx="1114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en-US">
                <a:latin typeface="Times New Roman" pitchFamily="18" charset="0"/>
              </a:rPr>
              <a:t>Mexico</a:t>
            </a:r>
          </a:p>
        </p:txBody>
      </p:sp>
      <p:sp>
        <p:nvSpPr>
          <p:cNvPr id="23560" name="Text Box 7"/>
          <p:cNvSpPr txBox="1">
            <a:spLocks noChangeArrowheads="1"/>
          </p:cNvSpPr>
          <p:nvPr/>
        </p:nvSpPr>
        <p:spPr bwMode="auto">
          <a:xfrm>
            <a:off x="5943600" y="3505200"/>
            <a:ext cx="1096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en-US">
                <a:latin typeface="Times New Roman" pitchFamily="18" charset="0"/>
              </a:rPr>
              <a:t>Canada</a:t>
            </a:r>
          </a:p>
        </p:txBody>
      </p:sp>
      <p:sp>
        <p:nvSpPr>
          <p:cNvPr id="23561" name="Text Box 8"/>
          <p:cNvSpPr txBox="1">
            <a:spLocks noChangeArrowheads="1"/>
          </p:cNvSpPr>
          <p:nvPr/>
        </p:nvSpPr>
        <p:spPr bwMode="auto">
          <a:xfrm>
            <a:off x="4227513" y="3505200"/>
            <a:ext cx="877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en-US">
                <a:latin typeface="Times New Roman" pitchFamily="18" charset="0"/>
              </a:rPr>
              <a:t>Spain</a:t>
            </a:r>
          </a:p>
        </p:txBody>
      </p:sp>
      <p:sp>
        <p:nvSpPr>
          <p:cNvPr id="23562" name="Text Box 9"/>
          <p:cNvSpPr txBox="1">
            <a:spLocks noChangeArrowheads="1"/>
          </p:cNvSpPr>
          <p:nvPr/>
        </p:nvSpPr>
        <p:spPr bwMode="auto">
          <a:xfrm>
            <a:off x="2209800" y="3505200"/>
            <a:ext cx="1317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en-US">
                <a:latin typeface="Times New Roman" pitchFamily="18" charset="0"/>
              </a:rPr>
              <a:t>Germany</a:t>
            </a:r>
          </a:p>
        </p:txBody>
      </p:sp>
      <p:sp>
        <p:nvSpPr>
          <p:cNvPr id="23563" name="Text Box 10"/>
          <p:cNvSpPr txBox="1">
            <a:spLocks noChangeArrowheads="1"/>
          </p:cNvSpPr>
          <p:nvPr/>
        </p:nvSpPr>
        <p:spPr bwMode="auto">
          <a:xfrm>
            <a:off x="4876800" y="4572000"/>
            <a:ext cx="1520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en-US">
                <a:latin typeface="Times New Roman" pitchFamily="18" charset="0"/>
              </a:rPr>
              <a:t>Vancouver</a:t>
            </a:r>
          </a:p>
        </p:txBody>
      </p:sp>
      <p:sp>
        <p:nvSpPr>
          <p:cNvPr id="23564" name="Text Box 11"/>
          <p:cNvSpPr txBox="1">
            <a:spLocks noChangeArrowheads="1"/>
          </p:cNvSpPr>
          <p:nvPr/>
        </p:nvSpPr>
        <p:spPr bwMode="auto">
          <a:xfrm>
            <a:off x="6019800" y="5562600"/>
            <a:ext cx="1284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en-US">
                <a:latin typeface="Times New Roman" pitchFamily="18" charset="0"/>
              </a:rPr>
              <a:t>M. Wind</a:t>
            </a:r>
          </a:p>
        </p:txBody>
      </p:sp>
      <p:sp>
        <p:nvSpPr>
          <p:cNvPr id="23565" name="Text Box 12"/>
          <p:cNvSpPr txBox="1">
            <a:spLocks noChangeArrowheads="1"/>
          </p:cNvSpPr>
          <p:nvPr/>
        </p:nvSpPr>
        <p:spPr bwMode="auto">
          <a:xfrm>
            <a:off x="4191000" y="5562600"/>
            <a:ext cx="1165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en-US">
                <a:latin typeface="Times New Roman" pitchFamily="18" charset="0"/>
              </a:rPr>
              <a:t>L. Chan</a:t>
            </a:r>
          </a:p>
        </p:txBody>
      </p:sp>
      <p:sp>
        <p:nvSpPr>
          <p:cNvPr id="23566" name="Text Box 13"/>
          <p:cNvSpPr txBox="1">
            <a:spLocks noChangeArrowheads="1"/>
          </p:cNvSpPr>
          <p:nvPr/>
        </p:nvSpPr>
        <p:spPr bwMode="auto">
          <a:xfrm>
            <a:off x="5334000" y="2438400"/>
            <a:ext cx="412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en-US">
                <a:latin typeface="Times New Roman" pitchFamily="18" charset="0"/>
              </a:rPr>
              <a:t>...</a:t>
            </a:r>
          </a:p>
        </p:txBody>
      </p:sp>
      <p:sp>
        <p:nvSpPr>
          <p:cNvPr id="23567" name="Text Box 14"/>
          <p:cNvSpPr txBox="1">
            <a:spLocks noChangeArrowheads="1"/>
          </p:cNvSpPr>
          <p:nvPr/>
        </p:nvSpPr>
        <p:spPr bwMode="auto">
          <a:xfrm>
            <a:off x="7391400" y="3505200"/>
            <a:ext cx="412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en-US">
                <a:latin typeface="Times New Roman" pitchFamily="18" charset="0"/>
              </a:rPr>
              <a:t>...</a:t>
            </a:r>
          </a:p>
        </p:txBody>
      </p:sp>
      <p:sp>
        <p:nvSpPr>
          <p:cNvPr id="23568" name="Text Box 15"/>
          <p:cNvSpPr txBox="1">
            <a:spLocks noChangeArrowheads="1"/>
          </p:cNvSpPr>
          <p:nvPr/>
        </p:nvSpPr>
        <p:spPr bwMode="auto">
          <a:xfrm>
            <a:off x="3657600" y="3505200"/>
            <a:ext cx="412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en-US">
                <a:latin typeface="Times New Roman" pitchFamily="18" charset="0"/>
              </a:rPr>
              <a:t>...</a:t>
            </a:r>
          </a:p>
        </p:txBody>
      </p:sp>
      <p:sp>
        <p:nvSpPr>
          <p:cNvPr id="23569" name="Text Box 16"/>
          <p:cNvSpPr txBox="1">
            <a:spLocks noChangeArrowheads="1"/>
          </p:cNvSpPr>
          <p:nvPr/>
        </p:nvSpPr>
        <p:spPr bwMode="auto">
          <a:xfrm>
            <a:off x="3429000" y="4648200"/>
            <a:ext cx="412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en-US">
                <a:latin typeface="Times New Roman" pitchFamily="18" charset="0"/>
              </a:rPr>
              <a:t>...</a:t>
            </a:r>
          </a:p>
        </p:txBody>
      </p:sp>
      <p:sp>
        <p:nvSpPr>
          <p:cNvPr id="23570" name="Text Box 17"/>
          <p:cNvSpPr txBox="1">
            <a:spLocks noChangeArrowheads="1"/>
          </p:cNvSpPr>
          <p:nvPr/>
        </p:nvSpPr>
        <p:spPr bwMode="auto">
          <a:xfrm>
            <a:off x="6477000" y="4572000"/>
            <a:ext cx="412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en-US">
                <a:latin typeface="Times New Roman" pitchFamily="18" charset="0"/>
              </a:rPr>
              <a:t>...</a:t>
            </a:r>
          </a:p>
        </p:txBody>
      </p:sp>
      <p:sp>
        <p:nvSpPr>
          <p:cNvPr id="23571" name="Text Box 18"/>
          <p:cNvSpPr txBox="1">
            <a:spLocks noChangeArrowheads="1"/>
          </p:cNvSpPr>
          <p:nvPr/>
        </p:nvSpPr>
        <p:spPr bwMode="auto">
          <a:xfrm>
            <a:off x="5486400" y="5562600"/>
            <a:ext cx="412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en-US">
                <a:latin typeface="Times New Roman" pitchFamily="18" charset="0"/>
              </a:rPr>
              <a:t>...</a:t>
            </a:r>
          </a:p>
        </p:txBody>
      </p:sp>
      <p:sp>
        <p:nvSpPr>
          <p:cNvPr id="23572" name="Line 19"/>
          <p:cNvSpPr>
            <a:spLocks noChangeShapeType="1"/>
          </p:cNvSpPr>
          <p:nvPr/>
        </p:nvSpPr>
        <p:spPr bwMode="auto">
          <a:xfrm flipH="1">
            <a:off x="3886200" y="1828800"/>
            <a:ext cx="12192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3573" name="Line 20"/>
          <p:cNvSpPr>
            <a:spLocks noChangeShapeType="1"/>
          </p:cNvSpPr>
          <p:nvPr/>
        </p:nvSpPr>
        <p:spPr bwMode="auto">
          <a:xfrm>
            <a:off x="5105400" y="1828800"/>
            <a:ext cx="22098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3574" name="Line 21"/>
          <p:cNvSpPr>
            <a:spLocks noChangeShapeType="1"/>
          </p:cNvSpPr>
          <p:nvPr/>
        </p:nvSpPr>
        <p:spPr bwMode="auto">
          <a:xfrm flipH="1">
            <a:off x="2819400" y="2819400"/>
            <a:ext cx="9906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3575" name="Line 22"/>
          <p:cNvSpPr>
            <a:spLocks noChangeShapeType="1"/>
          </p:cNvSpPr>
          <p:nvPr/>
        </p:nvSpPr>
        <p:spPr bwMode="auto">
          <a:xfrm>
            <a:off x="3810000" y="2819400"/>
            <a:ext cx="8382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3576" name="Line 23"/>
          <p:cNvSpPr>
            <a:spLocks noChangeShapeType="1"/>
          </p:cNvSpPr>
          <p:nvPr/>
        </p:nvSpPr>
        <p:spPr bwMode="auto">
          <a:xfrm flipH="1">
            <a:off x="6477000" y="2819400"/>
            <a:ext cx="9906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3577" name="Line 24"/>
          <p:cNvSpPr>
            <a:spLocks noChangeShapeType="1"/>
          </p:cNvSpPr>
          <p:nvPr/>
        </p:nvSpPr>
        <p:spPr bwMode="auto">
          <a:xfrm>
            <a:off x="7467600" y="2819400"/>
            <a:ext cx="11430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3578" name="Line 25"/>
          <p:cNvSpPr>
            <a:spLocks noChangeShapeType="1"/>
          </p:cNvSpPr>
          <p:nvPr/>
        </p:nvSpPr>
        <p:spPr bwMode="auto">
          <a:xfrm flipH="1">
            <a:off x="2362200" y="3886200"/>
            <a:ext cx="5334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3579" name="Line 26"/>
          <p:cNvSpPr>
            <a:spLocks noChangeShapeType="1"/>
          </p:cNvSpPr>
          <p:nvPr/>
        </p:nvSpPr>
        <p:spPr bwMode="auto">
          <a:xfrm>
            <a:off x="2895600" y="3886200"/>
            <a:ext cx="6096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3580" name="Line 27"/>
          <p:cNvSpPr>
            <a:spLocks noChangeShapeType="1"/>
          </p:cNvSpPr>
          <p:nvPr/>
        </p:nvSpPr>
        <p:spPr bwMode="auto">
          <a:xfrm flipH="1">
            <a:off x="4191000" y="3886200"/>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3581" name="Line 28"/>
          <p:cNvSpPr>
            <a:spLocks noChangeShapeType="1"/>
          </p:cNvSpPr>
          <p:nvPr/>
        </p:nvSpPr>
        <p:spPr bwMode="auto">
          <a:xfrm>
            <a:off x="4572000" y="3886200"/>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3582" name="Line 29"/>
          <p:cNvSpPr>
            <a:spLocks noChangeShapeType="1"/>
          </p:cNvSpPr>
          <p:nvPr/>
        </p:nvSpPr>
        <p:spPr bwMode="auto">
          <a:xfrm flipH="1">
            <a:off x="8229600" y="3886200"/>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3583" name="Line 30"/>
          <p:cNvSpPr>
            <a:spLocks noChangeShapeType="1"/>
          </p:cNvSpPr>
          <p:nvPr/>
        </p:nvSpPr>
        <p:spPr bwMode="auto">
          <a:xfrm>
            <a:off x="8610600" y="3886200"/>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3584" name="Line 31"/>
          <p:cNvSpPr>
            <a:spLocks noChangeShapeType="1"/>
          </p:cNvSpPr>
          <p:nvPr/>
        </p:nvSpPr>
        <p:spPr bwMode="auto">
          <a:xfrm flipH="1">
            <a:off x="2057400" y="5105400"/>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3585" name="Line 32"/>
          <p:cNvSpPr>
            <a:spLocks noChangeShapeType="1"/>
          </p:cNvSpPr>
          <p:nvPr/>
        </p:nvSpPr>
        <p:spPr bwMode="auto">
          <a:xfrm>
            <a:off x="2438400" y="5105400"/>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3586" name="Line 33"/>
          <p:cNvSpPr>
            <a:spLocks noChangeShapeType="1"/>
          </p:cNvSpPr>
          <p:nvPr/>
        </p:nvSpPr>
        <p:spPr bwMode="auto">
          <a:xfrm flipH="1">
            <a:off x="4876800" y="4953000"/>
            <a:ext cx="6858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3587" name="Line 34"/>
          <p:cNvSpPr>
            <a:spLocks noChangeShapeType="1"/>
          </p:cNvSpPr>
          <p:nvPr/>
        </p:nvSpPr>
        <p:spPr bwMode="auto">
          <a:xfrm>
            <a:off x="5562600" y="4953000"/>
            <a:ext cx="9906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3588" name="Text Box 35"/>
          <p:cNvSpPr txBox="1">
            <a:spLocks noChangeArrowheads="1"/>
          </p:cNvSpPr>
          <p:nvPr/>
        </p:nvSpPr>
        <p:spPr bwMode="auto">
          <a:xfrm>
            <a:off x="304800" y="1524000"/>
            <a:ext cx="487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en-US">
                <a:solidFill>
                  <a:schemeClr val="hlink"/>
                </a:solidFill>
                <a:latin typeface="Times New Roman" pitchFamily="18" charset="0"/>
              </a:rPr>
              <a:t>all</a:t>
            </a:r>
            <a:endParaRPr lang="en-US">
              <a:latin typeface="Times New Roman" pitchFamily="18" charset="0"/>
            </a:endParaRPr>
          </a:p>
        </p:txBody>
      </p:sp>
      <p:sp>
        <p:nvSpPr>
          <p:cNvPr id="23589" name="Text Box 36"/>
          <p:cNvSpPr txBox="1">
            <a:spLocks noChangeArrowheads="1"/>
          </p:cNvSpPr>
          <p:nvPr/>
        </p:nvSpPr>
        <p:spPr bwMode="auto">
          <a:xfrm>
            <a:off x="228600" y="2514600"/>
            <a:ext cx="962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en-US">
                <a:solidFill>
                  <a:schemeClr val="hlink"/>
                </a:solidFill>
                <a:latin typeface="Times New Roman" pitchFamily="18" charset="0"/>
              </a:rPr>
              <a:t>region</a:t>
            </a:r>
            <a:endParaRPr lang="en-US">
              <a:latin typeface="Times New Roman" pitchFamily="18" charset="0"/>
            </a:endParaRPr>
          </a:p>
        </p:txBody>
      </p:sp>
      <p:sp>
        <p:nvSpPr>
          <p:cNvPr id="23590" name="Text Box 37"/>
          <p:cNvSpPr txBox="1">
            <a:spLocks noChangeArrowheads="1"/>
          </p:cNvSpPr>
          <p:nvPr/>
        </p:nvSpPr>
        <p:spPr bwMode="auto">
          <a:xfrm>
            <a:off x="304800" y="5638800"/>
            <a:ext cx="893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en-US">
                <a:solidFill>
                  <a:schemeClr val="hlink"/>
                </a:solidFill>
                <a:latin typeface="Times New Roman" pitchFamily="18" charset="0"/>
              </a:rPr>
              <a:t>office</a:t>
            </a:r>
            <a:endParaRPr lang="en-US">
              <a:latin typeface="Times New Roman" pitchFamily="18" charset="0"/>
            </a:endParaRPr>
          </a:p>
        </p:txBody>
      </p:sp>
      <p:sp>
        <p:nvSpPr>
          <p:cNvPr id="23591" name="Line 38"/>
          <p:cNvSpPr>
            <a:spLocks noChangeShapeType="1"/>
          </p:cNvSpPr>
          <p:nvPr/>
        </p:nvSpPr>
        <p:spPr bwMode="auto">
          <a:xfrm flipH="1">
            <a:off x="7315200" y="5029200"/>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3592" name="Line 39"/>
          <p:cNvSpPr>
            <a:spLocks noChangeShapeType="1"/>
          </p:cNvSpPr>
          <p:nvPr/>
        </p:nvSpPr>
        <p:spPr bwMode="auto">
          <a:xfrm>
            <a:off x="7696200" y="5029200"/>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3593" name="Line 40"/>
          <p:cNvSpPr>
            <a:spLocks noChangeShapeType="1"/>
          </p:cNvSpPr>
          <p:nvPr/>
        </p:nvSpPr>
        <p:spPr bwMode="auto">
          <a:xfrm flipH="1">
            <a:off x="5638800" y="3886200"/>
            <a:ext cx="7620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3594" name="Line 41"/>
          <p:cNvSpPr>
            <a:spLocks noChangeShapeType="1"/>
          </p:cNvSpPr>
          <p:nvPr/>
        </p:nvSpPr>
        <p:spPr bwMode="auto">
          <a:xfrm>
            <a:off x="6400800" y="3886200"/>
            <a:ext cx="10668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3595" name="Text Box 42"/>
          <p:cNvSpPr txBox="1">
            <a:spLocks noChangeArrowheads="1"/>
          </p:cNvSpPr>
          <p:nvPr/>
        </p:nvSpPr>
        <p:spPr bwMode="auto">
          <a:xfrm>
            <a:off x="228600" y="3581400"/>
            <a:ext cx="1114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en-US">
                <a:solidFill>
                  <a:schemeClr val="hlink"/>
                </a:solidFill>
                <a:latin typeface="Times New Roman" pitchFamily="18" charset="0"/>
              </a:rPr>
              <a:t>country</a:t>
            </a:r>
          </a:p>
        </p:txBody>
      </p:sp>
      <p:sp>
        <p:nvSpPr>
          <p:cNvPr id="23596" name="Line 43"/>
          <p:cNvSpPr>
            <a:spLocks noChangeShapeType="1"/>
          </p:cNvSpPr>
          <p:nvPr/>
        </p:nvSpPr>
        <p:spPr bwMode="auto">
          <a:xfrm>
            <a:off x="609600" y="1905000"/>
            <a:ext cx="0" cy="76200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3597" name="Line 44"/>
          <p:cNvSpPr>
            <a:spLocks noChangeShapeType="1"/>
          </p:cNvSpPr>
          <p:nvPr/>
        </p:nvSpPr>
        <p:spPr bwMode="auto">
          <a:xfrm>
            <a:off x="609600" y="2971800"/>
            <a:ext cx="0" cy="76200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3598" name="Line 45"/>
          <p:cNvSpPr>
            <a:spLocks noChangeShapeType="1"/>
          </p:cNvSpPr>
          <p:nvPr/>
        </p:nvSpPr>
        <p:spPr bwMode="auto">
          <a:xfrm>
            <a:off x="609600" y="3962400"/>
            <a:ext cx="0" cy="76200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3599" name="Line 46"/>
          <p:cNvSpPr>
            <a:spLocks noChangeShapeType="1"/>
          </p:cNvSpPr>
          <p:nvPr/>
        </p:nvSpPr>
        <p:spPr bwMode="auto">
          <a:xfrm>
            <a:off x="609600" y="5029200"/>
            <a:ext cx="0" cy="68580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3600" name="Text Box 47"/>
          <p:cNvSpPr txBox="1">
            <a:spLocks noChangeArrowheads="1"/>
          </p:cNvSpPr>
          <p:nvPr/>
        </p:nvSpPr>
        <p:spPr bwMode="auto">
          <a:xfrm>
            <a:off x="7086600" y="4648200"/>
            <a:ext cx="1165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en-US">
                <a:latin typeface="Times New Roman" pitchFamily="18" charset="0"/>
              </a:rPr>
              <a:t>Toronto</a:t>
            </a:r>
          </a:p>
        </p:txBody>
      </p:sp>
      <p:sp>
        <p:nvSpPr>
          <p:cNvPr id="23601" name="Text Box 48"/>
          <p:cNvSpPr txBox="1">
            <a:spLocks noChangeArrowheads="1"/>
          </p:cNvSpPr>
          <p:nvPr/>
        </p:nvSpPr>
        <p:spPr bwMode="auto">
          <a:xfrm>
            <a:off x="1828800" y="4648200"/>
            <a:ext cx="1335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en-US">
                <a:latin typeface="Times New Roman" pitchFamily="18" charset="0"/>
              </a:rPr>
              <a:t>Frankfurt</a:t>
            </a:r>
          </a:p>
        </p:txBody>
      </p:sp>
      <p:sp>
        <p:nvSpPr>
          <p:cNvPr id="23602" name="Text Box 49"/>
          <p:cNvSpPr txBox="1">
            <a:spLocks noChangeArrowheads="1"/>
          </p:cNvSpPr>
          <p:nvPr/>
        </p:nvSpPr>
        <p:spPr bwMode="auto">
          <a:xfrm>
            <a:off x="304800" y="4648200"/>
            <a:ext cx="639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en-US">
                <a:solidFill>
                  <a:schemeClr val="hlink"/>
                </a:solidFill>
                <a:latin typeface="Times New Roman" pitchFamily="18" charset="0"/>
              </a:rPr>
              <a:t>city</a:t>
            </a:r>
            <a:endParaRPr lang="en-US">
              <a:latin typeface="Times New Roman" pitchFamily="18" charset="0"/>
            </a:endParaRPr>
          </a:p>
        </p:txBody>
      </p:sp>
    </p:spTree>
    <p:extLst>
      <p:ext uri="{BB962C8B-B14F-4D97-AF65-F5344CB8AC3E}">
        <p14:creationId xmlns:p14="http://schemas.microsoft.com/office/powerpoint/2010/main" val="3918443070"/>
      </p:ext>
    </p:extLst>
  </p:cSld>
  <p:clrMapOvr>
    <a:masterClrMapping/>
  </p:clrMapOvr>
  <p:transition>
    <p:zoom/>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DDE25717-08C2-450C-AB37-B331B7BE6EA2}" type="slidenum">
              <a:rPr lang="en-US" sz="1200" smtClean="0"/>
              <a:pPr eaLnBrk="1" hangingPunct="1"/>
              <a:t>52</a:t>
            </a:fld>
            <a:endParaRPr lang="en-US" sz="1200" smtClean="0"/>
          </a:p>
        </p:txBody>
      </p:sp>
      <p:sp>
        <p:nvSpPr>
          <p:cNvPr id="24579" name="Rectangle 2"/>
          <p:cNvSpPr>
            <a:spLocks noGrp="1" noChangeArrowheads="1"/>
          </p:cNvSpPr>
          <p:nvPr>
            <p:ph type="title"/>
          </p:nvPr>
        </p:nvSpPr>
        <p:spPr>
          <a:xfrm>
            <a:off x="457200" y="304800"/>
            <a:ext cx="8305800" cy="706438"/>
          </a:xfrm>
        </p:spPr>
        <p:txBody>
          <a:bodyPr/>
          <a:lstStyle/>
          <a:p>
            <a:pPr eaLnBrk="1" hangingPunct="1"/>
            <a:r>
              <a:rPr lang="en-US" sz="3200" b="1" smtClean="0"/>
              <a:t>Data Cube Measures</a:t>
            </a:r>
            <a:r>
              <a:rPr lang="en-US" sz="3200" smtClean="0"/>
              <a:t>: Three Categories</a:t>
            </a:r>
          </a:p>
        </p:txBody>
      </p:sp>
      <p:sp>
        <p:nvSpPr>
          <p:cNvPr id="24580" name="Rectangle 3"/>
          <p:cNvSpPr>
            <a:spLocks noGrp="1" noChangeArrowheads="1"/>
          </p:cNvSpPr>
          <p:nvPr>
            <p:ph type="body" idx="1"/>
          </p:nvPr>
        </p:nvSpPr>
        <p:spPr>
          <a:xfrm>
            <a:off x="304800" y="1447800"/>
            <a:ext cx="8534400" cy="4953000"/>
          </a:xfrm>
        </p:spPr>
        <p:txBody>
          <a:bodyPr/>
          <a:lstStyle/>
          <a:p>
            <a:pPr eaLnBrk="1" hangingPunct="1">
              <a:lnSpc>
                <a:spcPct val="110000"/>
              </a:lnSpc>
            </a:pPr>
            <a:r>
              <a:rPr lang="en-US" sz="2400" u="sng" smtClean="0">
                <a:solidFill>
                  <a:schemeClr val="hlink"/>
                </a:solidFill>
              </a:rPr>
              <a:t>Distributive</a:t>
            </a:r>
            <a:r>
              <a:rPr lang="en-US" sz="2400" smtClean="0"/>
              <a:t>: if the result derived by applying the function to </a:t>
            </a:r>
            <a:r>
              <a:rPr lang="en-US" sz="2400" i="1" smtClean="0"/>
              <a:t>n </a:t>
            </a:r>
            <a:r>
              <a:rPr lang="en-US" sz="2400" smtClean="0"/>
              <a:t>aggregate values is the same as that derived by applying the function on all the data without partitioning</a:t>
            </a:r>
          </a:p>
          <a:p>
            <a:pPr lvl="2" eaLnBrk="1" hangingPunct="1">
              <a:lnSpc>
                <a:spcPct val="110000"/>
              </a:lnSpc>
            </a:pPr>
            <a:r>
              <a:rPr lang="en-US" sz="2000" smtClean="0"/>
              <a:t>E.g., count(), sum(), min(), max()</a:t>
            </a:r>
          </a:p>
          <a:p>
            <a:pPr eaLnBrk="1" hangingPunct="1">
              <a:lnSpc>
                <a:spcPct val="110000"/>
              </a:lnSpc>
            </a:pPr>
            <a:r>
              <a:rPr lang="en-US" sz="2400" u="sng" smtClean="0">
                <a:solidFill>
                  <a:schemeClr val="hlink"/>
                </a:solidFill>
              </a:rPr>
              <a:t>Algebraic</a:t>
            </a:r>
            <a:r>
              <a:rPr lang="en-US" sz="2400" smtClean="0">
                <a:solidFill>
                  <a:srgbClr val="121328"/>
                </a:solidFill>
              </a:rPr>
              <a:t>:</a:t>
            </a:r>
            <a:r>
              <a:rPr lang="en-US" sz="2400" smtClean="0">
                <a:solidFill>
                  <a:schemeClr val="hlink"/>
                </a:solidFill>
              </a:rPr>
              <a:t> </a:t>
            </a:r>
            <a:r>
              <a:rPr lang="en-US" sz="2400" smtClean="0"/>
              <a:t>if it can be computed by an algebraic function with </a:t>
            </a:r>
            <a:r>
              <a:rPr lang="en-US" sz="2400" i="1" smtClean="0"/>
              <a:t>M</a:t>
            </a:r>
            <a:r>
              <a:rPr lang="en-US" sz="2400" smtClean="0"/>
              <a:t> arguments (where</a:t>
            </a:r>
            <a:r>
              <a:rPr lang="en-US" sz="2400" i="1" smtClean="0"/>
              <a:t> M</a:t>
            </a:r>
            <a:r>
              <a:rPr lang="en-US" sz="2400" smtClean="0"/>
              <a:t> is a bounded integer), each of which is obtained by applying a distributive aggregate function</a:t>
            </a:r>
            <a:endParaRPr lang="en-US" sz="2400" smtClean="0">
              <a:solidFill>
                <a:srgbClr val="121328"/>
              </a:solidFill>
            </a:endParaRPr>
          </a:p>
          <a:p>
            <a:pPr lvl="2" eaLnBrk="1" hangingPunct="1">
              <a:lnSpc>
                <a:spcPct val="110000"/>
              </a:lnSpc>
            </a:pPr>
            <a:r>
              <a:rPr lang="en-US" sz="2000" smtClean="0">
                <a:solidFill>
                  <a:srgbClr val="121328"/>
                </a:solidFill>
              </a:rPr>
              <a:t>E.g.,</a:t>
            </a:r>
            <a:r>
              <a:rPr lang="en-US" sz="2000" smtClean="0">
                <a:solidFill>
                  <a:schemeClr val="hlink"/>
                </a:solidFill>
              </a:rPr>
              <a:t>  </a:t>
            </a:r>
            <a:r>
              <a:rPr lang="en-US" sz="2000" smtClean="0">
                <a:solidFill>
                  <a:srgbClr val="121328"/>
                </a:solidFill>
              </a:rPr>
              <a:t>avg(), min_N(), standard_deviation()</a:t>
            </a:r>
          </a:p>
          <a:p>
            <a:pPr eaLnBrk="1" hangingPunct="1">
              <a:lnSpc>
                <a:spcPct val="110000"/>
              </a:lnSpc>
            </a:pPr>
            <a:r>
              <a:rPr lang="en-US" sz="2400" u="sng" smtClean="0">
                <a:solidFill>
                  <a:schemeClr val="hlink"/>
                </a:solidFill>
              </a:rPr>
              <a:t>Holistic</a:t>
            </a:r>
            <a:r>
              <a:rPr lang="en-US" sz="2400" smtClean="0">
                <a:solidFill>
                  <a:schemeClr val="hlink"/>
                </a:solidFill>
              </a:rPr>
              <a:t>: </a:t>
            </a:r>
            <a:r>
              <a:rPr lang="en-US" sz="2400" smtClean="0"/>
              <a:t>if there is no constant bound on the storage size needed to describe a subaggregate.</a:t>
            </a:r>
            <a:r>
              <a:rPr lang="en-US" sz="2400" smtClean="0">
                <a:solidFill>
                  <a:schemeClr val="hlink"/>
                </a:solidFill>
              </a:rPr>
              <a:t>  </a:t>
            </a:r>
          </a:p>
          <a:p>
            <a:pPr lvl="2" eaLnBrk="1" hangingPunct="1">
              <a:lnSpc>
                <a:spcPct val="110000"/>
              </a:lnSpc>
            </a:pPr>
            <a:r>
              <a:rPr lang="en-US" sz="2000" smtClean="0"/>
              <a:t>E.g., median(), mode(), rank()</a:t>
            </a:r>
          </a:p>
        </p:txBody>
      </p:sp>
    </p:spTree>
    <p:extLst>
      <p:ext uri="{BB962C8B-B14F-4D97-AF65-F5344CB8AC3E}">
        <p14:creationId xmlns:p14="http://schemas.microsoft.com/office/powerpoint/2010/main" val="931372876"/>
      </p:ext>
    </p:extLst>
  </p:cSld>
  <p:clrMapOvr>
    <a:masterClrMapping/>
  </p:clrMapOvr>
  <p:transition>
    <p:zoom/>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F9BD3495-16A0-4F28-B3DE-AFA1038B771B}" type="slidenum">
              <a:rPr lang="en-US" sz="1200" smtClean="0"/>
              <a:pPr eaLnBrk="1" hangingPunct="1"/>
              <a:t>53</a:t>
            </a:fld>
            <a:endParaRPr lang="en-US" sz="1200" smtClean="0"/>
          </a:p>
        </p:txBody>
      </p:sp>
      <p:sp>
        <p:nvSpPr>
          <p:cNvPr id="26627" name="Rectangle 2"/>
          <p:cNvSpPr>
            <a:spLocks noGrp="1" noChangeArrowheads="1"/>
          </p:cNvSpPr>
          <p:nvPr>
            <p:ph type="title"/>
          </p:nvPr>
        </p:nvSpPr>
        <p:spPr>
          <a:noFill/>
        </p:spPr>
        <p:txBody>
          <a:bodyPr lIns="92075" tIns="46038" rIns="92075" bIns="46038"/>
          <a:lstStyle/>
          <a:p>
            <a:pPr eaLnBrk="1" hangingPunct="1"/>
            <a:r>
              <a:rPr lang="en-US" smtClean="0"/>
              <a:t>Multidimensional Data</a:t>
            </a:r>
          </a:p>
        </p:txBody>
      </p:sp>
      <p:sp>
        <p:nvSpPr>
          <p:cNvPr id="26628" name="Rectangle 3"/>
          <p:cNvSpPr>
            <a:spLocks noGrp="1" noChangeArrowheads="1"/>
          </p:cNvSpPr>
          <p:nvPr>
            <p:ph type="body" idx="1"/>
          </p:nvPr>
        </p:nvSpPr>
        <p:spPr>
          <a:xfrm>
            <a:off x="381000" y="1562100"/>
            <a:ext cx="8302625" cy="4572000"/>
          </a:xfrm>
          <a:noFill/>
        </p:spPr>
        <p:txBody>
          <a:bodyPr lIns="92075" tIns="46038" rIns="92075" bIns="46038"/>
          <a:lstStyle/>
          <a:p>
            <a:pPr eaLnBrk="1" hangingPunct="1"/>
            <a:r>
              <a:rPr lang="en-US" smtClean="0"/>
              <a:t>Sales volume as a function of product, month, and region</a:t>
            </a:r>
          </a:p>
        </p:txBody>
      </p:sp>
      <p:sp>
        <p:nvSpPr>
          <p:cNvPr id="26629" name="AutoShape 4"/>
          <p:cNvSpPr>
            <a:spLocks noChangeArrowheads="1"/>
          </p:cNvSpPr>
          <p:nvPr/>
        </p:nvSpPr>
        <p:spPr bwMode="auto">
          <a:xfrm>
            <a:off x="1377950" y="3130550"/>
            <a:ext cx="3263900" cy="2882900"/>
          </a:xfrm>
          <a:prstGeom prst="cube">
            <a:avLst>
              <a:gd name="adj" fmla="val 24995"/>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6630" name="Line 5"/>
          <p:cNvSpPr>
            <a:spLocks noChangeShapeType="1"/>
          </p:cNvSpPr>
          <p:nvPr/>
        </p:nvSpPr>
        <p:spPr bwMode="auto">
          <a:xfrm>
            <a:off x="1371600" y="4191000"/>
            <a:ext cx="2590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26631" name="Line 6"/>
          <p:cNvSpPr>
            <a:spLocks noChangeShapeType="1"/>
          </p:cNvSpPr>
          <p:nvPr/>
        </p:nvSpPr>
        <p:spPr bwMode="auto">
          <a:xfrm>
            <a:off x="1371600" y="4495800"/>
            <a:ext cx="2590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26632" name="Line 7"/>
          <p:cNvSpPr>
            <a:spLocks noChangeShapeType="1"/>
          </p:cNvSpPr>
          <p:nvPr/>
        </p:nvSpPr>
        <p:spPr bwMode="auto">
          <a:xfrm>
            <a:off x="1371600" y="4876800"/>
            <a:ext cx="2590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26633" name="Line 8"/>
          <p:cNvSpPr>
            <a:spLocks noChangeShapeType="1"/>
          </p:cNvSpPr>
          <p:nvPr/>
        </p:nvSpPr>
        <p:spPr bwMode="auto">
          <a:xfrm>
            <a:off x="1371600" y="5181600"/>
            <a:ext cx="2590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26634" name="Line 9"/>
          <p:cNvSpPr>
            <a:spLocks noChangeShapeType="1"/>
          </p:cNvSpPr>
          <p:nvPr/>
        </p:nvSpPr>
        <p:spPr bwMode="auto">
          <a:xfrm>
            <a:off x="1371600" y="5486400"/>
            <a:ext cx="2590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26635" name="Line 10"/>
          <p:cNvSpPr>
            <a:spLocks noChangeShapeType="1"/>
          </p:cNvSpPr>
          <p:nvPr/>
        </p:nvSpPr>
        <p:spPr bwMode="auto">
          <a:xfrm>
            <a:off x="1371600" y="5791200"/>
            <a:ext cx="2590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26636" name="Line 11"/>
          <p:cNvSpPr>
            <a:spLocks noChangeShapeType="1"/>
          </p:cNvSpPr>
          <p:nvPr/>
        </p:nvSpPr>
        <p:spPr bwMode="auto">
          <a:xfrm>
            <a:off x="1676400" y="3886200"/>
            <a:ext cx="0" cy="2133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26637" name="Line 12"/>
          <p:cNvSpPr>
            <a:spLocks noChangeShapeType="1"/>
          </p:cNvSpPr>
          <p:nvPr/>
        </p:nvSpPr>
        <p:spPr bwMode="auto">
          <a:xfrm>
            <a:off x="2362200" y="3886200"/>
            <a:ext cx="0" cy="2133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26638" name="Line 13"/>
          <p:cNvSpPr>
            <a:spLocks noChangeShapeType="1"/>
          </p:cNvSpPr>
          <p:nvPr/>
        </p:nvSpPr>
        <p:spPr bwMode="auto">
          <a:xfrm>
            <a:off x="2743200" y="3886200"/>
            <a:ext cx="0" cy="2133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26639" name="Line 14"/>
          <p:cNvSpPr>
            <a:spLocks noChangeShapeType="1"/>
          </p:cNvSpPr>
          <p:nvPr/>
        </p:nvSpPr>
        <p:spPr bwMode="auto">
          <a:xfrm>
            <a:off x="3048000" y="3886200"/>
            <a:ext cx="0" cy="2133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26640" name="Line 15"/>
          <p:cNvSpPr>
            <a:spLocks noChangeShapeType="1"/>
          </p:cNvSpPr>
          <p:nvPr/>
        </p:nvSpPr>
        <p:spPr bwMode="auto">
          <a:xfrm>
            <a:off x="3352800" y="3886200"/>
            <a:ext cx="0" cy="2133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26641" name="Line 16"/>
          <p:cNvSpPr>
            <a:spLocks noChangeShapeType="1"/>
          </p:cNvSpPr>
          <p:nvPr/>
        </p:nvSpPr>
        <p:spPr bwMode="auto">
          <a:xfrm>
            <a:off x="1981200" y="3886200"/>
            <a:ext cx="0" cy="2133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26642" name="Line 17"/>
          <p:cNvSpPr>
            <a:spLocks noChangeShapeType="1"/>
          </p:cNvSpPr>
          <p:nvPr/>
        </p:nvSpPr>
        <p:spPr bwMode="auto">
          <a:xfrm flipV="1">
            <a:off x="1676400" y="3124200"/>
            <a:ext cx="76200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26643" name="Line 18"/>
          <p:cNvSpPr>
            <a:spLocks noChangeShapeType="1"/>
          </p:cNvSpPr>
          <p:nvPr/>
        </p:nvSpPr>
        <p:spPr bwMode="auto">
          <a:xfrm flipV="1">
            <a:off x="1981200" y="3124200"/>
            <a:ext cx="68580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26644" name="Line 19"/>
          <p:cNvSpPr>
            <a:spLocks noChangeShapeType="1"/>
          </p:cNvSpPr>
          <p:nvPr/>
        </p:nvSpPr>
        <p:spPr bwMode="auto">
          <a:xfrm flipV="1">
            <a:off x="2362200" y="3124200"/>
            <a:ext cx="68580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26645" name="Line 20"/>
          <p:cNvSpPr>
            <a:spLocks noChangeShapeType="1"/>
          </p:cNvSpPr>
          <p:nvPr/>
        </p:nvSpPr>
        <p:spPr bwMode="auto">
          <a:xfrm flipV="1">
            <a:off x="3048000" y="3124200"/>
            <a:ext cx="68580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26646" name="Line 21"/>
          <p:cNvSpPr>
            <a:spLocks noChangeShapeType="1"/>
          </p:cNvSpPr>
          <p:nvPr/>
        </p:nvSpPr>
        <p:spPr bwMode="auto">
          <a:xfrm flipV="1">
            <a:off x="3352800" y="3124200"/>
            <a:ext cx="68580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26647" name="Line 22"/>
          <p:cNvSpPr>
            <a:spLocks noChangeShapeType="1"/>
          </p:cNvSpPr>
          <p:nvPr/>
        </p:nvSpPr>
        <p:spPr bwMode="auto">
          <a:xfrm flipV="1">
            <a:off x="3657600" y="3124200"/>
            <a:ext cx="68580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26648" name="Line 23"/>
          <p:cNvSpPr>
            <a:spLocks noChangeShapeType="1"/>
          </p:cNvSpPr>
          <p:nvPr/>
        </p:nvSpPr>
        <p:spPr bwMode="auto">
          <a:xfrm>
            <a:off x="1905000" y="3352800"/>
            <a:ext cx="25146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26649" name="Line 24"/>
          <p:cNvSpPr>
            <a:spLocks noChangeShapeType="1"/>
          </p:cNvSpPr>
          <p:nvPr/>
        </p:nvSpPr>
        <p:spPr bwMode="auto">
          <a:xfrm>
            <a:off x="1676400" y="3581400"/>
            <a:ext cx="2590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26650" name="Line 25"/>
          <p:cNvSpPr>
            <a:spLocks noChangeShapeType="1"/>
          </p:cNvSpPr>
          <p:nvPr/>
        </p:nvSpPr>
        <p:spPr bwMode="auto">
          <a:xfrm>
            <a:off x="3657600" y="3886200"/>
            <a:ext cx="0" cy="2133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26651" name="Line 26"/>
          <p:cNvSpPr>
            <a:spLocks noChangeShapeType="1"/>
          </p:cNvSpPr>
          <p:nvPr/>
        </p:nvSpPr>
        <p:spPr bwMode="auto">
          <a:xfrm>
            <a:off x="4419600" y="3352800"/>
            <a:ext cx="0" cy="2209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26652" name="Line 27"/>
          <p:cNvSpPr>
            <a:spLocks noChangeShapeType="1"/>
          </p:cNvSpPr>
          <p:nvPr/>
        </p:nvSpPr>
        <p:spPr bwMode="auto">
          <a:xfrm flipV="1">
            <a:off x="3962400" y="3505200"/>
            <a:ext cx="685800" cy="685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26653" name="Line 28"/>
          <p:cNvSpPr>
            <a:spLocks noChangeShapeType="1"/>
          </p:cNvSpPr>
          <p:nvPr/>
        </p:nvSpPr>
        <p:spPr bwMode="auto">
          <a:xfrm flipV="1">
            <a:off x="3962400" y="3886200"/>
            <a:ext cx="68580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26654" name="Line 29"/>
          <p:cNvSpPr>
            <a:spLocks noChangeShapeType="1"/>
          </p:cNvSpPr>
          <p:nvPr/>
        </p:nvSpPr>
        <p:spPr bwMode="auto">
          <a:xfrm flipV="1">
            <a:off x="3962400" y="4267200"/>
            <a:ext cx="68580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26655" name="Line 30"/>
          <p:cNvSpPr>
            <a:spLocks noChangeShapeType="1"/>
          </p:cNvSpPr>
          <p:nvPr/>
        </p:nvSpPr>
        <p:spPr bwMode="auto">
          <a:xfrm flipV="1">
            <a:off x="3962400" y="4572000"/>
            <a:ext cx="68580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26656" name="Line 31"/>
          <p:cNvSpPr>
            <a:spLocks noChangeShapeType="1"/>
          </p:cNvSpPr>
          <p:nvPr/>
        </p:nvSpPr>
        <p:spPr bwMode="auto">
          <a:xfrm flipV="1">
            <a:off x="3962400" y="4876800"/>
            <a:ext cx="68580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26657" name="Line 32"/>
          <p:cNvSpPr>
            <a:spLocks noChangeShapeType="1"/>
          </p:cNvSpPr>
          <p:nvPr/>
        </p:nvSpPr>
        <p:spPr bwMode="auto">
          <a:xfrm flipV="1">
            <a:off x="3962400" y="5105400"/>
            <a:ext cx="685800" cy="685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26658" name="Rectangle 33"/>
          <p:cNvSpPr>
            <a:spLocks noChangeArrowheads="1"/>
          </p:cNvSpPr>
          <p:nvPr/>
        </p:nvSpPr>
        <p:spPr bwMode="auto">
          <a:xfrm rot="16200000" flipH="1">
            <a:off x="348456" y="4528344"/>
            <a:ext cx="1131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a:latin typeface="Times New Roman" pitchFamily="18" charset="0"/>
              </a:rPr>
              <a:t>Product</a:t>
            </a:r>
          </a:p>
        </p:txBody>
      </p:sp>
      <p:sp>
        <p:nvSpPr>
          <p:cNvPr id="26659" name="Rectangle 34"/>
          <p:cNvSpPr>
            <a:spLocks noChangeArrowheads="1"/>
          </p:cNvSpPr>
          <p:nvPr/>
        </p:nvSpPr>
        <p:spPr bwMode="auto">
          <a:xfrm rot="-2880000">
            <a:off x="686593" y="2971007"/>
            <a:ext cx="1065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r>
              <a:rPr lang="en-US">
                <a:latin typeface="Times New Roman" pitchFamily="18" charset="0"/>
              </a:rPr>
              <a:t>Region</a:t>
            </a:r>
          </a:p>
        </p:txBody>
      </p:sp>
      <p:sp>
        <p:nvSpPr>
          <p:cNvPr id="26660" name="Rectangle 35"/>
          <p:cNvSpPr>
            <a:spLocks noChangeArrowheads="1"/>
          </p:cNvSpPr>
          <p:nvPr/>
        </p:nvSpPr>
        <p:spPr bwMode="auto">
          <a:xfrm>
            <a:off x="2117725" y="6003925"/>
            <a:ext cx="996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a:latin typeface="Times New Roman" pitchFamily="18" charset="0"/>
              </a:rPr>
              <a:t>Month</a:t>
            </a:r>
          </a:p>
        </p:txBody>
      </p:sp>
      <p:sp>
        <p:nvSpPr>
          <p:cNvPr id="26661" name="Line 36"/>
          <p:cNvSpPr>
            <a:spLocks noChangeShapeType="1"/>
          </p:cNvSpPr>
          <p:nvPr/>
        </p:nvSpPr>
        <p:spPr bwMode="auto">
          <a:xfrm>
            <a:off x="4267200" y="3581400"/>
            <a:ext cx="0" cy="2133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26662" name="Line 37"/>
          <p:cNvSpPr>
            <a:spLocks noChangeShapeType="1"/>
          </p:cNvSpPr>
          <p:nvPr/>
        </p:nvSpPr>
        <p:spPr bwMode="auto">
          <a:xfrm flipV="1">
            <a:off x="2743200" y="3124200"/>
            <a:ext cx="68580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26663" name="Rectangle 38"/>
          <p:cNvSpPr>
            <a:spLocks noChangeArrowheads="1"/>
          </p:cNvSpPr>
          <p:nvPr/>
        </p:nvSpPr>
        <p:spPr bwMode="auto">
          <a:xfrm>
            <a:off x="4572000" y="2362200"/>
            <a:ext cx="41370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2000" b="1">
                <a:latin typeface="Times New Roman" pitchFamily="18" charset="0"/>
              </a:rPr>
              <a:t>Dimensions: </a:t>
            </a:r>
            <a:r>
              <a:rPr lang="en-US" sz="2000" b="1" i="1">
                <a:latin typeface="Times New Roman" pitchFamily="18" charset="0"/>
              </a:rPr>
              <a:t>Product, Location, Time</a:t>
            </a:r>
          </a:p>
          <a:p>
            <a:pPr eaLnBrk="0" hangingPunct="0"/>
            <a:r>
              <a:rPr lang="en-US" sz="2000" b="1">
                <a:latin typeface="Times New Roman" pitchFamily="18" charset="0"/>
              </a:rPr>
              <a:t>Hierarchical summarization paths</a:t>
            </a:r>
          </a:p>
        </p:txBody>
      </p:sp>
      <p:sp>
        <p:nvSpPr>
          <p:cNvPr id="26664" name="Rectangle 39"/>
          <p:cNvSpPr>
            <a:spLocks noChangeArrowheads="1"/>
          </p:cNvSpPr>
          <p:nvPr/>
        </p:nvSpPr>
        <p:spPr bwMode="auto">
          <a:xfrm>
            <a:off x="5105400" y="3276600"/>
            <a:ext cx="3830638"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2000" b="1">
                <a:latin typeface="Times New Roman" pitchFamily="18" charset="0"/>
              </a:rPr>
              <a:t>Industry   Region         Year</a:t>
            </a:r>
          </a:p>
          <a:p>
            <a:pPr eaLnBrk="0" hangingPunct="0"/>
            <a:endParaRPr lang="en-US" sz="2000" b="1">
              <a:latin typeface="Times New Roman" pitchFamily="18" charset="0"/>
            </a:endParaRPr>
          </a:p>
          <a:p>
            <a:pPr eaLnBrk="0" hangingPunct="0"/>
            <a:r>
              <a:rPr lang="en-US" sz="2000" b="1">
                <a:latin typeface="Times New Roman" pitchFamily="18" charset="0"/>
              </a:rPr>
              <a:t>Category   Country  Quarter</a:t>
            </a:r>
          </a:p>
          <a:p>
            <a:pPr eaLnBrk="0" hangingPunct="0"/>
            <a:endParaRPr lang="en-US" sz="2000" b="1">
              <a:latin typeface="Times New Roman" pitchFamily="18" charset="0"/>
            </a:endParaRPr>
          </a:p>
          <a:p>
            <a:pPr eaLnBrk="0" hangingPunct="0"/>
            <a:r>
              <a:rPr lang="en-US" sz="2000" b="1">
                <a:latin typeface="Times New Roman" pitchFamily="18" charset="0"/>
              </a:rPr>
              <a:t>Product      City     Month    Week</a:t>
            </a:r>
          </a:p>
          <a:p>
            <a:pPr eaLnBrk="0" hangingPunct="0"/>
            <a:endParaRPr lang="en-US" sz="2000" b="1">
              <a:latin typeface="Times New Roman" pitchFamily="18" charset="0"/>
            </a:endParaRPr>
          </a:p>
          <a:p>
            <a:pPr eaLnBrk="0" hangingPunct="0"/>
            <a:r>
              <a:rPr lang="en-US" sz="2000" b="1">
                <a:latin typeface="Times New Roman" pitchFamily="18" charset="0"/>
              </a:rPr>
              <a:t>                   Office         Day</a:t>
            </a:r>
          </a:p>
        </p:txBody>
      </p:sp>
      <p:sp>
        <p:nvSpPr>
          <p:cNvPr id="26665" name="Line 40"/>
          <p:cNvSpPr>
            <a:spLocks noChangeShapeType="1"/>
          </p:cNvSpPr>
          <p:nvPr/>
        </p:nvSpPr>
        <p:spPr bwMode="auto">
          <a:xfrm>
            <a:off x="5638800" y="36576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26666" name="Line 41"/>
          <p:cNvSpPr>
            <a:spLocks noChangeShapeType="1"/>
          </p:cNvSpPr>
          <p:nvPr/>
        </p:nvSpPr>
        <p:spPr bwMode="auto">
          <a:xfrm>
            <a:off x="6705600" y="36576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26667" name="Line 42"/>
          <p:cNvSpPr>
            <a:spLocks noChangeShapeType="1"/>
          </p:cNvSpPr>
          <p:nvPr/>
        </p:nvSpPr>
        <p:spPr bwMode="auto">
          <a:xfrm>
            <a:off x="7924800" y="36576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26668" name="Line 43"/>
          <p:cNvSpPr>
            <a:spLocks noChangeShapeType="1"/>
          </p:cNvSpPr>
          <p:nvPr/>
        </p:nvSpPr>
        <p:spPr bwMode="auto">
          <a:xfrm>
            <a:off x="5638800" y="4267200"/>
            <a:ext cx="0" cy="304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26669" name="Line 44"/>
          <p:cNvSpPr>
            <a:spLocks noChangeShapeType="1"/>
          </p:cNvSpPr>
          <p:nvPr/>
        </p:nvSpPr>
        <p:spPr bwMode="auto">
          <a:xfrm>
            <a:off x="6705600" y="42672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26670" name="Line 45"/>
          <p:cNvSpPr>
            <a:spLocks noChangeShapeType="1"/>
          </p:cNvSpPr>
          <p:nvPr/>
        </p:nvSpPr>
        <p:spPr bwMode="auto">
          <a:xfrm>
            <a:off x="6705600" y="48768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26671" name="Line 46"/>
          <p:cNvSpPr>
            <a:spLocks noChangeShapeType="1"/>
          </p:cNvSpPr>
          <p:nvPr/>
        </p:nvSpPr>
        <p:spPr bwMode="auto">
          <a:xfrm flipH="1">
            <a:off x="7620000" y="4267200"/>
            <a:ext cx="304800" cy="304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26672" name="Line 47"/>
          <p:cNvSpPr>
            <a:spLocks noChangeShapeType="1"/>
          </p:cNvSpPr>
          <p:nvPr/>
        </p:nvSpPr>
        <p:spPr bwMode="auto">
          <a:xfrm>
            <a:off x="8077200" y="3657600"/>
            <a:ext cx="533400" cy="914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26673" name="Line 48"/>
          <p:cNvSpPr>
            <a:spLocks noChangeShapeType="1"/>
          </p:cNvSpPr>
          <p:nvPr/>
        </p:nvSpPr>
        <p:spPr bwMode="auto">
          <a:xfrm>
            <a:off x="7620000" y="4800600"/>
            <a:ext cx="30480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26674" name="Line 49"/>
          <p:cNvSpPr>
            <a:spLocks noChangeShapeType="1"/>
          </p:cNvSpPr>
          <p:nvPr/>
        </p:nvSpPr>
        <p:spPr bwMode="auto">
          <a:xfrm flipH="1">
            <a:off x="8001000" y="4800600"/>
            <a:ext cx="30480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Tree>
    <p:extLst>
      <p:ext uri="{BB962C8B-B14F-4D97-AF65-F5344CB8AC3E}">
        <p14:creationId xmlns:p14="http://schemas.microsoft.com/office/powerpoint/2010/main" val="2438497293"/>
      </p:ext>
    </p:extLst>
  </p:cSld>
  <p:clrMapOvr>
    <a:masterClrMapping/>
  </p:clrMapOvr>
  <p:transition>
    <p:zoom/>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B576196A-7246-412A-85B8-B929C544C4A5}" type="slidenum">
              <a:rPr lang="en-US" sz="1200" smtClean="0"/>
              <a:pPr eaLnBrk="1" hangingPunct="1"/>
              <a:t>54</a:t>
            </a:fld>
            <a:endParaRPr lang="en-US" sz="1200" smtClean="0"/>
          </a:p>
        </p:txBody>
      </p:sp>
      <p:sp>
        <p:nvSpPr>
          <p:cNvPr id="28675" name="Rectangle 2"/>
          <p:cNvSpPr>
            <a:spLocks noGrp="1" noChangeArrowheads="1"/>
          </p:cNvSpPr>
          <p:nvPr>
            <p:ph type="title"/>
          </p:nvPr>
        </p:nvSpPr>
        <p:spPr>
          <a:xfrm>
            <a:off x="381000" y="228600"/>
            <a:ext cx="8382000" cy="762000"/>
          </a:xfrm>
        </p:spPr>
        <p:txBody>
          <a:bodyPr/>
          <a:lstStyle/>
          <a:p>
            <a:pPr eaLnBrk="1" hangingPunct="1"/>
            <a:r>
              <a:rPr lang="en-US" altLang="zh-CN" dirty="0" smtClean="0">
                <a:ea typeface="SimSun" pitchFamily="2" charset="-122"/>
              </a:rPr>
              <a:t>Cuboids Corresponding to the Cube</a:t>
            </a:r>
          </a:p>
        </p:txBody>
      </p:sp>
      <p:sp>
        <p:nvSpPr>
          <p:cNvPr id="28676" name="AutoShape 3"/>
          <p:cNvSpPr>
            <a:spLocks noChangeArrowheads="1"/>
          </p:cNvSpPr>
          <p:nvPr/>
        </p:nvSpPr>
        <p:spPr bwMode="auto">
          <a:xfrm>
            <a:off x="3352800" y="2362200"/>
            <a:ext cx="152400" cy="228600"/>
          </a:xfrm>
          <a:prstGeom prst="flowChartConnector">
            <a:avLst/>
          </a:prstGeom>
          <a:solidFill>
            <a:schemeClr val="accent1"/>
          </a:solidFill>
          <a:ln w="9525">
            <a:solidFill>
              <a:schemeClr val="tx1"/>
            </a:solidFill>
            <a:round/>
            <a:headEnd/>
            <a:tailEnd/>
          </a:ln>
        </p:spPr>
        <p:txBody>
          <a:bodyPr wrap="none" anchor="ctr"/>
          <a:lstStyle/>
          <a:p>
            <a:endParaRPr lang="en-US"/>
          </a:p>
        </p:txBody>
      </p:sp>
      <p:sp>
        <p:nvSpPr>
          <p:cNvPr id="28677" name="AutoShape 4"/>
          <p:cNvSpPr>
            <a:spLocks noChangeArrowheads="1"/>
          </p:cNvSpPr>
          <p:nvPr/>
        </p:nvSpPr>
        <p:spPr bwMode="auto">
          <a:xfrm>
            <a:off x="2209800" y="3124200"/>
            <a:ext cx="152400" cy="228600"/>
          </a:xfrm>
          <a:prstGeom prst="flowChartConnector">
            <a:avLst/>
          </a:prstGeom>
          <a:solidFill>
            <a:schemeClr val="accent1"/>
          </a:solidFill>
          <a:ln w="9525">
            <a:solidFill>
              <a:schemeClr val="tx1"/>
            </a:solidFill>
            <a:round/>
            <a:headEnd/>
            <a:tailEnd/>
          </a:ln>
        </p:spPr>
        <p:txBody>
          <a:bodyPr wrap="none" anchor="ctr"/>
          <a:lstStyle/>
          <a:p>
            <a:endParaRPr lang="en-US"/>
          </a:p>
        </p:txBody>
      </p:sp>
      <p:sp>
        <p:nvSpPr>
          <p:cNvPr id="28678" name="AutoShape 5"/>
          <p:cNvSpPr>
            <a:spLocks noChangeArrowheads="1"/>
          </p:cNvSpPr>
          <p:nvPr/>
        </p:nvSpPr>
        <p:spPr bwMode="auto">
          <a:xfrm>
            <a:off x="3505200" y="3124200"/>
            <a:ext cx="152400" cy="228600"/>
          </a:xfrm>
          <a:prstGeom prst="flowChartConnector">
            <a:avLst/>
          </a:prstGeom>
          <a:solidFill>
            <a:schemeClr val="accent1"/>
          </a:solidFill>
          <a:ln w="9525">
            <a:solidFill>
              <a:schemeClr val="tx1"/>
            </a:solidFill>
            <a:round/>
            <a:headEnd/>
            <a:tailEnd/>
          </a:ln>
        </p:spPr>
        <p:txBody>
          <a:bodyPr wrap="none" anchor="ctr"/>
          <a:lstStyle/>
          <a:p>
            <a:endParaRPr lang="en-US"/>
          </a:p>
        </p:txBody>
      </p:sp>
      <p:sp>
        <p:nvSpPr>
          <p:cNvPr id="28679" name="AutoShape 6"/>
          <p:cNvSpPr>
            <a:spLocks noChangeArrowheads="1"/>
          </p:cNvSpPr>
          <p:nvPr/>
        </p:nvSpPr>
        <p:spPr bwMode="auto">
          <a:xfrm>
            <a:off x="4495800" y="3124200"/>
            <a:ext cx="152400" cy="228600"/>
          </a:xfrm>
          <a:prstGeom prst="flowChartConnector">
            <a:avLst/>
          </a:prstGeom>
          <a:solidFill>
            <a:schemeClr val="accent1"/>
          </a:solidFill>
          <a:ln w="9525">
            <a:solidFill>
              <a:schemeClr val="tx1"/>
            </a:solidFill>
            <a:round/>
            <a:headEnd/>
            <a:tailEnd/>
          </a:ln>
        </p:spPr>
        <p:txBody>
          <a:bodyPr wrap="none" anchor="ctr"/>
          <a:lstStyle/>
          <a:p>
            <a:endParaRPr lang="en-US"/>
          </a:p>
        </p:txBody>
      </p:sp>
      <p:sp>
        <p:nvSpPr>
          <p:cNvPr id="28680" name="AutoShape 7"/>
          <p:cNvSpPr>
            <a:spLocks noChangeArrowheads="1"/>
          </p:cNvSpPr>
          <p:nvPr/>
        </p:nvSpPr>
        <p:spPr bwMode="auto">
          <a:xfrm>
            <a:off x="1905000" y="3886200"/>
            <a:ext cx="152400" cy="228600"/>
          </a:xfrm>
          <a:prstGeom prst="flowChartConnector">
            <a:avLst/>
          </a:prstGeom>
          <a:solidFill>
            <a:schemeClr val="accent1"/>
          </a:solidFill>
          <a:ln w="9525">
            <a:solidFill>
              <a:schemeClr val="tx1"/>
            </a:solidFill>
            <a:round/>
            <a:headEnd/>
            <a:tailEnd/>
          </a:ln>
        </p:spPr>
        <p:txBody>
          <a:bodyPr wrap="none" anchor="ctr"/>
          <a:lstStyle/>
          <a:p>
            <a:endParaRPr lang="en-US"/>
          </a:p>
        </p:txBody>
      </p:sp>
      <p:sp>
        <p:nvSpPr>
          <p:cNvPr id="28681" name="AutoShape 8"/>
          <p:cNvSpPr>
            <a:spLocks noChangeArrowheads="1"/>
          </p:cNvSpPr>
          <p:nvPr/>
        </p:nvSpPr>
        <p:spPr bwMode="auto">
          <a:xfrm>
            <a:off x="5410200" y="3962400"/>
            <a:ext cx="152400" cy="228600"/>
          </a:xfrm>
          <a:prstGeom prst="flowChartConnector">
            <a:avLst/>
          </a:prstGeom>
          <a:solidFill>
            <a:schemeClr val="accent1"/>
          </a:solidFill>
          <a:ln w="9525">
            <a:solidFill>
              <a:schemeClr val="tx1"/>
            </a:solidFill>
            <a:round/>
            <a:headEnd/>
            <a:tailEnd/>
          </a:ln>
        </p:spPr>
        <p:txBody>
          <a:bodyPr wrap="none" anchor="ctr"/>
          <a:lstStyle/>
          <a:p>
            <a:endParaRPr lang="en-US"/>
          </a:p>
        </p:txBody>
      </p:sp>
      <p:sp>
        <p:nvSpPr>
          <p:cNvPr id="28682" name="AutoShape 9"/>
          <p:cNvSpPr>
            <a:spLocks noChangeArrowheads="1"/>
          </p:cNvSpPr>
          <p:nvPr/>
        </p:nvSpPr>
        <p:spPr bwMode="auto">
          <a:xfrm>
            <a:off x="3048000" y="3962400"/>
            <a:ext cx="152400" cy="228600"/>
          </a:xfrm>
          <a:prstGeom prst="flowChartConnector">
            <a:avLst/>
          </a:prstGeom>
          <a:solidFill>
            <a:schemeClr val="accent1"/>
          </a:solidFill>
          <a:ln w="9525">
            <a:solidFill>
              <a:schemeClr val="tx1"/>
            </a:solidFill>
            <a:round/>
            <a:headEnd/>
            <a:tailEnd/>
          </a:ln>
        </p:spPr>
        <p:txBody>
          <a:bodyPr wrap="none" anchor="ctr"/>
          <a:lstStyle/>
          <a:p>
            <a:endParaRPr lang="en-US"/>
          </a:p>
        </p:txBody>
      </p:sp>
      <p:sp>
        <p:nvSpPr>
          <p:cNvPr id="28683" name="AutoShape 10"/>
          <p:cNvSpPr>
            <a:spLocks noChangeArrowheads="1"/>
          </p:cNvSpPr>
          <p:nvPr/>
        </p:nvSpPr>
        <p:spPr bwMode="auto">
          <a:xfrm>
            <a:off x="3352800" y="4876800"/>
            <a:ext cx="152400" cy="228600"/>
          </a:xfrm>
          <a:prstGeom prst="flowChartConnector">
            <a:avLst/>
          </a:prstGeom>
          <a:solidFill>
            <a:schemeClr val="accent1"/>
          </a:solidFill>
          <a:ln w="9525">
            <a:solidFill>
              <a:schemeClr val="tx1"/>
            </a:solidFill>
            <a:round/>
            <a:headEnd/>
            <a:tailEnd/>
          </a:ln>
        </p:spPr>
        <p:txBody>
          <a:bodyPr wrap="none" anchor="ctr"/>
          <a:lstStyle/>
          <a:p>
            <a:endParaRPr lang="en-US"/>
          </a:p>
        </p:txBody>
      </p:sp>
      <p:sp>
        <p:nvSpPr>
          <p:cNvPr id="28684" name="Text Box 11"/>
          <p:cNvSpPr txBox="1">
            <a:spLocks noChangeArrowheads="1"/>
          </p:cNvSpPr>
          <p:nvPr/>
        </p:nvSpPr>
        <p:spPr bwMode="auto">
          <a:xfrm>
            <a:off x="3184525" y="1995488"/>
            <a:ext cx="450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en-US" altLang="zh-CN" sz="2000" b="1">
                <a:latin typeface="Times New Roman" pitchFamily="18" charset="0"/>
                <a:ea typeface="SimSun" pitchFamily="2" charset="-122"/>
              </a:rPr>
              <a:t>all</a:t>
            </a:r>
            <a:endParaRPr lang="en-US" altLang="zh-CN">
              <a:latin typeface="Times New Roman" pitchFamily="18" charset="0"/>
              <a:ea typeface="SimSun" pitchFamily="2" charset="-122"/>
            </a:endParaRPr>
          </a:p>
        </p:txBody>
      </p:sp>
      <p:sp>
        <p:nvSpPr>
          <p:cNvPr id="28685" name="Line 12"/>
          <p:cNvSpPr>
            <a:spLocks noChangeShapeType="1"/>
          </p:cNvSpPr>
          <p:nvPr/>
        </p:nvSpPr>
        <p:spPr bwMode="auto">
          <a:xfrm flipH="1">
            <a:off x="2286000" y="2438400"/>
            <a:ext cx="11430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8686" name="Line 13"/>
          <p:cNvSpPr>
            <a:spLocks noChangeShapeType="1"/>
          </p:cNvSpPr>
          <p:nvPr/>
        </p:nvSpPr>
        <p:spPr bwMode="auto">
          <a:xfrm>
            <a:off x="3429000" y="2438400"/>
            <a:ext cx="11430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8687" name="Line 14"/>
          <p:cNvSpPr>
            <a:spLocks noChangeShapeType="1"/>
          </p:cNvSpPr>
          <p:nvPr/>
        </p:nvSpPr>
        <p:spPr bwMode="auto">
          <a:xfrm>
            <a:off x="3429000" y="2438400"/>
            <a:ext cx="1524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8688" name="Line 15"/>
          <p:cNvSpPr>
            <a:spLocks noChangeShapeType="1"/>
          </p:cNvSpPr>
          <p:nvPr/>
        </p:nvSpPr>
        <p:spPr bwMode="auto">
          <a:xfrm flipH="1">
            <a:off x="1981200" y="3200400"/>
            <a:ext cx="3048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8689" name="Line 16"/>
          <p:cNvSpPr>
            <a:spLocks noChangeShapeType="1"/>
          </p:cNvSpPr>
          <p:nvPr/>
        </p:nvSpPr>
        <p:spPr bwMode="auto">
          <a:xfrm flipH="1">
            <a:off x="1981200" y="3200400"/>
            <a:ext cx="16002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8690" name="Line 17"/>
          <p:cNvSpPr>
            <a:spLocks noChangeShapeType="1"/>
          </p:cNvSpPr>
          <p:nvPr/>
        </p:nvSpPr>
        <p:spPr bwMode="auto">
          <a:xfrm>
            <a:off x="2286000" y="3200400"/>
            <a:ext cx="8382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8691" name="Line 18"/>
          <p:cNvSpPr>
            <a:spLocks noChangeShapeType="1"/>
          </p:cNvSpPr>
          <p:nvPr/>
        </p:nvSpPr>
        <p:spPr bwMode="auto">
          <a:xfrm flipH="1">
            <a:off x="3124200" y="3200400"/>
            <a:ext cx="14478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8692" name="Line 19"/>
          <p:cNvSpPr>
            <a:spLocks noChangeShapeType="1"/>
          </p:cNvSpPr>
          <p:nvPr/>
        </p:nvSpPr>
        <p:spPr bwMode="auto">
          <a:xfrm>
            <a:off x="3581400" y="3200400"/>
            <a:ext cx="19050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8693" name="Line 20"/>
          <p:cNvSpPr>
            <a:spLocks noChangeShapeType="1"/>
          </p:cNvSpPr>
          <p:nvPr/>
        </p:nvSpPr>
        <p:spPr bwMode="auto">
          <a:xfrm>
            <a:off x="4572000" y="3200400"/>
            <a:ext cx="9144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8694" name="Line 21"/>
          <p:cNvSpPr>
            <a:spLocks noChangeShapeType="1"/>
          </p:cNvSpPr>
          <p:nvPr/>
        </p:nvSpPr>
        <p:spPr bwMode="auto">
          <a:xfrm>
            <a:off x="1981200" y="3962400"/>
            <a:ext cx="1447800" cy="990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8695" name="Line 22"/>
          <p:cNvSpPr>
            <a:spLocks noChangeShapeType="1"/>
          </p:cNvSpPr>
          <p:nvPr/>
        </p:nvSpPr>
        <p:spPr bwMode="auto">
          <a:xfrm>
            <a:off x="3124200" y="4038600"/>
            <a:ext cx="30480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8696" name="Line 23"/>
          <p:cNvSpPr>
            <a:spLocks noChangeShapeType="1"/>
          </p:cNvSpPr>
          <p:nvPr/>
        </p:nvSpPr>
        <p:spPr bwMode="auto">
          <a:xfrm flipH="1">
            <a:off x="3429000" y="4038600"/>
            <a:ext cx="205740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8697" name="Text Box 24"/>
          <p:cNvSpPr txBox="1">
            <a:spLocks noChangeArrowheads="1"/>
          </p:cNvSpPr>
          <p:nvPr/>
        </p:nvSpPr>
        <p:spPr bwMode="auto">
          <a:xfrm>
            <a:off x="1524000" y="2740025"/>
            <a:ext cx="882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en-US" altLang="zh-CN" sz="1800">
                <a:latin typeface="Times New Roman" pitchFamily="18" charset="0"/>
                <a:ea typeface="SimSun" pitchFamily="2" charset="-122"/>
              </a:rPr>
              <a:t>product</a:t>
            </a:r>
            <a:endParaRPr lang="en-US" altLang="zh-CN">
              <a:latin typeface="Times New Roman" pitchFamily="18" charset="0"/>
              <a:ea typeface="SimSun" pitchFamily="2" charset="-122"/>
            </a:endParaRPr>
          </a:p>
        </p:txBody>
      </p:sp>
      <p:sp>
        <p:nvSpPr>
          <p:cNvPr id="28698" name="Text Box 25"/>
          <p:cNvSpPr txBox="1">
            <a:spLocks noChangeArrowheads="1"/>
          </p:cNvSpPr>
          <p:nvPr/>
        </p:nvSpPr>
        <p:spPr bwMode="auto">
          <a:xfrm>
            <a:off x="3032125" y="2757488"/>
            <a:ext cx="606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en-US" altLang="zh-CN" sz="2000">
                <a:latin typeface="Times New Roman" pitchFamily="18" charset="0"/>
                <a:ea typeface="SimSun" pitchFamily="2" charset="-122"/>
              </a:rPr>
              <a:t>date</a:t>
            </a:r>
            <a:endParaRPr lang="en-US" altLang="zh-CN">
              <a:latin typeface="Times New Roman" pitchFamily="18" charset="0"/>
              <a:ea typeface="SimSun" pitchFamily="2" charset="-122"/>
            </a:endParaRPr>
          </a:p>
        </p:txBody>
      </p:sp>
      <p:sp>
        <p:nvSpPr>
          <p:cNvPr id="28699" name="Text Box 26"/>
          <p:cNvSpPr txBox="1">
            <a:spLocks noChangeArrowheads="1"/>
          </p:cNvSpPr>
          <p:nvPr/>
        </p:nvSpPr>
        <p:spPr bwMode="auto">
          <a:xfrm>
            <a:off x="4403725" y="2681288"/>
            <a:ext cx="958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en-US" altLang="zh-CN" sz="2000">
                <a:latin typeface="Times New Roman" pitchFamily="18" charset="0"/>
                <a:ea typeface="SimSun" pitchFamily="2" charset="-122"/>
              </a:rPr>
              <a:t>country</a:t>
            </a:r>
            <a:endParaRPr lang="en-US" altLang="zh-CN">
              <a:latin typeface="Times New Roman" pitchFamily="18" charset="0"/>
              <a:ea typeface="SimSun" pitchFamily="2" charset="-122"/>
            </a:endParaRPr>
          </a:p>
        </p:txBody>
      </p:sp>
      <p:sp>
        <p:nvSpPr>
          <p:cNvPr id="28700" name="Text Box 27"/>
          <p:cNvSpPr txBox="1">
            <a:spLocks noChangeArrowheads="1"/>
          </p:cNvSpPr>
          <p:nvPr/>
        </p:nvSpPr>
        <p:spPr bwMode="auto">
          <a:xfrm>
            <a:off x="746125" y="3543300"/>
            <a:ext cx="1320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en-US" altLang="zh-CN" sz="1800">
                <a:latin typeface="Times New Roman" pitchFamily="18" charset="0"/>
                <a:ea typeface="SimSun" pitchFamily="2" charset="-122"/>
              </a:rPr>
              <a:t>product,date</a:t>
            </a:r>
            <a:endParaRPr lang="en-US" altLang="zh-CN">
              <a:latin typeface="Times New Roman" pitchFamily="18" charset="0"/>
              <a:ea typeface="SimSun" pitchFamily="2" charset="-122"/>
            </a:endParaRPr>
          </a:p>
        </p:txBody>
      </p:sp>
      <p:sp>
        <p:nvSpPr>
          <p:cNvPr id="28701" name="Text Box 28"/>
          <p:cNvSpPr txBox="1">
            <a:spLocks noChangeArrowheads="1"/>
          </p:cNvSpPr>
          <p:nvPr/>
        </p:nvSpPr>
        <p:spPr bwMode="auto">
          <a:xfrm>
            <a:off x="2727325" y="3543300"/>
            <a:ext cx="1638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en-US" altLang="zh-CN" sz="1800">
                <a:latin typeface="Times New Roman" pitchFamily="18" charset="0"/>
                <a:ea typeface="SimSun" pitchFamily="2" charset="-122"/>
              </a:rPr>
              <a:t>product,country</a:t>
            </a:r>
            <a:endParaRPr lang="en-US" altLang="zh-CN">
              <a:latin typeface="Times New Roman" pitchFamily="18" charset="0"/>
              <a:ea typeface="SimSun" pitchFamily="2" charset="-122"/>
            </a:endParaRPr>
          </a:p>
        </p:txBody>
      </p:sp>
      <p:sp>
        <p:nvSpPr>
          <p:cNvPr id="28702" name="Text Box 29"/>
          <p:cNvSpPr txBox="1">
            <a:spLocks noChangeArrowheads="1"/>
          </p:cNvSpPr>
          <p:nvPr/>
        </p:nvSpPr>
        <p:spPr bwMode="auto">
          <a:xfrm>
            <a:off x="5241925" y="3543300"/>
            <a:ext cx="1377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en-US" altLang="zh-CN" sz="1800">
                <a:latin typeface="Times New Roman" pitchFamily="18" charset="0"/>
                <a:ea typeface="SimSun" pitchFamily="2" charset="-122"/>
              </a:rPr>
              <a:t>date, country</a:t>
            </a:r>
            <a:endParaRPr lang="en-US" altLang="zh-CN">
              <a:latin typeface="Times New Roman" pitchFamily="18" charset="0"/>
              <a:ea typeface="SimSun" pitchFamily="2" charset="-122"/>
            </a:endParaRPr>
          </a:p>
        </p:txBody>
      </p:sp>
      <p:sp>
        <p:nvSpPr>
          <p:cNvPr id="28703" name="Text Box 30"/>
          <p:cNvSpPr txBox="1">
            <a:spLocks noChangeArrowheads="1"/>
          </p:cNvSpPr>
          <p:nvPr/>
        </p:nvSpPr>
        <p:spPr bwMode="auto">
          <a:xfrm>
            <a:off x="2498725" y="4991100"/>
            <a:ext cx="2190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en-US" altLang="zh-CN" sz="1800">
                <a:latin typeface="Times New Roman" pitchFamily="18" charset="0"/>
                <a:ea typeface="SimSun" pitchFamily="2" charset="-122"/>
              </a:rPr>
              <a:t>product, date, country</a:t>
            </a:r>
            <a:endParaRPr lang="en-US" altLang="zh-CN">
              <a:latin typeface="Times New Roman" pitchFamily="18" charset="0"/>
              <a:ea typeface="SimSun" pitchFamily="2" charset="-122"/>
            </a:endParaRPr>
          </a:p>
        </p:txBody>
      </p:sp>
      <p:sp>
        <p:nvSpPr>
          <p:cNvPr id="28704" name="Text Box 31"/>
          <p:cNvSpPr txBox="1">
            <a:spLocks noChangeArrowheads="1"/>
          </p:cNvSpPr>
          <p:nvPr/>
        </p:nvSpPr>
        <p:spPr bwMode="auto">
          <a:xfrm>
            <a:off x="6553200" y="2286000"/>
            <a:ext cx="2044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zh-CN" altLang="en-US" sz="2000">
                <a:latin typeface="Times New Roman" pitchFamily="18" charset="0"/>
                <a:ea typeface="SimSun" pitchFamily="2" charset="-122"/>
              </a:rPr>
              <a:t>0-</a:t>
            </a:r>
            <a:r>
              <a:rPr lang="en-US" altLang="zh-CN" sz="2000">
                <a:latin typeface="Times New Roman" pitchFamily="18" charset="0"/>
                <a:ea typeface="SimSun" pitchFamily="2" charset="-122"/>
              </a:rPr>
              <a:t>D (</a:t>
            </a:r>
            <a:r>
              <a:rPr lang="en-US" altLang="zh-CN" sz="2000" i="1">
                <a:latin typeface="Times New Roman" pitchFamily="18" charset="0"/>
                <a:ea typeface="SimSun" pitchFamily="2" charset="-122"/>
              </a:rPr>
              <a:t>apex</a:t>
            </a:r>
            <a:r>
              <a:rPr lang="en-US" altLang="zh-CN" sz="2000">
                <a:latin typeface="Times New Roman" pitchFamily="18" charset="0"/>
                <a:ea typeface="SimSun" pitchFamily="2" charset="-122"/>
              </a:rPr>
              <a:t>) cuboid</a:t>
            </a:r>
            <a:endParaRPr lang="en-US" altLang="zh-CN">
              <a:latin typeface="Times New Roman" pitchFamily="18" charset="0"/>
              <a:ea typeface="SimSun" pitchFamily="2" charset="-122"/>
            </a:endParaRPr>
          </a:p>
        </p:txBody>
      </p:sp>
      <p:sp>
        <p:nvSpPr>
          <p:cNvPr id="28705" name="Text Box 32"/>
          <p:cNvSpPr txBox="1">
            <a:spLocks noChangeArrowheads="1"/>
          </p:cNvSpPr>
          <p:nvPr/>
        </p:nvSpPr>
        <p:spPr bwMode="auto">
          <a:xfrm>
            <a:off x="6537325" y="2909888"/>
            <a:ext cx="14319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zh-CN" altLang="en-US" sz="2000">
                <a:latin typeface="Times New Roman" pitchFamily="18" charset="0"/>
                <a:ea typeface="SimSun" pitchFamily="2" charset="-122"/>
              </a:rPr>
              <a:t>1-</a:t>
            </a:r>
            <a:r>
              <a:rPr lang="en-US" altLang="zh-CN" sz="2000">
                <a:latin typeface="Times New Roman" pitchFamily="18" charset="0"/>
                <a:ea typeface="SimSun" pitchFamily="2" charset="-122"/>
              </a:rPr>
              <a:t>D cuboids</a:t>
            </a:r>
            <a:endParaRPr lang="en-US" altLang="zh-CN">
              <a:latin typeface="Times New Roman" pitchFamily="18" charset="0"/>
              <a:ea typeface="SimSun" pitchFamily="2" charset="-122"/>
            </a:endParaRPr>
          </a:p>
        </p:txBody>
      </p:sp>
      <p:sp>
        <p:nvSpPr>
          <p:cNvPr id="28706" name="Text Box 33"/>
          <p:cNvSpPr txBox="1">
            <a:spLocks noChangeArrowheads="1"/>
          </p:cNvSpPr>
          <p:nvPr/>
        </p:nvSpPr>
        <p:spPr bwMode="auto">
          <a:xfrm>
            <a:off x="6537325" y="3900488"/>
            <a:ext cx="14319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zh-CN" altLang="en-US" sz="2000">
                <a:latin typeface="Times New Roman" pitchFamily="18" charset="0"/>
                <a:ea typeface="SimSun" pitchFamily="2" charset="-122"/>
              </a:rPr>
              <a:t>2-</a:t>
            </a:r>
            <a:r>
              <a:rPr lang="en-US" altLang="zh-CN" sz="2000">
                <a:latin typeface="Times New Roman" pitchFamily="18" charset="0"/>
                <a:ea typeface="SimSun" pitchFamily="2" charset="-122"/>
              </a:rPr>
              <a:t>D cuboids</a:t>
            </a:r>
            <a:endParaRPr lang="en-US" altLang="zh-CN">
              <a:latin typeface="Times New Roman" pitchFamily="18" charset="0"/>
              <a:ea typeface="SimSun" pitchFamily="2" charset="-122"/>
            </a:endParaRPr>
          </a:p>
        </p:txBody>
      </p:sp>
      <p:sp>
        <p:nvSpPr>
          <p:cNvPr id="28707" name="Text Box 34"/>
          <p:cNvSpPr txBox="1">
            <a:spLocks noChangeArrowheads="1"/>
          </p:cNvSpPr>
          <p:nvPr/>
        </p:nvSpPr>
        <p:spPr bwMode="auto">
          <a:xfrm>
            <a:off x="6537325" y="4738688"/>
            <a:ext cx="20304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zh-CN" altLang="en-US" sz="2000">
                <a:latin typeface="Times New Roman" pitchFamily="18" charset="0"/>
                <a:ea typeface="SimSun" pitchFamily="2" charset="-122"/>
              </a:rPr>
              <a:t>3-</a:t>
            </a:r>
            <a:r>
              <a:rPr lang="en-US" altLang="zh-CN" sz="2000">
                <a:latin typeface="Times New Roman" pitchFamily="18" charset="0"/>
                <a:ea typeface="SimSun" pitchFamily="2" charset="-122"/>
              </a:rPr>
              <a:t>D (</a:t>
            </a:r>
            <a:r>
              <a:rPr lang="en-US" altLang="zh-CN" sz="2000" i="1">
                <a:latin typeface="Times New Roman" pitchFamily="18" charset="0"/>
                <a:ea typeface="SimSun" pitchFamily="2" charset="-122"/>
              </a:rPr>
              <a:t>base</a:t>
            </a:r>
            <a:r>
              <a:rPr lang="en-US" altLang="zh-CN" sz="2000">
                <a:latin typeface="Times New Roman" pitchFamily="18" charset="0"/>
                <a:ea typeface="SimSun" pitchFamily="2" charset="-122"/>
              </a:rPr>
              <a:t>) cuboid</a:t>
            </a:r>
            <a:endParaRPr lang="en-US" altLang="zh-CN">
              <a:latin typeface="Times New Roman" pitchFamily="18" charset="0"/>
              <a:ea typeface="SimSun" pitchFamily="2" charset="-122"/>
            </a:endParaRPr>
          </a:p>
        </p:txBody>
      </p:sp>
    </p:spTree>
    <p:extLst>
      <p:ext uri="{BB962C8B-B14F-4D97-AF65-F5344CB8AC3E}">
        <p14:creationId xmlns:p14="http://schemas.microsoft.com/office/powerpoint/2010/main" val="395947496"/>
      </p:ext>
    </p:extLst>
  </p:cSld>
  <p:clrMapOvr>
    <a:masterClrMapping/>
  </p:clrMapOvr>
  <p:transition>
    <p:zoom/>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DA5221B1-814E-4E9D-89A6-C3DA124E841D}" type="slidenum">
              <a:rPr lang="en-US" sz="1200" smtClean="0"/>
              <a:pPr eaLnBrk="1" hangingPunct="1"/>
              <a:t>55</a:t>
            </a:fld>
            <a:endParaRPr lang="en-US" sz="1200" smtClean="0"/>
          </a:p>
        </p:txBody>
      </p:sp>
      <p:sp>
        <p:nvSpPr>
          <p:cNvPr id="5" name="Rectangle 1026"/>
          <p:cNvSpPr>
            <a:spLocks noGrp="1" noChangeArrowheads="1"/>
          </p:cNvSpPr>
          <p:nvPr>
            <p:ph type="title"/>
          </p:nvPr>
        </p:nvSpPr>
        <p:spPr>
          <a:xfrm>
            <a:off x="304800" y="152400"/>
            <a:ext cx="8686800" cy="1064428"/>
          </a:xfrm>
          <a:noFill/>
        </p:spPr>
        <p:txBody>
          <a:bodyPr lIns="92075" tIns="46038" rIns="92075" bIns="46038"/>
          <a:lstStyle/>
          <a:p>
            <a:pPr eaLnBrk="1" hangingPunct="1"/>
            <a:r>
              <a:rPr lang="en-US" dirty="0"/>
              <a:t>OLAP (online analytical processing)</a:t>
            </a:r>
            <a:endParaRPr lang="en-US" dirty="0" smtClean="0"/>
          </a:p>
        </p:txBody>
      </p:sp>
      <p:sp>
        <p:nvSpPr>
          <p:cNvPr id="2" name="Rectangle 1"/>
          <p:cNvSpPr/>
          <p:nvPr/>
        </p:nvSpPr>
        <p:spPr>
          <a:xfrm>
            <a:off x="381000" y="1371600"/>
            <a:ext cx="8229600" cy="4448975"/>
          </a:xfrm>
          <a:prstGeom prst="rect">
            <a:avLst/>
          </a:prstGeom>
        </p:spPr>
        <p:txBody>
          <a:bodyPr wrap="square">
            <a:spAutoFit/>
          </a:bodyPr>
          <a:lstStyle/>
          <a:p>
            <a:pPr marL="342900" indent="-342900" algn="just">
              <a:lnSpc>
                <a:spcPct val="150000"/>
              </a:lnSpc>
              <a:buFont typeface="Arial" pitchFamily="34" charset="0"/>
              <a:buChar char="•"/>
            </a:pPr>
            <a:r>
              <a:rPr lang="en-US" sz="2400" dirty="0"/>
              <a:t>OLAP (online analytical processing) is a computing method that enables users to easily and selectively </a:t>
            </a:r>
            <a:r>
              <a:rPr lang="en-US" sz="2400" u="sng" dirty="0">
                <a:hlinkClick r:id="rId3"/>
              </a:rPr>
              <a:t>extract</a:t>
            </a:r>
            <a:r>
              <a:rPr lang="en-US" sz="2400" dirty="0"/>
              <a:t> and query data in order to analyze it from different points of view. </a:t>
            </a:r>
            <a:endParaRPr lang="en-US" sz="2400" dirty="0" smtClean="0"/>
          </a:p>
          <a:p>
            <a:pPr marL="342900" indent="-342900" algn="just">
              <a:lnSpc>
                <a:spcPct val="150000"/>
              </a:lnSpc>
              <a:buFont typeface="Arial" pitchFamily="34" charset="0"/>
              <a:buChar char="•"/>
            </a:pPr>
            <a:endParaRPr lang="en-US" sz="2400" dirty="0" smtClean="0"/>
          </a:p>
          <a:p>
            <a:pPr marL="342900" indent="-342900" algn="just">
              <a:lnSpc>
                <a:spcPct val="150000"/>
              </a:lnSpc>
              <a:buFont typeface="Arial" pitchFamily="34" charset="0"/>
              <a:buChar char="•"/>
            </a:pPr>
            <a:r>
              <a:rPr lang="en-US" sz="2400" dirty="0" smtClean="0"/>
              <a:t>OLAP </a:t>
            </a:r>
            <a:r>
              <a:rPr lang="en-US" sz="2400" dirty="0"/>
              <a:t>business intelligence queries often aid in trends analysis, financial reporting, </a:t>
            </a:r>
            <a:r>
              <a:rPr lang="en-US" sz="2400" u="sng" dirty="0">
                <a:hlinkClick r:id="rId4"/>
              </a:rPr>
              <a:t>sales forecasting</a:t>
            </a:r>
            <a:r>
              <a:rPr lang="en-US" sz="2400" dirty="0"/>
              <a:t>, budgeting and other planning purposes.</a:t>
            </a:r>
            <a:endParaRPr lang="en-GB" sz="2400" dirty="0"/>
          </a:p>
        </p:txBody>
      </p:sp>
    </p:spTree>
    <p:extLst>
      <p:ext uri="{BB962C8B-B14F-4D97-AF65-F5344CB8AC3E}">
        <p14:creationId xmlns:p14="http://schemas.microsoft.com/office/powerpoint/2010/main" val="249202979"/>
      </p:ext>
    </p:extLst>
  </p:cSld>
  <p:clrMapOvr>
    <a:masterClrMapping/>
  </p:clrMapOvr>
  <p:transition>
    <p:zoom/>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DA5221B1-814E-4E9D-89A6-C3DA124E841D}" type="slidenum">
              <a:rPr lang="en-US" sz="1200" smtClean="0"/>
              <a:pPr eaLnBrk="1" hangingPunct="1"/>
              <a:t>56</a:t>
            </a:fld>
            <a:endParaRPr lang="en-US" sz="1200" smtClean="0"/>
          </a:p>
        </p:txBody>
      </p:sp>
      <p:sp>
        <p:nvSpPr>
          <p:cNvPr id="30724" name="Text Box 1061"/>
          <p:cNvSpPr txBox="1">
            <a:spLocks noChangeArrowheads="1"/>
          </p:cNvSpPr>
          <p:nvPr/>
        </p:nvSpPr>
        <p:spPr bwMode="auto">
          <a:xfrm>
            <a:off x="2514600" y="5181600"/>
            <a:ext cx="533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b="1" dirty="0" smtClean="0"/>
              <a:t>4 Types of </a:t>
            </a:r>
            <a:r>
              <a:rPr lang="en-US" b="1" dirty="0"/>
              <a:t>OLAP Operations</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1216828"/>
            <a:ext cx="4071937" cy="4040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1026"/>
          <p:cNvSpPr>
            <a:spLocks noGrp="1" noChangeArrowheads="1"/>
          </p:cNvSpPr>
          <p:nvPr>
            <p:ph type="title"/>
          </p:nvPr>
        </p:nvSpPr>
        <p:spPr>
          <a:xfrm>
            <a:off x="990600" y="152400"/>
            <a:ext cx="7239000" cy="838200"/>
          </a:xfrm>
          <a:noFill/>
        </p:spPr>
        <p:txBody>
          <a:bodyPr lIns="92075" tIns="46038" rIns="92075" bIns="46038"/>
          <a:lstStyle/>
          <a:p>
            <a:pPr eaLnBrk="1" hangingPunct="1"/>
            <a:r>
              <a:rPr lang="en-US" dirty="0" smtClean="0"/>
              <a:t>Typical OLAP Operations</a:t>
            </a:r>
          </a:p>
        </p:txBody>
      </p:sp>
    </p:spTree>
    <p:extLst>
      <p:ext uri="{BB962C8B-B14F-4D97-AF65-F5344CB8AC3E}">
        <p14:creationId xmlns:p14="http://schemas.microsoft.com/office/powerpoint/2010/main" val="3513159450"/>
      </p:ext>
    </p:extLst>
  </p:cSld>
  <p:clrMapOvr>
    <a:masterClrMapping/>
  </p:clrMapOvr>
  <p:transition>
    <p:zoom/>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9127E746-6F92-47FF-AC4C-5526189A50C6}" type="slidenum">
              <a:rPr lang="en-US" sz="1200" smtClean="0"/>
              <a:pPr eaLnBrk="1" hangingPunct="1"/>
              <a:t>57</a:t>
            </a:fld>
            <a:endParaRPr lang="en-US" sz="1200" smtClean="0"/>
          </a:p>
        </p:txBody>
      </p:sp>
      <p:sp>
        <p:nvSpPr>
          <p:cNvPr id="29699" name="Rectangle 1026"/>
          <p:cNvSpPr>
            <a:spLocks noGrp="1" noChangeArrowheads="1"/>
          </p:cNvSpPr>
          <p:nvPr>
            <p:ph type="title"/>
          </p:nvPr>
        </p:nvSpPr>
        <p:spPr>
          <a:xfrm>
            <a:off x="990600" y="152400"/>
            <a:ext cx="7239000" cy="838200"/>
          </a:xfrm>
          <a:noFill/>
        </p:spPr>
        <p:txBody>
          <a:bodyPr lIns="92075" tIns="46038" rIns="92075" bIns="46038"/>
          <a:lstStyle/>
          <a:p>
            <a:pPr eaLnBrk="1" hangingPunct="1"/>
            <a:r>
              <a:rPr lang="en-US" dirty="0" smtClean="0"/>
              <a:t>Typical OLAP Operations</a:t>
            </a:r>
          </a:p>
        </p:txBody>
      </p:sp>
      <p:sp>
        <p:nvSpPr>
          <p:cNvPr id="29700" name="Rectangle 1027"/>
          <p:cNvSpPr>
            <a:spLocks noGrp="1" noChangeArrowheads="1"/>
          </p:cNvSpPr>
          <p:nvPr>
            <p:ph type="body" idx="1"/>
          </p:nvPr>
        </p:nvSpPr>
        <p:spPr>
          <a:xfrm>
            <a:off x="533400" y="1219200"/>
            <a:ext cx="8153400" cy="4953000"/>
          </a:xfrm>
          <a:noFill/>
        </p:spPr>
        <p:txBody>
          <a:bodyPr lIns="92075" tIns="46038" rIns="92075" bIns="46038"/>
          <a:lstStyle/>
          <a:p>
            <a:pPr algn="just" eaLnBrk="1" hangingPunct="1">
              <a:lnSpc>
                <a:spcPct val="150000"/>
              </a:lnSpc>
            </a:pPr>
            <a:r>
              <a:rPr lang="en-US" sz="2400" dirty="0" smtClean="0">
                <a:solidFill>
                  <a:schemeClr val="hlink"/>
                </a:solidFill>
              </a:rPr>
              <a:t>Roll up (drill-up):</a:t>
            </a:r>
            <a:r>
              <a:rPr lang="en-US" sz="2400" dirty="0" smtClean="0"/>
              <a:t> summarize data</a:t>
            </a:r>
          </a:p>
          <a:p>
            <a:pPr lvl="1" algn="just" eaLnBrk="1" hangingPunct="1">
              <a:lnSpc>
                <a:spcPct val="150000"/>
              </a:lnSpc>
            </a:pPr>
            <a:r>
              <a:rPr lang="en-US" i="1" dirty="0" smtClean="0"/>
              <a:t>by climbing up hierarchy or by dimension reduction</a:t>
            </a:r>
            <a:endParaRPr lang="en-US" dirty="0" smtClean="0"/>
          </a:p>
          <a:p>
            <a:pPr algn="just" eaLnBrk="1" hangingPunct="1">
              <a:lnSpc>
                <a:spcPct val="150000"/>
              </a:lnSpc>
            </a:pPr>
            <a:r>
              <a:rPr lang="en-US" sz="2400" dirty="0" smtClean="0">
                <a:solidFill>
                  <a:schemeClr val="hlink"/>
                </a:solidFill>
              </a:rPr>
              <a:t>Drill down (roll down):</a:t>
            </a:r>
            <a:r>
              <a:rPr lang="en-US" sz="2400" dirty="0" smtClean="0"/>
              <a:t> reverse of roll-up</a:t>
            </a:r>
          </a:p>
          <a:p>
            <a:pPr lvl="1" algn="just" eaLnBrk="1" hangingPunct="1">
              <a:lnSpc>
                <a:spcPct val="150000"/>
              </a:lnSpc>
            </a:pPr>
            <a:r>
              <a:rPr lang="en-US" i="1" dirty="0" smtClean="0"/>
              <a:t>from higher level summary to lower level summary or detailed data, or introducing new dimensions</a:t>
            </a:r>
          </a:p>
          <a:p>
            <a:pPr algn="just" eaLnBrk="1" hangingPunct="1">
              <a:lnSpc>
                <a:spcPct val="150000"/>
              </a:lnSpc>
            </a:pPr>
            <a:r>
              <a:rPr lang="en-US" sz="2400" dirty="0" smtClean="0">
                <a:solidFill>
                  <a:schemeClr val="hlink"/>
                </a:solidFill>
              </a:rPr>
              <a:t>Slice and dice:</a:t>
            </a:r>
            <a:r>
              <a:rPr lang="en-US" sz="2400" dirty="0" smtClean="0"/>
              <a:t> </a:t>
            </a:r>
            <a:r>
              <a:rPr lang="en-US" sz="2400" i="1" dirty="0" smtClean="0"/>
              <a:t>project and select</a:t>
            </a:r>
            <a:r>
              <a:rPr lang="en-US" sz="2400" dirty="0" smtClean="0"/>
              <a:t> </a:t>
            </a:r>
          </a:p>
        </p:txBody>
      </p:sp>
    </p:spTree>
    <p:extLst>
      <p:ext uri="{BB962C8B-B14F-4D97-AF65-F5344CB8AC3E}">
        <p14:creationId xmlns:p14="http://schemas.microsoft.com/office/powerpoint/2010/main" val="3068440666"/>
      </p:ext>
    </p:extLst>
  </p:cSld>
  <p:clrMapOvr>
    <a:masterClrMapping/>
  </p:clrMapOvr>
  <p:transition>
    <p:zoom/>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9127E746-6F92-47FF-AC4C-5526189A50C6}" type="slidenum">
              <a:rPr lang="en-US" sz="1200" smtClean="0"/>
              <a:pPr eaLnBrk="1" hangingPunct="1"/>
              <a:t>58</a:t>
            </a:fld>
            <a:endParaRPr lang="en-US" sz="1200" smtClean="0"/>
          </a:p>
        </p:txBody>
      </p:sp>
      <p:sp>
        <p:nvSpPr>
          <p:cNvPr id="29699" name="Rectangle 1026"/>
          <p:cNvSpPr>
            <a:spLocks noGrp="1" noChangeArrowheads="1"/>
          </p:cNvSpPr>
          <p:nvPr>
            <p:ph type="title"/>
          </p:nvPr>
        </p:nvSpPr>
        <p:spPr>
          <a:xfrm>
            <a:off x="990600" y="152400"/>
            <a:ext cx="7239000" cy="838200"/>
          </a:xfrm>
          <a:noFill/>
        </p:spPr>
        <p:txBody>
          <a:bodyPr lIns="92075" tIns="46038" rIns="92075" bIns="46038"/>
          <a:lstStyle/>
          <a:p>
            <a:pPr eaLnBrk="1" hangingPunct="1"/>
            <a:r>
              <a:rPr lang="en-US" smtClean="0"/>
              <a:t>Typical OLAP Operations</a:t>
            </a:r>
          </a:p>
        </p:txBody>
      </p:sp>
      <p:sp>
        <p:nvSpPr>
          <p:cNvPr id="29700" name="Rectangle 1027"/>
          <p:cNvSpPr>
            <a:spLocks noGrp="1" noChangeArrowheads="1"/>
          </p:cNvSpPr>
          <p:nvPr>
            <p:ph type="body" idx="1"/>
          </p:nvPr>
        </p:nvSpPr>
        <p:spPr>
          <a:xfrm>
            <a:off x="457200" y="1143000"/>
            <a:ext cx="8229600" cy="4953000"/>
          </a:xfrm>
          <a:noFill/>
        </p:spPr>
        <p:txBody>
          <a:bodyPr lIns="92075" tIns="46038" rIns="92075" bIns="46038"/>
          <a:lstStyle/>
          <a:p>
            <a:pPr algn="just" eaLnBrk="1" hangingPunct="1">
              <a:lnSpc>
                <a:spcPct val="150000"/>
              </a:lnSpc>
            </a:pPr>
            <a:r>
              <a:rPr lang="en-US" sz="2400" dirty="0">
                <a:solidFill>
                  <a:schemeClr val="hlink"/>
                </a:solidFill>
              </a:rPr>
              <a:t>Pivot (rotate):</a:t>
            </a:r>
            <a:r>
              <a:rPr lang="en-US" sz="2400" dirty="0"/>
              <a:t> </a:t>
            </a:r>
          </a:p>
          <a:p>
            <a:pPr lvl="1" algn="just" eaLnBrk="1" hangingPunct="1">
              <a:lnSpc>
                <a:spcPct val="150000"/>
              </a:lnSpc>
            </a:pPr>
            <a:r>
              <a:rPr lang="en-US" i="1" dirty="0"/>
              <a:t>reorient the cube, visualization, 3D to series of 2D planes</a:t>
            </a:r>
          </a:p>
          <a:p>
            <a:pPr algn="just" eaLnBrk="1" hangingPunct="1">
              <a:lnSpc>
                <a:spcPct val="150000"/>
              </a:lnSpc>
            </a:pPr>
            <a:r>
              <a:rPr lang="en-US" sz="2400" dirty="0"/>
              <a:t>Other operations</a:t>
            </a:r>
          </a:p>
          <a:p>
            <a:pPr lvl="1" algn="just" eaLnBrk="1" hangingPunct="1">
              <a:lnSpc>
                <a:spcPct val="150000"/>
              </a:lnSpc>
            </a:pPr>
            <a:r>
              <a:rPr lang="en-US" i="1" dirty="0">
                <a:solidFill>
                  <a:schemeClr val="hlink"/>
                </a:solidFill>
              </a:rPr>
              <a:t>drill across:</a:t>
            </a:r>
            <a:r>
              <a:rPr lang="en-US" i="1" dirty="0"/>
              <a:t> involving (across) more than one fact table</a:t>
            </a:r>
            <a:endParaRPr lang="en-US" dirty="0"/>
          </a:p>
          <a:p>
            <a:pPr lvl="1" algn="just" eaLnBrk="1" hangingPunct="1">
              <a:lnSpc>
                <a:spcPct val="150000"/>
              </a:lnSpc>
            </a:pPr>
            <a:r>
              <a:rPr lang="en-US" i="1" dirty="0">
                <a:solidFill>
                  <a:schemeClr val="hlink"/>
                </a:solidFill>
              </a:rPr>
              <a:t>drill through:</a:t>
            </a:r>
            <a:r>
              <a:rPr lang="en-US" i="1" dirty="0"/>
              <a:t> through the bottom level of the cube to its back-end relational tables (using SQL)</a:t>
            </a:r>
            <a:endParaRPr lang="en-US" dirty="0"/>
          </a:p>
        </p:txBody>
      </p:sp>
    </p:spTree>
    <p:extLst>
      <p:ext uri="{BB962C8B-B14F-4D97-AF65-F5344CB8AC3E}">
        <p14:creationId xmlns:p14="http://schemas.microsoft.com/office/powerpoint/2010/main" val="2809932175"/>
      </p:ext>
    </p:extLst>
  </p:cSld>
  <p:clrMapOvr>
    <a:masterClrMapping/>
  </p:clrMapOvr>
  <p:transition>
    <p:zoom/>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noChangeArrowheads="1"/>
          </p:cNvSpPr>
          <p:nvPr>
            <p:ph type="title"/>
          </p:nvPr>
        </p:nvSpPr>
        <p:spPr/>
        <p:txBody>
          <a:bodyPr/>
          <a:lstStyle/>
          <a:p>
            <a:r>
              <a:rPr lang="en-IN" altLang="en-US" dirty="0" smtClean="0"/>
              <a:t>Roll-up </a:t>
            </a:r>
          </a:p>
        </p:txBody>
      </p:sp>
      <p:sp>
        <p:nvSpPr>
          <p:cNvPr id="3" name="Content Placeholder 2"/>
          <p:cNvSpPr>
            <a:spLocks noGrp="1"/>
          </p:cNvSpPr>
          <p:nvPr>
            <p:ph idx="1"/>
          </p:nvPr>
        </p:nvSpPr>
        <p:spPr>
          <a:xfrm>
            <a:off x="381000" y="838200"/>
            <a:ext cx="8458200" cy="5105400"/>
          </a:xfrm>
        </p:spPr>
        <p:txBody>
          <a:bodyPr/>
          <a:lstStyle/>
          <a:p>
            <a:pPr marL="457200" lvl="3" indent="-457200" algn="just">
              <a:lnSpc>
                <a:spcPct val="150000"/>
              </a:lnSpc>
              <a:spcBef>
                <a:spcPts val="455"/>
              </a:spcBef>
              <a:buClr>
                <a:srgbClr val="231F20"/>
              </a:buClr>
              <a:buSzPts val="1050"/>
              <a:tabLst>
                <a:tab pos="457200" algn="l"/>
              </a:tabLst>
              <a:defRPr/>
            </a:pPr>
            <a:r>
              <a:rPr lang="en-US" sz="2800" dirty="0">
                <a:solidFill>
                  <a:srgbClr val="002060"/>
                </a:solidFill>
                <a:latin typeface="Times New Roman" panose="02020603050405020304" pitchFamily="18" charset="0"/>
                <a:ea typeface="Symbol" panose="05050102010706020507" pitchFamily="18" charset="2"/>
                <a:cs typeface="Times New Roman" panose="02020603050405020304" pitchFamily="18" charset="0"/>
              </a:rPr>
              <a:t>Roll-up</a:t>
            </a:r>
            <a:r>
              <a:rPr lang="en-US" sz="2800" spc="180" dirty="0">
                <a:solidFill>
                  <a:srgbClr val="002060"/>
                </a:solidFill>
                <a:latin typeface="Times New Roman" panose="02020603050405020304" pitchFamily="18" charset="0"/>
                <a:ea typeface="Symbol" panose="05050102010706020507" pitchFamily="18" charset="2"/>
                <a:cs typeface="Times New Roman" panose="02020603050405020304" pitchFamily="18" charset="0"/>
              </a:rPr>
              <a:t> </a:t>
            </a:r>
            <a:r>
              <a:rPr lang="en-US" sz="2800" dirty="0">
                <a:solidFill>
                  <a:srgbClr val="002060"/>
                </a:solidFill>
                <a:latin typeface="Times New Roman" panose="02020603050405020304" pitchFamily="18" charset="0"/>
                <a:ea typeface="Symbol" panose="05050102010706020507" pitchFamily="18" charset="2"/>
                <a:cs typeface="Times New Roman" panose="02020603050405020304" pitchFamily="18" charset="0"/>
              </a:rPr>
              <a:t>performs</a:t>
            </a:r>
            <a:r>
              <a:rPr lang="en-US" sz="2800" spc="185" dirty="0">
                <a:solidFill>
                  <a:srgbClr val="002060"/>
                </a:solidFill>
                <a:latin typeface="Times New Roman" panose="02020603050405020304" pitchFamily="18" charset="0"/>
                <a:ea typeface="Symbol" panose="05050102010706020507" pitchFamily="18" charset="2"/>
                <a:cs typeface="Times New Roman" panose="02020603050405020304" pitchFamily="18" charset="0"/>
              </a:rPr>
              <a:t> </a:t>
            </a:r>
            <a:r>
              <a:rPr lang="en-US" sz="2800" dirty="0">
                <a:solidFill>
                  <a:srgbClr val="002060"/>
                </a:solidFill>
                <a:latin typeface="Times New Roman" panose="02020603050405020304" pitchFamily="18" charset="0"/>
                <a:ea typeface="Symbol" panose="05050102010706020507" pitchFamily="18" charset="2"/>
                <a:cs typeface="Times New Roman" panose="02020603050405020304" pitchFamily="18" charset="0"/>
              </a:rPr>
              <a:t>aggregation</a:t>
            </a:r>
            <a:r>
              <a:rPr lang="en-US" sz="2800" spc="185" dirty="0">
                <a:solidFill>
                  <a:srgbClr val="002060"/>
                </a:solidFill>
                <a:latin typeface="Times New Roman" panose="02020603050405020304" pitchFamily="18" charset="0"/>
                <a:ea typeface="Symbol" panose="05050102010706020507" pitchFamily="18" charset="2"/>
                <a:cs typeface="Times New Roman" panose="02020603050405020304" pitchFamily="18" charset="0"/>
              </a:rPr>
              <a:t> </a:t>
            </a:r>
            <a:r>
              <a:rPr lang="en-US" sz="2800" dirty="0">
                <a:solidFill>
                  <a:srgbClr val="002060"/>
                </a:solidFill>
                <a:latin typeface="Times New Roman" panose="02020603050405020304" pitchFamily="18" charset="0"/>
                <a:ea typeface="Symbol" panose="05050102010706020507" pitchFamily="18" charset="2"/>
                <a:cs typeface="Times New Roman" panose="02020603050405020304" pitchFamily="18" charset="0"/>
              </a:rPr>
              <a:t>on</a:t>
            </a:r>
            <a:r>
              <a:rPr lang="en-US" sz="2800" spc="185" dirty="0">
                <a:solidFill>
                  <a:srgbClr val="002060"/>
                </a:solidFill>
                <a:latin typeface="Times New Roman" panose="02020603050405020304" pitchFamily="18" charset="0"/>
                <a:ea typeface="Symbol" panose="05050102010706020507" pitchFamily="18" charset="2"/>
                <a:cs typeface="Times New Roman" panose="02020603050405020304" pitchFamily="18" charset="0"/>
              </a:rPr>
              <a:t> </a:t>
            </a:r>
            <a:r>
              <a:rPr lang="en-US" sz="2800" dirty="0">
                <a:solidFill>
                  <a:srgbClr val="002060"/>
                </a:solidFill>
                <a:latin typeface="Times New Roman" panose="02020603050405020304" pitchFamily="18" charset="0"/>
                <a:ea typeface="Symbol" panose="05050102010706020507" pitchFamily="18" charset="2"/>
                <a:cs typeface="Times New Roman" panose="02020603050405020304" pitchFamily="18" charset="0"/>
              </a:rPr>
              <a:t>a</a:t>
            </a:r>
            <a:r>
              <a:rPr lang="en-US" sz="2800" spc="185" dirty="0">
                <a:solidFill>
                  <a:srgbClr val="002060"/>
                </a:solidFill>
                <a:latin typeface="Times New Roman" panose="02020603050405020304" pitchFamily="18" charset="0"/>
                <a:ea typeface="Symbol" panose="05050102010706020507" pitchFamily="18" charset="2"/>
                <a:cs typeface="Times New Roman" panose="02020603050405020304" pitchFamily="18" charset="0"/>
              </a:rPr>
              <a:t> </a:t>
            </a:r>
            <a:r>
              <a:rPr lang="en-US" sz="2800" dirty="0">
                <a:solidFill>
                  <a:srgbClr val="002060"/>
                </a:solidFill>
                <a:latin typeface="Times New Roman" panose="02020603050405020304" pitchFamily="18" charset="0"/>
                <a:ea typeface="Symbol" panose="05050102010706020507" pitchFamily="18" charset="2"/>
                <a:cs typeface="Times New Roman" panose="02020603050405020304" pitchFamily="18" charset="0"/>
              </a:rPr>
              <a:t>data</a:t>
            </a:r>
            <a:r>
              <a:rPr lang="en-US" sz="2800" spc="180" dirty="0">
                <a:solidFill>
                  <a:srgbClr val="002060"/>
                </a:solidFill>
                <a:latin typeface="Times New Roman" panose="02020603050405020304" pitchFamily="18" charset="0"/>
                <a:ea typeface="Symbol" panose="05050102010706020507" pitchFamily="18" charset="2"/>
                <a:cs typeface="Times New Roman" panose="02020603050405020304" pitchFamily="18" charset="0"/>
              </a:rPr>
              <a:t> </a:t>
            </a:r>
            <a:r>
              <a:rPr lang="en-US" sz="2800" dirty="0">
                <a:solidFill>
                  <a:srgbClr val="002060"/>
                </a:solidFill>
                <a:latin typeface="Times New Roman" panose="02020603050405020304" pitchFamily="18" charset="0"/>
                <a:ea typeface="Symbol" panose="05050102010706020507" pitchFamily="18" charset="2"/>
                <a:cs typeface="Times New Roman" panose="02020603050405020304" pitchFamily="18" charset="0"/>
              </a:rPr>
              <a:t>cube</a:t>
            </a:r>
            <a:r>
              <a:rPr lang="en-US" sz="2800" spc="185" dirty="0">
                <a:solidFill>
                  <a:srgbClr val="002060"/>
                </a:solidFill>
                <a:latin typeface="Times New Roman" panose="02020603050405020304" pitchFamily="18" charset="0"/>
                <a:ea typeface="Symbol" panose="05050102010706020507" pitchFamily="18" charset="2"/>
                <a:cs typeface="Times New Roman" panose="02020603050405020304" pitchFamily="18" charset="0"/>
              </a:rPr>
              <a:t> </a:t>
            </a:r>
            <a:r>
              <a:rPr lang="en-US" sz="2800" dirty="0">
                <a:solidFill>
                  <a:srgbClr val="002060"/>
                </a:solidFill>
                <a:latin typeface="Times New Roman" panose="02020603050405020304" pitchFamily="18" charset="0"/>
                <a:ea typeface="Symbol" panose="05050102010706020507" pitchFamily="18" charset="2"/>
                <a:cs typeface="Times New Roman" panose="02020603050405020304" pitchFamily="18" charset="0"/>
              </a:rPr>
              <a:t>in</a:t>
            </a:r>
            <a:r>
              <a:rPr lang="en-US" sz="2800" spc="185" dirty="0">
                <a:solidFill>
                  <a:srgbClr val="002060"/>
                </a:solidFill>
                <a:latin typeface="Times New Roman" panose="02020603050405020304" pitchFamily="18" charset="0"/>
                <a:ea typeface="Symbol" panose="05050102010706020507" pitchFamily="18" charset="2"/>
                <a:cs typeface="Times New Roman" panose="02020603050405020304" pitchFamily="18" charset="0"/>
              </a:rPr>
              <a:t> </a:t>
            </a:r>
            <a:r>
              <a:rPr lang="en-US" sz="2800" dirty="0">
                <a:solidFill>
                  <a:srgbClr val="002060"/>
                </a:solidFill>
                <a:latin typeface="Times New Roman" panose="02020603050405020304" pitchFamily="18" charset="0"/>
                <a:ea typeface="Symbol" panose="05050102010706020507" pitchFamily="18" charset="2"/>
                <a:cs typeface="Times New Roman" panose="02020603050405020304" pitchFamily="18" charset="0"/>
              </a:rPr>
              <a:t>any</a:t>
            </a:r>
            <a:r>
              <a:rPr lang="en-US" sz="2800" spc="185" dirty="0">
                <a:solidFill>
                  <a:srgbClr val="002060"/>
                </a:solidFill>
                <a:latin typeface="Times New Roman" panose="02020603050405020304" pitchFamily="18" charset="0"/>
                <a:ea typeface="Symbol" panose="05050102010706020507" pitchFamily="18" charset="2"/>
                <a:cs typeface="Times New Roman" panose="02020603050405020304" pitchFamily="18" charset="0"/>
              </a:rPr>
              <a:t> </a:t>
            </a:r>
            <a:r>
              <a:rPr lang="en-US" sz="2800" dirty="0">
                <a:solidFill>
                  <a:srgbClr val="002060"/>
                </a:solidFill>
                <a:latin typeface="Times New Roman" panose="02020603050405020304" pitchFamily="18" charset="0"/>
                <a:ea typeface="Symbol" panose="05050102010706020507" pitchFamily="18" charset="2"/>
                <a:cs typeface="Times New Roman" panose="02020603050405020304" pitchFamily="18" charset="0"/>
              </a:rPr>
              <a:t>of</a:t>
            </a:r>
            <a:r>
              <a:rPr lang="en-US" sz="2800" spc="185" dirty="0">
                <a:solidFill>
                  <a:srgbClr val="002060"/>
                </a:solidFill>
                <a:latin typeface="Times New Roman" panose="02020603050405020304" pitchFamily="18" charset="0"/>
                <a:ea typeface="Symbol" panose="05050102010706020507" pitchFamily="18" charset="2"/>
                <a:cs typeface="Times New Roman" panose="02020603050405020304" pitchFamily="18" charset="0"/>
              </a:rPr>
              <a:t> </a:t>
            </a:r>
            <a:r>
              <a:rPr lang="en-US" sz="2800" dirty="0">
                <a:solidFill>
                  <a:srgbClr val="002060"/>
                </a:solidFill>
                <a:latin typeface="Times New Roman" panose="02020603050405020304" pitchFamily="18" charset="0"/>
                <a:ea typeface="Symbol" panose="05050102010706020507" pitchFamily="18" charset="2"/>
                <a:cs typeface="Times New Roman" panose="02020603050405020304" pitchFamily="18" charset="0"/>
              </a:rPr>
              <a:t>the</a:t>
            </a:r>
            <a:r>
              <a:rPr lang="en-US" sz="2800" spc="180" dirty="0">
                <a:solidFill>
                  <a:srgbClr val="002060"/>
                </a:solidFill>
                <a:latin typeface="Times New Roman" panose="02020603050405020304" pitchFamily="18" charset="0"/>
                <a:ea typeface="Symbol" panose="05050102010706020507" pitchFamily="18" charset="2"/>
                <a:cs typeface="Times New Roman" panose="02020603050405020304" pitchFamily="18" charset="0"/>
              </a:rPr>
              <a:t> </a:t>
            </a:r>
            <a:r>
              <a:rPr lang="en-US" sz="2800" dirty="0">
                <a:solidFill>
                  <a:srgbClr val="002060"/>
                </a:solidFill>
                <a:latin typeface="Times New Roman" panose="02020603050405020304" pitchFamily="18" charset="0"/>
                <a:ea typeface="Symbol" panose="05050102010706020507" pitchFamily="18" charset="2"/>
                <a:cs typeface="Times New Roman" panose="02020603050405020304" pitchFamily="18" charset="0"/>
              </a:rPr>
              <a:t>following</a:t>
            </a:r>
            <a:r>
              <a:rPr lang="en-US" sz="2800" spc="185" dirty="0">
                <a:solidFill>
                  <a:srgbClr val="002060"/>
                </a:solidFill>
                <a:latin typeface="Times New Roman" panose="02020603050405020304" pitchFamily="18" charset="0"/>
                <a:ea typeface="Symbol" panose="05050102010706020507" pitchFamily="18" charset="2"/>
                <a:cs typeface="Times New Roman" panose="02020603050405020304" pitchFamily="18" charset="0"/>
              </a:rPr>
              <a:t> </a:t>
            </a:r>
            <a:r>
              <a:rPr lang="en-US" sz="2800" dirty="0" smtClean="0">
                <a:solidFill>
                  <a:srgbClr val="002060"/>
                </a:solidFill>
                <a:latin typeface="Times New Roman" panose="02020603050405020304" pitchFamily="18" charset="0"/>
                <a:ea typeface="Symbol" panose="05050102010706020507" pitchFamily="18" charset="2"/>
                <a:cs typeface="Times New Roman" panose="02020603050405020304" pitchFamily="18" charset="0"/>
              </a:rPr>
              <a:t>ways</a:t>
            </a:r>
            <a:endParaRPr lang="en-US" sz="2800" spc="185" dirty="0" smtClean="0">
              <a:solidFill>
                <a:srgbClr val="002060"/>
              </a:solidFill>
              <a:latin typeface="Times New Roman" panose="02020603050405020304" pitchFamily="18" charset="0"/>
              <a:ea typeface="Symbol" panose="05050102010706020507" pitchFamily="18" charset="2"/>
              <a:cs typeface="Times New Roman" panose="02020603050405020304" pitchFamily="18" charset="0"/>
            </a:endParaRPr>
          </a:p>
          <a:p>
            <a:pPr marL="914400" lvl="4" indent="-457200">
              <a:lnSpc>
                <a:spcPct val="150000"/>
              </a:lnSpc>
              <a:spcBef>
                <a:spcPts val="455"/>
              </a:spcBef>
              <a:buClr>
                <a:srgbClr val="231F20"/>
              </a:buClr>
              <a:buSzPts val="1050"/>
              <a:tabLst>
                <a:tab pos="457200" algn="l"/>
              </a:tabLst>
              <a:defRPr/>
            </a:pPr>
            <a:r>
              <a:rPr lang="en-US" sz="2400" dirty="0" smtClean="0">
                <a:solidFill>
                  <a:srgbClr val="231F20"/>
                </a:solidFill>
                <a:latin typeface="Times New Roman" panose="02020603050405020304" pitchFamily="18" charset="0"/>
                <a:ea typeface="Wingdings" panose="05000000000000000000" pitchFamily="2" charset="2"/>
                <a:cs typeface="Times New Roman" panose="02020603050405020304" pitchFamily="18" charset="0"/>
              </a:rPr>
              <a:t>By</a:t>
            </a:r>
            <a:r>
              <a:rPr lang="en-US" sz="2400" spc="125" dirty="0" smtClean="0">
                <a:solidFill>
                  <a:srgbClr val="231F20"/>
                </a:solidFill>
                <a:latin typeface="Times New Roman" panose="02020603050405020304" pitchFamily="18" charset="0"/>
                <a:ea typeface="Wingdings" panose="05000000000000000000" pitchFamily="2" charset="2"/>
                <a:cs typeface="Times New Roman" panose="02020603050405020304" pitchFamily="18" charset="0"/>
              </a:rPr>
              <a:t> </a:t>
            </a:r>
            <a:r>
              <a:rPr lang="en-US" sz="2400" dirty="0">
                <a:solidFill>
                  <a:srgbClr val="231F20"/>
                </a:solidFill>
                <a:latin typeface="Times New Roman" panose="02020603050405020304" pitchFamily="18" charset="0"/>
                <a:ea typeface="Wingdings" panose="05000000000000000000" pitchFamily="2" charset="2"/>
                <a:cs typeface="Times New Roman" panose="02020603050405020304" pitchFamily="18" charset="0"/>
              </a:rPr>
              <a:t>climbing</a:t>
            </a:r>
            <a:r>
              <a:rPr lang="en-US" sz="2400" spc="125" dirty="0">
                <a:solidFill>
                  <a:srgbClr val="231F20"/>
                </a:solidFill>
                <a:latin typeface="Times New Roman" panose="02020603050405020304" pitchFamily="18" charset="0"/>
                <a:ea typeface="Wingdings" panose="05000000000000000000" pitchFamily="2" charset="2"/>
                <a:cs typeface="Times New Roman" panose="02020603050405020304" pitchFamily="18" charset="0"/>
              </a:rPr>
              <a:t> </a:t>
            </a:r>
            <a:r>
              <a:rPr lang="en-US" sz="2400" dirty="0">
                <a:solidFill>
                  <a:srgbClr val="231F20"/>
                </a:solidFill>
                <a:latin typeface="Times New Roman" panose="02020603050405020304" pitchFamily="18" charset="0"/>
                <a:ea typeface="Wingdings" panose="05000000000000000000" pitchFamily="2" charset="2"/>
                <a:cs typeface="Times New Roman" panose="02020603050405020304" pitchFamily="18" charset="0"/>
              </a:rPr>
              <a:t>up</a:t>
            </a:r>
            <a:r>
              <a:rPr lang="en-US" sz="2400" spc="125" dirty="0">
                <a:solidFill>
                  <a:srgbClr val="231F20"/>
                </a:solidFill>
                <a:latin typeface="Times New Roman" panose="02020603050405020304" pitchFamily="18" charset="0"/>
                <a:ea typeface="Wingdings" panose="05000000000000000000" pitchFamily="2" charset="2"/>
                <a:cs typeface="Times New Roman" panose="02020603050405020304" pitchFamily="18" charset="0"/>
              </a:rPr>
              <a:t> </a:t>
            </a:r>
            <a:r>
              <a:rPr lang="en-US" sz="2400" dirty="0">
                <a:solidFill>
                  <a:srgbClr val="231F20"/>
                </a:solidFill>
                <a:latin typeface="Times New Roman" panose="02020603050405020304" pitchFamily="18" charset="0"/>
                <a:ea typeface="Wingdings" panose="05000000000000000000" pitchFamily="2" charset="2"/>
                <a:cs typeface="Times New Roman" panose="02020603050405020304" pitchFamily="18" charset="0"/>
              </a:rPr>
              <a:t>a</a:t>
            </a:r>
            <a:r>
              <a:rPr lang="en-US" sz="2400" spc="125" dirty="0">
                <a:solidFill>
                  <a:srgbClr val="231F20"/>
                </a:solidFill>
                <a:latin typeface="Times New Roman" panose="02020603050405020304" pitchFamily="18" charset="0"/>
                <a:ea typeface="Wingdings" panose="05000000000000000000" pitchFamily="2" charset="2"/>
                <a:cs typeface="Times New Roman" panose="02020603050405020304" pitchFamily="18" charset="0"/>
              </a:rPr>
              <a:t> </a:t>
            </a:r>
            <a:r>
              <a:rPr lang="en-US" sz="2400" dirty="0">
                <a:solidFill>
                  <a:srgbClr val="231F20"/>
                </a:solidFill>
                <a:latin typeface="Times New Roman" panose="02020603050405020304" pitchFamily="18" charset="0"/>
                <a:ea typeface="Wingdings" panose="05000000000000000000" pitchFamily="2" charset="2"/>
                <a:cs typeface="Times New Roman" panose="02020603050405020304" pitchFamily="18" charset="0"/>
              </a:rPr>
              <a:t>concept</a:t>
            </a:r>
            <a:r>
              <a:rPr lang="en-US" sz="2400" spc="125" dirty="0">
                <a:solidFill>
                  <a:srgbClr val="231F20"/>
                </a:solidFill>
                <a:latin typeface="Times New Roman" panose="02020603050405020304" pitchFamily="18" charset="0"/>
                <a:ea typeface="Wingdings" panose="05000000000000000000" pitchFamily="2" charset="2"/>
                <a:cs typeface="Times New Roman" panose="02020603050405020304" pitchFamily="18" charset="0"/>
              </a:rPr>
              <a:t> </a:t>
            </a:r>
            <a:r>
              <a:rPr lang="en-US" sz="2400" dirty="0">
                <a:solidFill>
                  <a:srgbClr val="231F20"/>
                </a:solidFill>
                <a:latin typeface="Times New Roman" panose="02020603050405020304" pitchFamily="18" charset="0"/>
                <a:ea typeface="Wingdings" panose="05000000000000000000" pitchFamily="2" charset="2"/>
                <a:cs typeface="Times New Roman" panose="02020603050405020304" pitchFamily="18" charset="0"/>
              </a:rPr>
              <a:t>hierarchy</a:t>
            </a:r>
            <a:r>
              <a:rPr lang="en-US" sz="2400" spc="125" dirty="0">
                <a:solidFill>
                  <a:srgbClr val="231F20"/>
                </a:solidFill>
                <a:latin typeface="Times New Roman" panose="02020603050405020304" pitchFamily="18" charset="0"/>
                <a:ea typeface="Wingdings" panose="05000000000000000000" pitchFamily="2" charset="2"/>
                <a:cs typeface="Times New Roman" panose="02020603050405020304" pitchFamily="18" charset="0"/>
              </a:rPr>
              <a:t> </a:t>
            </a:r>
            <a:r>
              <a:rPr lang="en-US" sz="2400" dirty="0">
                <a:solidFill>
                  <a:srgbClr val="231F20"/>
                </a:solidFill>
                <a:latin typeface="Times New Roman" panose="02020603050405020304" pitchFamily="18" charset="0"/>
                <a:ea typeface="Wingdings" panose="05000000000000000000" pitchFamily="2" charset="2"/>
                <a:cs typeface="Times New Roman" panose="02020603050405020304" pitchFamily="18" charset="0"/>
              </a:rPr>
              <a:t>for</a:t>
            </a:r>
            <a:r>
              <a:rPr lang="en-US" sz="2400" spc="125" dirty="0">
                <a:solidFill>
                  <a:srgbClr val="231F20"/>
                </a:solidFill>
                <a:latin typeface="Times New Roman" panose="02020603050405020304" pitchFamily="18" charset="0"/>
                <a:ea typeface="Wingdings" panose="05000000000000000000" pitchFamily="2" charset="2"/>
                <a:cs typeface="Times New Roman" panose="02020603050405020304" pitchFamily="18" charset="0"/>
              </a:rPr>
              <a:t> </a:t>
            </a:r>
            <a:r>
              <a:rPr lang="en-US" sz="2400" dirty="0">
                <a:solidFill>
                  <a:srgbClr val="231F20"/>
                </a:solidFill>
                <a:latin typeface="Times New Roman" panose="02020603050405020304" pitchFamily="18" charset="0"/>
                <a:ea typeface="Wingdings" panose="05000000000000000000" pitchFamily="2" charset="2"/>
                <a:cs typeface="Times New Roman" panose="02020603050405020304" pitchFamily="18" charset="0"/>
              </a:rPr>
              <a:t>a</a:t>
            </a:r>
            <a:r>
              <a:rPr lang="en-US" sz="2400" spc="125" dirty="0">
                <a:solidFill>
                  <a:srgbClr val="231F20"/>
                </a:solidFill>
                <a:latin typeface="Times New Roman" panose="02020603050405020304" pitchFamily="18" charset="0"/>
                <a:ea typeface="Wingdings" panose="05000000000000000000" pitchFamily="2" charset="2"/>
                <a:cs typeface="Times New Roman" panose="02020603050405020304" pitchFamily="18" charset="0"/>
              </a:rPr>
              <a:t> </a:t>
            </a:r>
            <a:r>
              <a:rPr lang="en-US" sz="2400" dirty="0" smtClean="0">
                <a:solidFill>
                  <a:srgbClr val="231F20"/>
                </a:solidFill>
                <a:latin typeface="Times New Roman" panose="02020603050405020304" pitchFamily="18" charset="0"/>
                <a:ea typeface="Wingdings" panose="05000000000000000000" pitchFamily="2" charset="2"/>
                <a:cs typeface="Times New Roman" panose="02020603050405020304" pitchFamily="18" charset="0"/>
              </a:rPr>
              <a:t>dimension</a:t>
            </a:r>
            <a:endParaRPr lang="en-IN" sz="2400" dirty="0" smtClean="0">
              <a:latin typeface="Times New Roman" panose="02020603050405020304" pitchFamily="18" charset="0"/>
              <a:ea typeface="Wingdings" panose="05000000000000000000" pitchFamily="2" charset="2"/>
              <a:cs typeface="Times New Roman" panose="02020603050405020304" pitchFamily="18" charset="0"/>
            </a:endParaRPr>
          </a:p>
          <a:p>
            <a:pPr marL="914400" lvl="4" indent="-457200">
              <a:lnSpc>
                <a:spcPct val="150000"/>
              </a:lnSpc>
              <a:spcBef>
                <a:spcPts val="455"/>
              </a:spcBef>
              <a:buClr>
                <a:srgbClr val="231F20"/>
              </a:buClr>
              <a:buSzPts val="1050"/>
              <a:tabLst>
                <a:tab pos="457200" algn="l"/>
              </a:tabLst>
              <a:defRPr/>
            </a:pPr>
            <a:r>
              <a:rPr lang="en-US" sz="2400" dirty="0" smtClean="0">
                <a:solidFill>
                  <a:srgbClr val="231F20"/>
                </a:solidFill>
                <a:latin typeface="Times New Roman" panose="02020603050405020304" pitchFamily="18" charset="0"/>
                <a:ea typeface="Palatino Linotype" panose="02040502050505030304" pitchFamily="18" charset="0"/>
                <a:cs typeface="Times New Roman" panose="02020603050405020304" pitchFamily="18" charset="0"/>
              </a:rPr>
              <a:t>By</a:t>
            </a:r>
            <a:r>
              <a:rPr lang="en-US" sz="2400" spc="125" dirty="0" smtClean="0">
                <a:solidFill>
                  <a:srgbClr val="231F20"/>
                </a:solidFill>
                <a:latin typeface="Times New Roman" panose="02020603050405020304" pitchFamily="18" charset="0"/>
                <a:ea typeface="Palatino Linotype" panose="02040502050505030304" pitchFamily="18" charset="0"/>
                <a:cs typeface="Times New Roman" panose="02020603050405020304" pitchFamily="18" charset="0"/>
              </a:rPr>
              <a:t> </a:t>
            </a:r>
            <a:r>
              <a:rPr lang="en-US" sz="2400" dirty="0">
                <a:solidFill>
                  <a:srgbClr val="231F20"/>
                </a:solidFill>
                <a:latin typeface="Times New Roman" panose="02020603050405020304" pitchFamily="18" charset="0"/>
                <a:ea typeface="Palatino Linotype" panose="02040502050505030304" pitchFamily="18" charset="0"/>
                <a:cs typeface="Times New Roman" panose="02020603050405020304" pitchFamily="18" charset="0"/>
              </a:rPr>
              <a:t>dimension</a:t>
            </a:r>
            <a:r>
              <a:rPr lang="en-US" sz="2400" spc="125" dirty="0">
                <a:solidFill>
                  <a:srgbClr val="231F20"/>
                </a:solidFill>
                <a:latin typeface="Times New Roman" panose="02020603050405020304" pitchFamily="18" charset="0"/>
                <a:ea typeface="Palatino Linotype" panose="02040502050505030304" pitchFamily="18" charset="0"/>
                <a:cs typeface="Times New Roman" panose="02020603050405020304" pitchFamily="18" charset="0"/>
              </a:rPr>
              <a:t> </a:t>
            </a:r>
            <a:r>
              <a:rPr lang="en-US" sz="2400" spc="125" dirty="0" smtClean="0">
                <a:solidFill>
                  <a:srgbClr val="231F20"/>
                </a:solidFill>
                <a:latin typeface="Times New Roman" panose="02020603050405020304" pitchFamily="18" charset="0"/>
                <a:ea typeface="Palatino Linotype" panose="02040502050505030304" pitchFamily="18" charset="0"/>
                <a:cs typeface="Times New Roman" panose="02020603050405020304" pitchFamily="18" charset="0"/>
              </a:rPr>
              <a:t>reduction</a:t>
            </a:r>
          </a:p>
          <a:p>
            <a:pPr marL="457200" lvl="3" indent="-457200" algn="just">
              <a:lnSpc>
                <a:spcPct val="150000"/>
              </a:lnSpc>
              <a:spcBef>
                <a:spcPts val="455"/>
              </a:spcBef>
              <a:buClr>
                <a:srgbClr val="231F20"/>
              </a:buClr>
              <a:buSzPts val="1050"/>
              <a:tabLst>
                <a:tab pos="457200" algn="l"/>
              </a:tabLst>
              <a:defRPr/>
            </a:pPr>
            <a:r>
              <a:rPr lang="en-US" sz="2800" dirty="0" smtClean="0">
                <a:solidFill>
                  <a:srgbClr val="002060"/>
                </a:solidFill>
                <a:latin typeface="Times New Roman" panose="02020603050405020304" pitchFamily="18" charset="0"/>
                <a:ea typeface="Palatino Linotype" panose="02040502050505030304" pitchFamily="18" charset="0"/>
                <a:cs typeface="Times New Roman" panose="02020603050405020304" pitchFamily="18" charset="0"/>
              </a:rPr>
              <a:t>The </a:t>
            </a:r>
            <a:r>
              <a:rPr lang="en-US" sz="2800" dirty="0">
                <a:solidFill>
                  <a:srgbClr val="002060"/>
                </a:solidFill>
                <a:latin typeface="Times New Roman" panose="02020603050405020304" pitchFamily="18" charset="0"/>
                <a:ea typeface="Palatino Linotype" panose="02040502050505030304" pitchFamily="18" charset="0"/>
                <a:cs typeface="Times New Roman" panose="02020603050405020304" pitchFamily="18" charset="0"/>
              </a:rPr>
              <a:t>result of a </a:t>
            </a:r>
            <a:r>
              <a:rPr lang="en-US" sz="2800" dirty="0" smtClean="0">
                <a:solidFill>
                  <a:srgbClr val="002060"/>
                </a:solidFill>
                <a:latin typeface="Times New Roman" panose="02020603050405020304" pitchFamily="18" charset="0"/>
                <a:ea typeface="Palatino Linotype" panose="02040502050505030304" pitchFamily="18" charset="0"/>
                <a:cs typeface="Times New Roman" panose="02020603050405020304" pitchFamily="18" charset="0"/>
              </a:rPr>
              <a:t>roll-up operation </a:t>
            </a:r>
            <a:r>
              <a:rPr lang="en-US" sz="2800" dirty="0">
                <a:solidFill>
                  <a:srgbClr val="002060"/>
                </a:solidFill>
                <a:latin typeface="Times New Roman" panose="02020603050405020304" pitchFamily="18" charset="0"/>
                <a:ea typeface="Palatino Linotype" panose="02040502050505030304" pitchFamily="18" charset="0"/>
                <a:cs typeface="Times New Roman" panose="02020603050405020304" pitchFamily="18" charset="0"/>
              </a:rPr>
              <a:t>performed on the central cube by climbing up the concept hierarchy </a:t>
            </a:r>
            <a:r>
              <a:rPr lang="en-US" sz="2800" dirty="0" smtClean="0">
                <a:solidFill>
                  <a:srgbClr val="002060"/>
                </a:solidFill>
                <a:latin typeface="Times New Roman" panose="02020603050405020304" pitchFamily="18" charset="0"/>
                <a:ea typeface="Palatino Linotype" panose="02040502050505030304" pitchFamily="18" charset="0"/>
                <a:cs typeface="Times New Roman" panose="02020603050405020304" pitchFamily="18" charset="0"/>
              </a:rPr>
              <a:t>for location is </a:t>
            </a:r>
          </a:p>
          <a:p>
            <a:pPr marL="914400" lvl="4" indent="-457200">
              <a:lnSpc>
                <a:spcPct val="150000"/>
              </a:lnSpc>
              <a:spcBef>
                <a:spcPts val="455"/>
              </a:spcBef>
              <a:buClr>
                <a:srgbClr val="231F20"/>
              </a:buClr>
              <a:buSzPts val="1050"/>
              <a:tabLst>
                <a:tab pos="457200" algn="l"/>
              </a:tabLst>
              <a:defRPr/>
            </a:pPr>
            <a:r>
              <a:rPr lang="en-US" sz="2400" dirty="0" smtClean="0">
                <a:solidFill>
                  <a:srgbClr val="231F20"/>
                </a:solidFill>
                <a:latin typeface="Times New Roman" panose="02020603050405020304" pitchFamily="18" charset="0"/>
                <a:ea typeface="Palatino Linotype" panose="02040502050505030304" pitchFamily="18" charset="0"/>
                <a:cs typeface="Times New Roman" panose="02020603050405020304" pitchFamily="18" charset="0"/>
              </a:rPr>
              <a:t>This </a:t>
            </a:r>
            <a:r>
              <a:rPr lang="en-US" sz="2400" dirty="0">
                <a:solidFill>
                  <a:srgbClr val="231F20"/>
                </a:solidFill>
                <a:latin typeface="Times New Roman" panose="02020603050405020304" pitchFamily="18" charset="0"/>
                <a:ea typeface="Palatino Linotype" panose="02040502050505030304" pitchFamily="18" charset="0"/>
                <a:cs typeface="Times New Roman" panose="02020603050405020304" pitchFamily="18" charset="0"/>
              </a:rPr>
              <a:t>hierarchy was defined as the total order “street </a:t>
            </a:r>
            <a:r>
              <a:rPr lang="en-US" sz="2400" dirty="0" smtClean="0">
                <a:solidFill>
                  <a:srgbClr val="231F20"/>
                </a:solidFill>
                <a:latin typeface="Times New Roman" panose="02020603050405020304" pitchFamily="18" charset="0"/>
                <a:ea typeface="Palatino Linotype" panose="02040502050505030304" pitchFamily="18" charset="0"/>
                <a:cs typeface="Times New Roman" panose="02020603050405020304" pitchFamily="18" charset="0"/>
              </a:rPr>
              <a:t>&lt;city </a:t>
            </a:r>
            <a:r>
              <a:rPr lang="en-US" sz="2400" dirty="0">
                <a:solidFill>
                  <a:srgbClr val="231F20"/>
                </a:solidFill>
                <a:latin typeface="Times New Roman" panose="02020603050405020304" pitchFamily="18" charset="0"/>
                <a:ea typeface="Palatino Linotype" panose="02040502050505030304" pitchFamily="18" charset="0"/>
                <a:cs typeface="Times New Roman" panose="02020603050405020304" pitchFamily="18" charset="0"/>
              </a:rPr>
              <a:t>&lt; province or state &lt; country</a:t>
            </a:r>
            <a:r>
              <a:rPr lang="en-US" sz="2400" dirty="0" smtClean="0">
                <a:solidFill>
                  <a:srgbClr val="231F20"/>
                </a:solidFill>
                <a:latin typeface="Times New Roman" panose="02020603050405020304" pitchFamily="18" charset="0"/>
                <a:ea typeface="Palatino Linotype" panose="0204050205050503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
        <p:nvSpPr>
          <p:cNvPr id="63494" name="Slide Number Placeholder 5"/>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pitchFamily="34" charset="0"/>
              </a:defRPr>
            </a:lvl1pPr>
            <a:lvl2pPr>
              <a:defRPr sz="24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fld id="{F5D9E87B-C862-441D-9F2C-5AC1599022CE}" type="slidenum">
              <a:rPr lang="en-US" altLang="en-US" sz="1400"/>
              <a:pPr/>
              <a:t>59</a:t>
            </a:fld>
            <a:endParaRPr lang="en-US" altLang="en-US" sz="1400"/>
          </a:p>
        </p:txBody>
      </p:sp>
    </p:spTree>
    <p:extLst>
      <p:ext uri="{BB962C8B-B14F-4D97-AF65-F5344CB8AC3E}">
        <p14:creationId xmlns:p14="http://schemas.microsoft.com/office/powerpoint/2010/main" val="1125020770"/>
      </p:ext>
    </p:extLst>
  </p:cSld>
  <p:clrMapOvr>
    <a:masterClrMapping/>
  </p:clrMapOvr>
  <p:transition>
    <p:zo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9144000" cy="6705600"/>
          </a:xfrm>
        </p:spPr>
        <p:txBody>
          <a:bodyPr>
            <a:normAutofit fontScale="85000" lnSpcReduction="20000"/>
          </a:bodyPr>
          <a:lstStyle/>
          <a:p>
            <a:pPr lvl="0" algn="just">
              <a:buNone/>
            </a:pPr>
            <a:r>
              <a:rPr lang="en-US" b="1" dirty="0" smtClean="0">
                <a:latin typeface="Times New Roman" pitchFamily="18" charset="0"/>
                <a:cs typeface="Times New Roman" pitchFamily="18" charset="0"/>
              </a:rPr>
              <a:t>6.	The engineer and society</a:t>
            </a:r>
            <a:r>
              <a:rPr lang="en-US" dirty="0" smtClean="0">
                <a:latin typeface="Times New Roman" pitchFamily="18" charset="0"/>
                <a:cs typeface="Times New Roman" pitchFamily="18" charset="0"/>
              </a:rPr>
              <a:t>: Apply reasoning informed by the contextual knowledge to assess societal, health, safety, legal and cultural issues and the consequent responsibilities relevant to the professional engineering practice.</a:t>
            </a:r>
            <a:endParaRPr lang="en-US" b="1" dirty="0" smtClean="0">
              <a:latin typeface="Times New Roman" pitchFamily="18" charset="0"/>
              <a:cs typeface="Times New Roman" pitchFamily="18" charset="0"/>
            </a:endParaRPr>
          </a:p>
          <a:p>
            <a:pPr lvl="0" algn="just">
              <a:buNone/>
            </a:pPr>
            <a:r>
              <a:rPr lang="en-US" b="1" dirty="0" smtClean="0">
                <a:latin typeface="Times New Roman" pitchFamily="18" charset="0"/>
                <a:cs typeface="Times New Roman" pitchFamily="18" charset="0"/>
              </a:rPr>
              <a:t>7.	Environment and sustainability</a:t>
            </a:r>
            <a:r>
              <a:rPr lang="en-US" dirty="0" smtClean="0">
                <a:latin typeface="Times New Roman" pitchFamily="18" charset="0"/>
                <a:cs typeface="Times New Roman" pitchFamily="18" charset="0"/>
              </a:rPr>
              <a:t>: Understand the impact of the professional engineering solutions in societal and environmental contexts, and demonstrate the knowledge of, and need for sustainable development.</a:t>
            </a:r>
          </a:p>
          <a:p>
            <a:pPr algn="just">
              <a:buNone/>
            </a:pPr>
            <a:r>
              <a:rPr lang="en-US" dirty="0" smtClean="0">
                <a:latin typeface="Times New Roman" pitchFamily="18" charset="0"/>
                <a:cs typeface="Times New Roman" pitchFamily="18" charset="0"/>
              </a:rPr>
              <a:t> </a:t>
            </a:r>
          </a:p>
          <a:p>
            <a:pPr lvl="0" algn="just">
              <a:buNone/>
            </a:pPr>
            <a:r>
              <a:rPr lang="en-US" b="1" dirty="0" smtClean="0">
                <a:latin typeface="Times New Roman" pitchFamily="18" charset="0"/>
                <a:cs typeface="Times New Roman" pitchFamily="18" charset="0"/>
              </a:rPr>
              <a:t>8. Ethics</a:t>
            </a:r>
            <a:r>
              <a:rPr lang="en-US" dirty="0" smtClean="0">
                <a:latin typeface="Times New Roman" pitchFamily="18" charset="0"/>
                <a:cs typeface="Times New Roman" pitchFamily="18" charset="0"/>
              </a:rPr>
              <a:t>: Apply ethical principles and commit to professional ethics and responsibilities and norms of the engineering practice.</a:t>
            </a:r>
          </a:p>
          <a:p>
            <a:pPr algn="just">
              <a:buNone/>
            </a:pPr>
            <a:r>
              <a:rPr lang="en-US" dirty="0" smtClean="0">
                <a:latin typeface="Times New Roman" pitchFamily="18" charset="0"/>
                <a:cs typeface="Times New Roman" pitchFamily="18" charset="0"/>
              </a:rPr>
              <a:t> </a:t>
            </a:r>
          </a:p>
          <a:p>
            <a:pPr lvl="0" algn="just">
              <a:buNone/>
            </a:pPr>
            <a:r>
              <a:rPr lang="en-US" b="1" dirty="0" smtClean="0">
                <a:latin typeface="Times New Roman" pitchFamily="18" charset="0"/>
                <a:cs typeface="Times New Roman" pitchFamily="18" charset="0"/>
              </a:rPr>
              <a:t>9.	Individual and team work</a:t>
            </a:r>
            <a:r>
              <a:rPr lang="en-US" dirty="0" smtClean="0">
                <a:latin typeface="Times New Roman" pitchFamily="18" charset="0"/>
                <a:cs typeface="Times New Roman" pitchFamily="18" charset="0"/>
              </a:rPr>
              <a:t>: Function effectively as an individual, and as a member or leader in diverse teams, and in multidisciplinary settings.</a:t>
            </a:r>
          </a:p>
          <a:p>
            <a:pPr algn="just">
              <a:buNone/>
            </a:pPr>
            <a:r>
              <a:rPr lang="en-US" dirty="0" smtClean="0">
                <a:latin typeface="Times New Roman" pitchFamily="18" charset="0"/>
                <a:cs typeface="Times New Roman" pitchFamily="18" charset="0"/>
              </a:rPr>
              <a:t> </a:t>
            </a:r>
          </a:p>
          <a:p>
            <a:pPr>
              <a:buNone/>
            </a:pPr>
            <a:endParaRPr lang="en-US" dirty="0">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667DE59F-2493-4531-95EF-83AAC670DBB2}" type="slidenum">
              <a:rPr lang="en-US" smtClean="0"/>
              <a:pPr/>
              <a:t>6</a:t>
            </a:fld>
            <a:endParaRPr lang="en-US"/>
          </a:p>
        </p:txBody>
      </p:sp>
    </p:spTree>
    <p:extLst>
      <p:ext uri="{BB962C8B-B14F-4D97-AF65-F5344CB8AC3E}">
        <p14:creationId xmlns:p14="http://schemas.microsoft.com/office/powerpoint/2010/main" val="230255859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noChangeArrowheads="1"/>
          </p:cNvSpPr>
          <p:nvPr>
            <p:ph type="title"/>
          </p:nvPr>
        </p:nvSpPr>
        <p:spPr/>
        <p:txBody>
          <a:bodyPr/>
          <a:lstStyle/>
          <a:p>
            <a:r>
              <a:rPr lang="en-IN" altLang="en-US" dirty="0" smtClean="0"/>
              <a:t>Example: Roll-up</a:t>
            </a:r>
          </a:p>
        </p:txBody>
      </p:sp>
      <p:sp>
        <p:nvSpPr>
          <p:cNvPr id="3" name="Content Placeholder 2"/>
          <p:cNvSpPr>
            <a:spLocks noGrp="1"/>
          </p:cNvSpPr>
          <p:nvPr>
            <p:ph idx="1"/>
          </p:nvPr>
        </p:nvSpPr>
        <p:spPr>
          <a:xfrm>
            <a:off x="381000" y="838200"/>
            <a:ext cx="8458200" cy="5105400"/>
          </a:xfrm>
        </p:spPr>
        <p:txBody>
          <a:bodyPr/>
          <a:lstStyle/>
          <a:p>
            <a:pPr marL="457200" lvl="3" indent="-457200" algn="just">
              <a:lnSpc>
                <a:spcPct val="150000"/>
              </a:lnSpc>
              <a:spcBef>
                <a:spcPts val="455"/>
              </a:spcBef>
              <a:buClr>
                <a:srgbClr val="231F20"/>
              </a:buClr>
              <a:buSzPts val="1050"/>
              <a:tabLst>
                <a:tab pos="457200" algn="l"/>
              </a:tabLst>
              <a:defRPr/>
            </a:pPr>
            <a:r>
              <a:rPr lang="en-US" sz="2800" dirty="0" smtClean="0">
                <a:solidFill>
                  <a:srgbClr val="002060"/>
                </a:solidFill>
                <a:latin typeface="Times New Roman" panose="02020603050405020304" pitchFamily="18" charset="0"/>
                <a:ea typeface="Palatino Linotype" panose="02040502050505030304" pitchFamily="18" charset="0"/>
                <a:cs typeface="Times New Roman" panose="02020603050405020304" pitchFamily="18" charset="0"/>
              </a:rPr>
              <a:t>The </a:t>
            </a:r>
            <a:r>
              <a:rPr lang="en-US" sz="2800" dirty="0">
                <a:solidFill>
                  <a:srgbClr val="002060"/>
                </a:solidFill>
                <a:latin typeface="Times New Roman" panose="02020603050405020304" pitchFamily="18" charset="0"/>
                <a:ea typeface="Palatino Linotype" panose="02040502050505030304" pitchFamily="18" charset="0"/>
                <a:cs typeface="Times New Roman" panose="02020603050405020304" pitchFamily="18" charset="0"/>
              </a:rPr>
              <a:t>result of a </a:t>
            </a:r>
            <a:r>
              <a:rPr lang="en-US" sz="2800" dirty="0" smtClean="0">
                <a:solidFill>
                  <a:srgbClr val="002060"/>
                </a:solidFill>
                <a:latin typeface="Times New Roman" panose="02020603050405020304" pitchFamily="18" charset="0"/>
                <a:ea typeface="Palatino Linotype" panose="02040502050505030304" pitchFamily="18" charset="0"/>
                <a:cs typeface="Times New Roman" panose="02020603050405020304" pitchFamily="18" charset="0"/>
              </a:rPr>
              <a:t>roll-up operation </a:t>
            </a:r>
            <a:r>
              <a:rPr lang="en-US" sz="2800" dirty="0">
                <a:solidFill>
                  <a:srgbClr val="002060"/>
                </a:solidFill>
                <a:latin typeface="Times New Roman" panose="02020603050405020304" pitchFamily="18" charset="0"/>
                <a:ea typeface="Palatino Linotype" panose="02040502050505030304" pitchFamily="18" charset="0"/>
                <a:cs typeface="Times New Roman" panose="02020603050405020304" pitchFamily="18" charset="0"/>
              </a:rPr>
              <a:t>performed on the central cube by climbing up the concept hierarchy </a:t>
            </a:r>
            <a:r>
              <a:rPr lang="en-US" sz="2800" dirty="0" smtClean="0">
                <a:solidFill>
                  <a:srgbClr val="002060"/>
                </a:solidFill>
                <a:latin typeface="Times New Roman" panose="02020603050405020304" pitchFamily="18" charset="0"/>
                <a:ea typeface="Palatino Linotype" panose="02040502050505030304" pitchFamily="18" charset="0"/>
                <a:cs typeface="Times New Roman" panose="02020603050405020304" pitchFamily="18" charset="0"/>
              </a:rPr>
              <a:t>for location is </a:t>
            </a:r>
          </a:p>
          <a:p>
            <a:pPr marL="914400" lvl="4" indent="-457200">
              <a:lnSpc>
                <a:spcPct val="150000"/>
              </a:lnSpc>
              <a:spcBef>
                <a:spcPts val="455"/>
              </a:spcBef>
              <a:buClr>
                <a:srgbClr val="231F20"/>
              </a:buClr>
              <a:buSzPts val="1050"/>
              <a:tabLst>
                <a:tab pos="457200" algn="l"/>
              </a:tabLst>
              <a:defRPr/>
            </a:pPr>
            <a:r>
              <a:rPr lang="en-US" sz="2400" dirty="0" smtClean="0">
                <a:solidFill>
                  <a:srgbClr val="231F20"/>
                </a:solidFill>
                <a:latin typeface="Times New Roman" panose="02020603050405020304" pitchFamily="18" charset="0"/>
                <a:ea typeface="Palatino Linotype" panose="02040502050505030304" pitchFamily="18" charset="0"/>
                <a:cs typeface="Times New Roman" panose="02020603050405020304" pitchFamily="18" charset="0"/>
              </a:rPr>
              <a:t>This </a:t>
            </a:r>
            <a:r>
              <a:rPr lang="en-US" sz="2400" dirty="0">
                <a:solidFill>
                  <a:srgbClr val="231F20"/>
                </a:solidFill>
                <a:latin typeface="Times New Roman" panose="02020603050405020304" pitchFamily="18" charset="0"/>
                <a:ea typeface="Palatino Linotype" panose="02040502050505030304" pitchFamily="18" charset="0"/>
                <a:cs typeface="Times New Roman" panose="02020603050405020304" pitchFamily="18" charset="0"/>
              </a:rPr>
              <a:t>hierarchy was defined as the total order “street </a:t>
            </a:r>
            <a:r>
              <a:rPr lang="en-US" sz="2400" dirty="0" smtClean="0">
                <a:solidFill>
                  <a:srgbClr val="231F20"/>
                </a:solidFill>
                <a:latin typeface="Times New Roman" panose="02020603050405020304" pitchFamily="18" charset="0"/>
                <a:ea typeface="Palatino Linotype" panose="02040502050505030304" pitchFamily="18" charset="0"/>
                <a:cs typeface="Times New Roman" panose="02020603050405020304" pitchFamily="18" charset="0"/>
              </a:rPr>
              <a:t>&lt;city </a:t>
            </a:r>
            <a:r>
              <a:rPr lang="en-US" sz="2400" dirty="0">
                <a:solidFill>
                  <a:srgbClr val="231F20"/>
                </a:solidFill>
                <a:latin typeface="Times New Roman" panose="02020603050405020304" pitchFamily="18" charset="0"/>
                <a:ea typeface="Palatino Linotype" panose="02040502050505030304" pitchFamily="18" charset="0"/>
                <a:cs typeface="Times New Roman" panose="02020603050405020304" pitchFamily="18" charset="0"/>
              </a:rPr>
              <a:t>&lt; province or state &lt; country</a:t>
            </a:r>
            <a:r>
              <a:rPr lang="en-US" sz="2400" dirty="0" smtClean="0">
                <a:solidFill>
                  <a:srgbClr val="231F20"/>
                </a:solidFill>
                <a:latin typeface="Times New Roman" panose="02020603050405020304" pitchFamily="18" charset="0"/>
                <a:ea typeface="Palatino Linotype" panose="02040502050505030304" pitchFamily="18" charset="0"/>
                <a:cs typeface="Times New Roman" panose="02020603050405020304" pitchFamily="18" charset="0"/>
              </a:rPr>
              <a:t>.”</a:t>
            </a:r>
          </a:p>
          <a:p>
            <a:pPr marL="914400" lvl="4" indent="-457200" algn="just">
              <a:lnSpc>
                <a:spcPct val="150000"/>
              </a:lnSpc>
              <a:spcBef>
                <a:spcPts val="455"/>
              </a:spcBef>
              <a:buClr>
                <a:srgbClr val="231F20"/>
              </a:buClr>
              <a:buSzPts val="1050"/>
              <a:tabLst>
                <a:tab pos="457200" algn="l"/>
              </a:tabLst>
              <a:defRPr/>
            </a:pPr>
            <a:r>
              <a:rPr lang="en-US" sz="2400" dirty="0">
                <a:latin typeface="Times New Roman" panose="02020603050405020304" pitchFamily="18" charset="0"/>
                <a:cs typeface="Times New Roman" panose="02020603050405020304" pitchFamily="18" charset="0"/>
              </a:rPr>
              <a:t>The roll-up operation shown aggregates the </a:t>
            </a:r>
            <a:r>
              <a:rPr lang="en-US" sz="2400" dirty="0" smtClean="0">
                <a:latin typeface="Times New Roman" panose="02020603050405020304" pitchFamily="18" charset="0"/>
                <a:cs typeface="Times New Roman" panose="02020603050405020304" pitchFamily="18" charset="0"/>
              </a:rPr>
              <a:t>data by </a:t>
            </a:r>
            <a:r>
              <a:rPr lang="en-US" sz="2400" dirty="0">
                <a:latin typeface="Times New Roman" panose="02020603050405020304" pitchFamily="18" charset="0"/>
                <a:cs typeface="Times New Roman" panose="02020603050405020304" pitchFamily="18" charset="0"/>
              </a:rPr>
              <a:t>ascending the location hierarchy from the </a:t>
            </a:r>
            <a:r>
              <a:rPr lang="en-US" sz="2400" b="1" i="1" dirty="0">
                <a:latin typeface="Times New Roman" panose="02020603050405020304" pitchFamily="18" charset="0"/>
                <a:cs typeface="Times New Roman" panose="02020603050405020304" pitchFamily="18" charset="0"/>
              </a:rPr>
              <a:t>level of city</a:t>
            </a:r>
            <a:r>
              <a:rPr lang="en-US" sz="2400" dirty="0">
                <a:latin typeface="Times New Roman" panose="02020603050405020304" pitchFamily="18" charset="0"/>
                <a:cs typeface="Times New Roman" panose="02020603050405020304" pitchFamily="18" charset="0"/>
              </a:rPr>
              <a:t> to the </a:t>
            </a:r>
            <a:r>
              <a:rPr lang="en-US" sz="2400" b="1" i="1" dirty="0">
                <a:latin typeface="Times New Roman" panose="02020603050405020304" pitchFamily="18" charset="0"/>
                <a:cs typeface="Times New Roman" panose="02020603050405020304" pitchFamily="18" charset="0"/>
              </a:rPr>
              <a:t>level of country.</a:t>
            </a:r>
            <a:endParaRPr lang="en-IN" sz="2400" b="1" i="1" dirty="0">
              <a:latin typeface="Times New Roman" panose="02020603050405020304" pitchFamily="18" charset="0"/>
              <a:cs typeface="Times New Roman" panose="02020603050405020304" pitchFamily="18" charset="0"/>
            </a:endParaRPr>
          </a:p>
        </p:txBody>
      </p:sp>
      <p:sp>
        <p:nvSpPr>
          <p:cNvPr id="63494" name="Slide Number Placeholder 5"/>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pitchFamily="34" charset="0"/>
              </a:defRPr>
            </a:lvl1pPr>
            <a:lvl2pPr>
              <a:defRPr sz="24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fld id="{F5D9E87B-C862-441D-9F2C-5AC1599022CE}" type="slidenum">
              <a:rPr lang="en-US" altLang="en-US" sz="1400"/>
              <a:pPr/>
              <a:t>60</a:t>
            </a:fld>
            <a:endParaRPr lang="en-US" altLang="en-US" sz="1400"/>
          </a:p>
        </p:txBody>
      </p:sp>
    </p:spTree>
    <p:extLst>
      <p:ext uri="{BB962C8B-B14F-4D97-AF65-F5344CB8AC3E}">
        <p14:creationId xmlns:p14="http://schemas.microsoft.com/office/powerpoint/2010/main" val="1540592613"/>
      </p:ext>
    </p:extLst>
  </p:cSld>
  <p:clrMapOvr>
    <a:masterClrMapping/>
  </p:clrMapOvr>
  <p:transition>
    <p:zoom/>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5" name="Content Placeholder 12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52400" y="0"/>
            <a:ext cx="9144000" cy="6705600"/>
          </a:xfrm>
        </p:spPr>
      </p:pic>
      <p:sp>
        <p:nvSpPr>
          <p:cNvPr id="64518" name="Slide Number Placeholder 5"/>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pitchFamily="34" charset="0"/>
              </a:defRPr>
            </a:lvl1pPr>
            <a:lvl2pPr>
              <a:defRPr sz="24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fld id="{64DD84AD-01FD-464E-9B4F-B989DA75ED9D}" type="slidenum">
              <a:rPr lang="en-US" altLang="en-US" sz="1400"/>
              <a:pPr/>
              <a:t>61</a:t>
            </a:fld>
            <a:endParaRPr lang="en-US" altLang="en-US" sz="1400"/>
          </a:p>
        </p:txBody>
      </p:sp>
    </p:spTree>
    <p:extLst>
      <p:ext uri="{BB962C8B-B14F-4D97-AF65-F5344CB8AC3E}">
        <p14:creationId xmlns:p14="http://schemas.microsoft.com/office/powerpoint/2010/main" val="2013912412"/>
      </p:ext>
    </p:extLst>
  </p:cSld>
  <p:clrMapOvr>
    <a:masterClrMapping/>
  </p:clrMapOvr>
  <p:transition>
    <p:zoom/>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noChangeArrowheads="1"/>
          </p:cNvSpPr>
          <p:nvPr>
            <p:ph type="title"/>
          </p:nvPr>
        </p:nvSpPr>
        <p:spPr/>
        <p:txBody>
          <a:bodyPr/>
          <a:lstStyle/>
          <a:p>
            <a:r>
              <a:rPr lang="en-IN" altLang="en-US" dirty="0" smtClean="0"/>
              <a:t>Drill-Down</a:t>
            </a:r>
          </a:p>
        </p:txBody>
      </p:sp>
      <p:sp>
        <p:nvSpPr>
          <p:cNvPr id="66563" name="Content Placeholder 2"/>
          <p:cNvSpPr>
            <a:spLocks noGrp="1" noChangeArrowheads="1"/>
          </p:cNvSpPr>
          <p:nvPr>
            <p:ph idx="1"/>
          </p:nvPr>
        </p:nvSpPr>
        <p:spPr>
          <a:xfrm>
            <a:off x="381000" y="1143000"/>
            <a:ext cx="8458200" cy="5105400"/>
          </a:xfrm>
        </p:spPr>
        <p:txBody>
          <a:bodyPr/>
          <a:lstStyle/>
          <a:p>
            <a:pPr marL="34925" indent="-179388" algn="just">
              <a:lnSpc>
                <a:spcPct val="150000"/>
              </a:lnSpc>
              <a:spcBef>
                <a:spcPts val="263"/>
              </a:spcBef>
            </a:pPr>
            <a:r>
              <a:rPr lang="en-US" altLang="en-US" dirty="0">
                <a:solidFill>
                  <a:srgbClr val="231F20"/>
                </a:solidFill>
                <a:latin typeface="Times New Roman" pitchFamily="18" charset="0"/>
                <a:ea typeface="Palatino Linotype" pitchFamily="18" charset="0"/>
                <a:cs typeface="Times New Roman" pitchFamily="18" charset="0"/>
              </a:rPr>
              <a:t> </a:t>
            </a:r>
            <a:r>
              <a:rPr lang="en-US" altLang="en-US" dirty="0" smtClean="0">
                <a:solidFill>
                  <a:srgbClr val="231F20"/>
                </a:solidFill>
                <a:latin typeface="Times New Roman" pitchFamily="18" charset="0"/>
                <a:ea typeface="Palatino Linotype" pitchFamily="18" charset="0"/>
                <a:cs typeface="Times New Roman" pitchFamily="18" charset="0"/>
              </a:rPr>
              <a:t> Drill-down </a:t>
            </a:r>
            <a:r>
              <a:rPr lang="en-US" altLang="en-US" dirty="0">
                <a:solidFill>
                  <a:srgbClr val="231F20"/>
                </a:solidFill>
                <a:latin typeface="Times New Roman" pitchFamily="18" charset="0"/>
                <a:ea typeface="Palatino Linotype" pitchFamily="18" charset="0"/>
                <a:cs typeface="Times New Roman" pitchFamily="18" charset="0"/>
              </a:rPr>
              <a:t>is the reverse of roll-up. It navigates from less detailed </a:t>
            </a:r>
            <a:r>
              <a:rPr lang="en-US" altLang="en-US" dirty="0" smtClean="0">
                <a:solidFill>
                  <a:srgbClr val="231F20"/>
                </a:solidFill>
                <a:latin typeface="Times New Roman" pitchFamily="18" charset="0"/>
                <a:ea typeface="Palatino Linotype" pitchFamily="18" charset="0"/>
                <a:cs typeface="Times New Roman" pitchFamily="18" charset="0"/>
              </a:rPr>
              <a:t>data to </a:t>
            </a:r>
            <a:r>
              <a:rPr lang="en-US" altLang="en-US" dirty="0">
                <a:solidFill>
                  <a:srgbClr val="231F20"/>
                </a:solidFill>
                <a:latin typeface="Times New Roman" pitchFamily="18" charset="0"/>
                <a:ea typeface="Palatino Linotype" pitchFamily="18" charset="0"/>
                <a:cs typeface="Times New Roman" pitchFamily="18" charset="0"/>
              </a:rPr>
              <a:t>more detailed data. Drill-down can be realized </a:t>
            </a:r>
            <a:r>
              <a:rPr lang="en-US" altLang="en-US" dirty="0" smtClean="0">
                <a:solidFill>
                  <a:srgbClr val="231F20"/>
                </a:solidFill>
                <a:latin typeface="Times New Roman" pitchFamily="18" charset="0"/>
                <a:ea typeface="Palatino Linotype" pitchFamily="18" charset="0"/>
                <a:cs typeface="Times New Roman" pitchFamily="18" charset="0"/>
              </a:rPr>
              <a:t>by-</a:t>
            </a:r>
            <a:endParaRPr lang="en-US" altLang="en-US" dirty="0">
              <a:solidFill>
                <a:srgbClr val="231F20"/>
              </a:solidFill>
              <a:latin typeface="Times New Roman" pitchFamily="18" charset="0"/>
              <a:ea typeface="Palatino Linotype" pitchFamily="18" charset="0"/>
              <a:cs typeface="Times New Roman" pitchFamily="18" charset="0"/>
            </a:endParaRPr>
          </a:p>
          <a:p>
            <a:pPr marL="34925" indent="-179388" algn="just">
              <a:lnSpc>
                <a:spcPct val="150000"/>
              </a:lnSpc>
              <a:buFont typeface="Wingdings" panose="05000000000000000000" pitchFamily="2" charset="2"/>
              <a:buNone/>
            </a:pPr>
            <a:r>
              <a:rPr lang="en-US" altLang="en-US" dirty="0" smtClean="0">
                <a:solidFill>
                  <a:srgbClr val="231F20"/>
                </a:solidFill>
                <a:latin typeface="Times New Roman" pitchFamily="18" charset="0"/>
                <a:ea typeface="Palatino Linotype" pitchFamily="18" charset="0"/>
                <a:cs typeface="Times New Roman" pitchFamily="18" charset="0"/>
              </a:rPr>
              <a:t>       i) By stepping down a concept hierarchy for a</a:t>
            </a:r>
          </a:p>
          <a:p>
            <a:pPr marL="34925" indent="-179388" algn="just">
              <a:lnSpc>
                <a:spcPct val="150000"/>
              </a:lnSpc>
              <a:buFont typeface="Wingdings" panose="05000000000000000000" pitchFamily="2" charset="2"/>
              <a:buNone/>
            </a:pPr>
            <a:r>
              <a:rPr lang="en-US" altLang="en-US" dirty="0" smtClean="0">
                <a:solidFill>
                  <a:srgbClr val="231F20"/>
                </a:solidFill>
                <a:latin typeface="Times New Roman" pitchFamily="18" charset="0"/>
                <a:ea typeface="Palatino Linotype" pitchFamily="18" charset="0"/>
                <a:cs typeface="Times New Roman" pitchFamily="18" charset="0"/>
              </a:rPr>
              <a:t>         dimension.</a:t>
            </a:r>
          </a:p>
          <a:p>
            <a:pPr marL="34925" indent="-179388" algn="just">
              <a:lnSpc>
                <a:spcPct val="150000"/>
              </a:lnSpc>
              <a:spcBef>
                <a:spcPts val="400"/>
              </a:spcBef>
              <a:buFont typeface="Wingdings" panose="05000000000000000000" pitchFamily="2" charset="2"/>
              <a:buNone/>
            </a:pPr>
            <a:r>
              <a:rPr lang="en-US" altLang="en-US" dirty="0" smtClean="0">
                <a:solidFill>
                  <a:srgbClr val="231F20"/>
                </a:solidFill>
                <a:latin typeface="Times New Roman" pitchFamily="18" charset="0"/>
                <a:ea typeface="Palatino Linotype" pitchFamily="18" charset="0"/>
                <a:cs typeface="Times New Roman" pitchFamily="18" charset="0"/>
              </a:rPr>
              <a:t>       ii) By introducing a new dimension.</a:t>
            </a:r>
            <a:endParaRPr lang="en-IN" altLang="en-US" dirty="0" smtClean="0">
              <a:latin typeface="Times New Roman" pitchFamily="18" charset="0"/>
              <a:ea typeface="Palatino Linotype" pitchFamily="18" charset="0"/>
              <a:cs typeface="Times New Roman" pitchFamily="18" charset="0"/>
            </a:endParaRPr>
          </a:p>
        </p:txBody>
      </p:sp>
      <p:sp>
        <p:nvSpPr>
          <p:cNvPr id="66566" name="Slide Number Placeholder 5"/>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pitchFamily="34" charset="0"/>
              </a:defRPr>
            </a:lvl1pPr>
            <a:lvl2pPr>
              <a:defRPr sz="24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fld id="{411CDC34-504A-4EF0-9799-91EAAFD681CA}" type="slidenum">
              <a:rPr lang="en-US" altLang="en-US" sz="1400"/>
              <a:pPr/>
              <a:t>62</a:t>
            </a:fld>
            <a:endParaRPr lang="en-US" altLang="en-US" sz="1400"/>
          </a:p>
        </p:txBody>
      </p:sp>
    </p:spTree>
    <p:extLst>
      <p:ext uri="{BB962C8B-B14F-4D97-AF65-F5344CB8AC3E}">
        <p14:creationId xmlns:p14="http://schemas.microsoft.com/office/powerpoint/2010/main" val="3025109645"/>
      </p:ext>
    </p:extLst>
  </p:cSld>
  <p:clrMapOvr>
    <a:masterClrMapping/>
  </p:clrMapOvr>
  <p:transition>
    <p:zoom/>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noChangeArrowheads="1"/>
          </p:cNvSpPr>
          <p:nvPr>
            <p:ph type="title"/>
          </p:nvPr>
        </p:nvSpPr>
        <p:spPr/>
        <p:txBody>
          <a:bodyPr/>
          <a:lstStyle/>
          <a:p>
            <a:r>
              <a:rPr lang="en-IN" altLang="en-US" dirty="0" smtClean="0"/>
              <a:t>Example: Drill-Down</a:t>
            </a:r>
          </a:p>
        </p:txBody>
      </p:sp>
      <p:sp>
        <p:nvSpPr>
          <p:cNvPr id="68611" name="Content Placeholder 2"/>
          <p:cNvSpPr>
            <a:spLocks noGrp="1" noChangeArrowheads="1"/>
          </p:cNvSpPr>
          <p:nvPr>
            <p:ph idx="1"/>
          </p:nvPr>
        </p:nvSpPr>
        <p:spPr>
          <a:xfrm>
            <a:off x="381000" y="990600"/>
            <a:ext cx="8458200" cy="5105400"/>
          </a:xfrm>
        </p:spPr>
        <p:txBody>
          <a:bodyPr/>
          <a:lstStyle/>
          <a:p>
            <a:pPr marL="71438" indent="-179388" algn="just">
              <a:lnSpc>
                <a:spcPct val="105000"/>
              </a:lnSpc>
              <a:spcBef>
                <a:spcPts val="688"/>
              </a:spcBef>
            </a:pPr>
            <a:r>
              <a:rPr lang="en-US" altLang="en-US" dirty="0" smtClean="0">
                <a:solidFill>
                  <a:srgbClr val="231F20"/>
                </a:solidFill>
                <a:latin typeface="Times New Roman" pitchFamily="18" charset="0"/>
                <a:ea typeface="Palatino Linotype" pitchFamily="18" charset="0"/>
                <a:cs typeface="Times New Roman" pitchFamily="18" charset="0"/>
              </a:rPr>
              <a:t>Drill-down is performed by stepping down a concept hierarchy for the dimension time.</a:t>
            </a:r>
            <a:endParaRPr lang="en-IN" altLang="en-US" dirty="0" smtClean="0">
              <a:latin typeface="Times New Roman" pitchFamily="18" charset="0"/>
              <a:ea typeface="Palatino Linotype" pitchFamily="18" charset="0"/>
              <a:cs typeface="Times New Roman" pitchFamily="18" charset="0"/>
            </a:endParaRPr>
          </a:p>
          <a:p>
            <a:pPr marL="471488" lvl="1" indent="-179388" algn="just">
              <a:lnSpc>
                <a:spcPct val="150000"/>
              </a:lnSpc>
              <a:spcBef>
                <a:spcPts val="363"/>
              </a:spcBef>
            </a:pPr>
            <a:r>
              <a:rPr lang="en-US" altLang="en-US" dirty="0" smtClean="0">
                <a:solidFill>
                  <a:srgbClr val="231F20"/>
                </a:solidFill>
                <a:latin typeface="Times New Roman" pitchFamily="18" charset="0"/>
                <a:ea typeface="Palatino Linotype" pitchFamily="18" charset="0"/>
                <a:cs typeface="Times New Roman" pitchFamily="18" charset="0"/>
              </a:rPr>
              <a:t> Initially the concept hierarchy was </a:t>
            </a:r>
          </a:p>
          <a:p>
            <a:pPr marL="871538" lvl="2" indent="-179388" algn="just">
              <a:lnSpc>
                <a:spcPct val="150000"/>
              </a:lnSpc>
              <a:spcBef>
                <a:spcPts val="363"/>
              </a:spcBef>
            </a:pPr>
            <a:r>
              <a:rPr lang="en-US" altLang="en-US" dirty="0" smtClean="0">
                <a:solidFill>
                  <a:srgbClr val="231F20"/>
                </a:solidFill>
                <a:latin typeface="Times New Roman" pitchFamily="18" charset="0"/>
                <a:ea typeface="Palatino Linotype" pitchFamily="18" charset="0"/>
                <a:cs typeface="Times New Roman" pitchFamily="18" charset="0"/>
              </a:rPr>
              <a:t>"day &lt; month &lt; quarter &lt; year."</a:t>
            </a:r>
            <a:endParaRPr lang="en-IN" altLang="en-US" dirty="0" smtClean="0">
              <a:latin typeface="Times New Roman" pitchFamily="18" charset="0"/>
              <a:ea typeface="Palatino Linotype" pitchFamily="18" charset="0"/>
              <a:cs typeface="Times New Roman" pitchFamily="18" charset="0"/>
            </a:endParaRPr>
          </a:p>
          <a:p>
            <a:pPr marL="471488" lvl="1" indent="-179388" algn="just">
              <a:lnSpc>
                <a:spcPct val="150000"/>
              </a:lnSpc>
              <a:spcBef>
                <a:spcPts val="438"/>
              </a:spcBef>
            </a:pPr>
            <a:r>
              <a:rPr lang="en-US" altLang="en-US" dirty="0" smtClean="0">
                <a:solidFill>
                  <a:srgbClr val="231F20"/>
                </a:solidFill>
                <a:latin typeface="Times New Roman" pitchFamily="18" charset="0"/>
                <a:ea typeface="Palatino Linotype" pitchFamily="18" charset="0"/>
                <a:cs typeface="Times New Roman" pitchFamily="18" charset="0"/>
              </a:rPr>
              <a:t> On drilling down, the time dimension is descended from the level of quarter to the level of month.</a:t>
            </a:r>
            <a:endParaRPr lang="en-IN" altLang="en-US" dirty="0" smtClean="0">
              <a:latin typeface="Times New Roman" pitchFamily="18" charset="0"/>
              <a:ea typeface="Palatino Linotype" pitchFamily="18" charset="0"/>
              <a:cs typeface="Times New Roman" pitchFamily="18" charset="0"/>
            </a:endParaRPr>
          </a:p>
          <a:p>
            <a:pPr marL="471488" lvl="1" indent="-179388" algn="just">
              <a:lnSpc>
                <a:spcPct val="150000"/>
              </a:lnSpc>
              <a:spcBef>
                <a:spcPts val="388"/>
              </a:spcBef>
            </a:pPr>
            <a:r>
              <a:rPr lang="en-US" altLang="en-US" dirty="0" smtClean="0">
                <a:solidFill>
                  <a:srgbClr val="231F20"/>
                </a:solidFill>
                <a:latin typeface="Times New Roman" pitchFamily="18" charset="0"/>
                <a:ea typeface="Palatino Linotype" pitchFamily="18" charset="0"/>
                <a:cs typeface="Times New Roman" pitchFamily="18" charset="0"/>
              </a:rPr>
              <a:t> When drill-down is performed, one or more dimensions from the data cube are added.</a:t>
            </a:r>
            <a:endParaRPr lang="en-IN" altLang="en-US" dirty="0" smtClean="0">
              <a:latin typeface="Times New Roman" pitchFamily="18" charset="0"/>
              <a:ea typeface="Palatino Linotype" pitchFamily="18" charset="0"/>
              <a:cs typeface="Times New Roman" pitchFamily="18" charset="0"/>
            </a:endParaRPr>
          </a:p>
          <a:p>
            <a:pPr marL="471488" lvl="1" indent="-179388" algn="just">
              <a:lnSpc>
                <a:spcPct val="150000"/>
              </a:lnSpc>
              <a:spcBef>
                <a:spcPts val="388"/>
              </a:spcBef>
            </a:pPr>
            <a:r>
              <a:rPr lang="en-US" altLang="en-US" dirty="0" smtClean="0">
                <a:solidFill>
                  <a:srgbClr val="231F20"/>
                </a:solidFill>
                <a:latin typeface="Times New Roman" pitchFamily="18" charset="0"/>
                <a:ea typeface="Palatino Linotype" pitchFamily="18" charset="0"/>
                <a:cs typeface="Times New Roman" pitchFamily="18" charset="0"/>
              </a:rPr>
              <a:t>It navigates the data from less detailed data to highly detailed data.</a:t>
            </a:r>
            <a:endParaRPr lang="en-IN" altLang="en-US" dirty="0" smtClean="0">
              <a:latin typeface="Times New Roman" pitchFamily="18" charset="0"/>
              <a:ea typeface="Palatino Linotype" pitchFamily="18" charset="0"/>
              <a:cs typeface="Times New Roman" pitchFamily="18" charset="0"/>
            </a:endParaRPr>
          </a:p>
          <a:p>
            <a:pPr marL="71438" indent="-179388" algn="just">
              <a:buFont typeface="Wingdings" panose="05000000000000000000" pitchFamily="2" charset="2"/>
              <a:buNone/>
            </a:pPr>
            <a:r>
              <a:rPr lang="en-US" altLang="en-US" dirty="0" smtClean="0">
                <a:latin typeface="Times New Roman" pitchFamily="18" charset="0"/>
                <a:ea typeface="Palatino Linotype" pitchFamily="18" charset="0"/>
                <a:cs typeface="Times New Roman" pitchFamily="18" charset="0"/>
              </a:rPr>
              <a:t/>
            </a:r>
            <a:br>
              <a:rPr lang="en-US" altLang="en-US" dirty="0" smtClean="0">
                <a:latin typeface="Times New Roman" pitchFamily="18" charset="0"/>
                <a:ea typeface="Palatino Linotype" pitchFamily="18" charset="0"/>
                <a:cs typeface="Times New Roman" pitchFamily="18" charset="0"/>
              </a:rPr>
            </a:br>
            <a:r>
              <a:rPr lang="en-US" altLang="en-US" sz="1800" dirty="0" smtClean="0">
                <a:latin typeface="Palatino Linotype" pitchFamily="18" charset="0"/>
                <a:ea typeface="Palatino Linotype" pitchFamily="18" charset="0"/>
                <a:cs typeface="Times New Roman" pitchFamily="18" charset="0"/>
              </a:rPr>
              <a:t> </a:t>
            </a:r>
            <a:endParaRPr lang="en-IN" altLang="en-US" sz="1800" dirty="0" smtClean="0">
              <a:latin typeface="Palatino Linotype" pitchFamily="18" charset="0"/>
              <a:ea typeface="Palatino Linotype" pitchFamily="18" charset="0"/>
              <a:cs typeface="Times New Roman" pitchFamily="18" charset="0"/>
            </a:endParaRPr>
          </a:p>
          <a:p>
            <a:pPr marL="71438" indent="-179388" algn="just"/>
            <a:endParaRPr lang="en-IN" altLang="en-US" dirty="0" smtClean="0">
              <a:ea typeface="Palatino Linotype" pitchFamily="18" charset="0"/>
              <a:cs typeface="Times New Roman" pitchFamily="18" charset="0"/>
            </a:endParaRPr>
          </a:p>
        </p:txBody>
      </p:sp>
      <p:sp>
        <p:nvSpPr>
          <p:cNvPr id="68614" name="Slide Number Placeholder 5"/>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pitchFamily="34" charset="0"/>
              </a:defRPr>
            </a:lvl1pPr>
            <a:lvl2pPr>
              <a:defRPr sz="24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fld id="{27E30258-B413-4751-AAE2-3693E1973079}" type="slidenum">
              <a:rPr lang="en-US" altLang="en-US" sz="1400"/>
              <a:pPr/>
              <a:t>63</a:t>
            </a:fld>
            <a:endParaRPr lang="en-US" altLang="en-US" sz="1400"/>
          </a:p>
        </p:txBody>
      </p:sp>
    </p:spTree>
    <p:extLst>
      <p:ext uri="{BB962C8B-B14F-4D97-AF65-F5344CB8AC3E}">
        <p14:creationId xmlns:p14="http://schemas.microsoft.com/office/powerpoint/2010/main" val="564594754"/>
      </p:ext>
    </p:extLst>
  </p:cSld>
  <p:clrMapOvr>
    <a:masterClrMapping/>
  </p:clrMapOvr>
  <p:transition>
    <p:zoom/>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6" name="Content Placeholder 7"/>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219200" y="304800"/>
            <a:ext cx="7010400" cy="6705600"/>
          </a:xfrm>
        </p:spPr>
      </p:pic>
      <p:sp>
        <p:nvSpPr>
          <p:cNvPr id="67589" name="Slide Number Placeholder 5"/>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pitchFamily="34" charset="0"/>
              </a:defRPr>
            </a:lvl1pPr>
            <a:lvl2pPr>
              <a:defRPr sz="24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fld id="{580216E9-7770-41C7-A462-E2E91FB549C4}" type="slidenum">
              <a:rPr lang="en-US" altLang="en-US" sz="1400"/>
              <a:pPr/>
              <a:t>64</a:t>
            </a:fld>
            <a:endParaRPr lang="en-US" altLang="en-US" sz="1400"/>
          </a:p>
        </p:txBody>
      </p:sp>
    </p:spTree>
    <p:extLst>
      <p:ext uri="{BB962C8B-B14F-4D97-AF65-F5344CB8AC3E}">
        <p14:creationId xmlns:p14="http://schemas.microsoft.com/office/powerpoint/2010/main" val="2356557830"/>
      </p:ext>
    </p:extLst>
  </p:cSld>
  <p:clrMapOvr>
    <a:masterClrMapping/>
  </p:clrMapOvr>
  <p:transition>
    <p:zoom/>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noChangeArrowheads="1"/>
          </p:cNvSpPr>
          <p:nvPr>
            <p:ph type="title"/>
          </p:nvPr>
        </p:nvSpPr>
        <p:spPr/>
        <p:txBody>
          <a:bodyPr/>
          <a:lstStyle/>
          <a:p>
            <a:r>
              <a:rPr lang="en-IN" altLang="en-US" smtClean="0"/>
              <a:t>Slice</a:t>
            </a:r>
          </a:p>
        </p:txBody>
      </p:sp>
      <p:sp>
        <p:nvSpPr>
          <p:cNvPr id="69635" name="Content Placeholder 2"/>
          <p:cNvSpPr>
            <a:spLocks noGrp="1" noChangeArrowheads="1"/>
          </p:cNvSpPr>
          <p:nvPr>
            <p:ph idx="1"/>
          </p:nvPr>
        </p:nvSpPr>
        <p:spPr>
          <a:xfrm>
            <a:off x="381000" y="1066800"/>
            <a:ext cx="8458200" cy="5105400"/>
          </a:xfrm>
        </p:spPr>
        <p:txBody>
          <a:bodyPr/>
          <a:lstStyle/>
          <a:p>
            <a:pPr marL="34925" indent="-179388" algn="just">
              <a:lnSpc>
                <a:spcPct val="150000"/>
              </a:lnSpc>
              <a:spcBef>
                <a:spcPts val="263"/>
              </a:spcBef>
            </a:pPr>
            <a:r>
              <a:rPr lang="en-US" altLang="en-US" dirty="0" smtClean="0">
                <a:solidFill>
                  <a:srgbClr val="231F20"/>
                </a:solidFill>
                <a:latin typeface="Times New Roman" pitchFamily="18" charset="0"/>
                <a:ea typeface="Palatino Linotype" pitchFamily="18" charset="0"/>
                <a:cs typeface="Times New Roman" pitchFamily="18" charset="0"/>
              </a:rPr>
              <a:t>The slice operation selects one particular dimension from a given cube and provides a new sub-cube. </a:t>
            </a:r>
          </a:p>
          <a:p>
            <a:pPr marL="434975" lvl="1" indent="-179388" algn="just">
              <a:lnSpc>
                <a:spcPct val="150000"/>
              </a:lnSpc>
              <a:spcBef>
                <a:spcPts val="263"/>
              </a:spcBef>
            </a:pPr>
            <a:r>
              <a:rPr lang="en-US" altLang="en-US" dirty="0" smtClean="0">
                <a:solidFill>
                  <a:srgbClr val="231F20"/>
                </a:solidFill>
                <a:latin typeface="Times New Roman" pitchFamily="18" charset="0"/>
                <a:ea typeface="Palatino Linotype" pitchFamily="18" charset="0"/>
                <a:cs typeface="Times New Roman" pitchFamily="18" charset="0"/>
              </a:rPr>
              <a:t>  Here slice is performed for the dimension "time" using the criterion time = "Q1".</a:t>
            </a:r>
            <a:endParaRPr lang="en-IN" altLang="en-US" dirty="0" smtClean="0">
              <a:latin typeface="Times New Roman" pitchFamily="18" charset="0"/>
              <a:ea typeface="Palatino Linotype" pitchFamily="18" charset="0"/>
              <a:cs typeface="Times New Roman" pitchFamily="18" charset="0"/>
            </a:endParaRPr>
          </a:p>
          <a:p>
            <a:pPr marL="434975" lvl="1" indent="-179388" algn="just">
              <a:lnSpc>
                <a:spcPct val="150000"/>
              </a:lnSpc>
              <a:spcBef>
                <a:spcPts val="475"/>
              </a:spcBef>
            </a:pPr>
            <a:r>
              <a:rPr lang="en-US" altLang="en-US" dirty="0" smtClean="0">
                <a:solidFill>
                  <a:srgbClr val="231F20"/>
                </a:solidFill>
                <a:latin typeface="Times New Roman" pitchFamily="18" charset="0"/>
                <a:ea typeface="Palatino Linotype" pitchFamily="18" charset="0"/>
                <a:cs typeface="Times New Roman" pitchFamily="18" charset="0"/>
              </a:rPr>
              <a:t> It will form a new sub-cube by selecting one or more dimensions.</a:t>
            </a:r>
            <a:endParaRPr lang="en-IN" altLang="en-US" dirty="0" smtClean="0">
              <a:latin typeface="Times New Roman" pitchFamily="18" charset="0"/>
              <a:ea typeface="Palatino Linotype" pitchFamily="18" charset="0"/>
              <a:cs typeface="Times New Roman" pitchFamily="18" charset="0"/>
            </a:endParaRPr>
          </a:p>
          <a:p>
            <a:pPr marL="34925" indent="-179388">
              <a:lnSpc>
                <a:spcPct val="150000"/>
              </a:lnSpc>
            </a:pPr>
            <a:endParaRPr lang="en-IN" altLang="en-US" dirty="0" smtClean="0">
              <a:ea typeface="Palatino Linotype" pitchFamily="18" charset="0"/>
              <a:cs typeface="Times New Roman" pitchFamily="18" charset="0"/>
            </a:endParaRPr>
          </a:p>
        </p:txBody>
      </p:sp>
      <p:sp>
        <p:nvSpPr>
          <p:cNvPr id="69638" name="Slide Number Placeholder 5"/>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pitchFamily="34" charset="0"/>
              </a:defRPr>
            </a:lvl1pPr>
            <a:lvl2pPr>
              <a:defRPr sz="24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fld id="{318F5326-C303-4010-898D-E7F041C71E16}" type="slidenum">
              <a:rPr lang="en-US" altLang="en-US" sz="1400"/>
              <a:pPr/>
              <a:t>65</a:t>
            </a:fld>
            <a:endParaRPr lang="en-US" altLang="en-US" sz="1400"/>
          </a:p>
        </p:txBody>
      </p:sp>
    </p:spTree>
    <p:extLst>
      <p:ext uri="{BB962C8B-B14F-4D97-AF65-F5344CB8AC3E}">
        <p14:creationId xmlns:p14="http://schemas.microsoft.com/office/powerpoint/2010/main" val="3054080375"/>
      </p:ext>
    </p:extLst>
  </p:cSld>
  <p:clrMapOvr>
    <a:masterClrMapping/>
  </p:clrMapOvr>
  <p:transition>
    <p:zoom/>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noChangeArrowheads="1"/>
          </p:cNvSpPr>
          <p:nvPr>
            <p:ph type="title"/>
          </p:nvPr>
        </p:nvSpPr>
        <p:spPr/>
        <p:txBody>
          <a:bodyPr/>
          <a:lstStyle/>
          <a:p>
            <a:r>
              <a:rPr lang="en-IN" altLang="en-US" smtClean="0"/>
              <a:t>Pictorial view of Slice operation</a:t>
            </a:r>
          </a:p>
        </p:txBody>
      </p:sp>
      <p:pic>
        <p:nvPicPr>
          <p:cNvPr id="70659" name="Content Placeholder 7"/>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733425" y="1295400"/>
            <a:ext cx="7716838" cy="5019675"/>
          </a:xfrm>
        </p:spPr>
      </p:pic>
      <p:sp>
        <p:nvSpPr>
          <p:cNvPr id="70662" name="Slide Number Placeholder 5"/>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pitchFamily="34" charset="0"/>
              </a:defRPr>
            </a:lvl1pPr>
            <a:lvl2pPr>
              <a:defRPr sz="24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fld id="{2DC88404-B343-4D46-AA72-B3708043F975}" type="slidenum">
              <a:rPr lang="en-US" altLang="en-US" sz="1400"/>
              <a:pPr/>
              <a:t>66</a:t>
            </a:fld>
            <a:endParaRPr lang="en-US" altLang="en-US" sz="1400"/>
          </a:p>
        </p:txBody>
      </p:sp>
    </p:spTree>
    <p:extLst>
      <p:ext uri="{BB962C8B-B14F-4D97-AF65-F5344CB8AC3E}">
        <p14:creationId xmlns:p14="http://schemas.microsoft.com/office/powerpoint/2010/main" val="3003549621"/>
      </p:ext>
    </p:extLst>
  </p:cSld>
  <p:clrMapOvr>
    <a:masterClrMapping/>
  </p:clrMapOvr>
  <p:transition>
    <p:zoom/>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noChangeArrowheads="1"/>
          </p:cNvSpPr>
          <p:nvPr>
            <p:ph type="title"/>
          </p:nvPr>
        </p:nvSpPr>
        <p:spPr/>
        <p:txBody>
          <a:bodyPr/>
          <a:lstStyle/>
          <a:p>
            <a:r>
              <a:rPr lang="en-IN" altLang="en-US" smtClean="0"/>
              <a:t>Dice </a:t>
            </a:r>
          </a:p>
        </p:txBody>
      </p:sp>
      <p:sp>
        <p:nvSpPr>
          <p:cNvPr id="71683" name="Content Placeholder 2"/>
          <p:cNvSpPr>
            <a:spLocks noGrp="1" noChangeArrowheads="1"/>
          </p:cNvSpPr>
          <p:nvPr>
            <p:ph idx="1"/>
          </p:nvPr>
        </p:nvSpPr>
        <p:spPr>
          <a:xfrm>
            <a:off x="381000" y="1066800"/>
            <a:ext cx="8458200" cy="5105400"/>
          </a:xfrm>
        </p:spPr>
        <p:txBody>
          <a:bodyPr/>
          <a:lstStyle/>
          <a:p>
            <a:r>
              <a:rPr lang="en-US" altLang="en-US" dirty="0" smtClean="0">
                <a:solidFill>
                  <a:srgbClr val="231F20"/>
                </a:solidFill>
                <a:latin typeface="Times New Roman" pitchFamily="18" charset="0"/>
                <a:ea typeface="Palatino Linotype" pitchFamily="18" charset="0"/>
                <a:cs typeface="Times New Roman" pitchFamily="18" charset="0"/>
              </a:rPr>
              <a:t>Dice selects two or more dimensions from a given cube and provides a new sub-cube. </a:t>
            </a:r>
          </a:p>
          <a:p>
            <a:pPr lvl="1">
              <a:lnSpc>
                <a:spcPct val="105000"/>
              </a:lnSpc>
              <a:spcBef>
                <a:spcPts val="400"/>
              </a:spcBef>
              <a:buClr>
                <a:srgbClr val="231F20"/>
              </a:buClr>
              <a:buSzPts val="1100"/>
              <a:buFont typeface="Wingdings" panose="05000000000000000000" pitchFamily="2" charset="2"/>
              <a:buNone/>
            </a:pPr>
            <a:endParaRPr lang="en-US" altLang="en-US" dirty="0">
              <a:solidFill>
                <a:srgbClr val="231F20"/>
              </a:solidFill>
              <a:latin typeface="Times New Roman" pitchFamily="18" charset="0"/>
              <a:ea typeface="Symbol" pitchFamily="18" charset="2"/>
              <a:cs typeface="Times New Roman" pitchFamily="18" charset="0"/>
            </a:endParaRPr>
          </a:p>
          <a:p>
            <a:pPr lvl="1">
              <a:lnSpc>
                <a:spcPct val="105000"/>
              </a:lnSpc>
              <a:spcBef>
                <a:spcPts val="400"/>
              </a:spcBef>
              <a:buClr>
                <a:srgbClr val="231F20"/>
              </a:buClr>
              <a:buSzPts val="1100"/>
              <a:buFont typeface="Wingdings" panose="05000000000000000000" pitchFamily="2" charset="2"/>
              <a:buNone/>
            </a:pPr>
            <a:r>
              <a:rPr lang="en-US" altLang="en-US" dirty="0" smtClean="0">
                <a:solidFill>
                  <a:srgbClr val="231F20"/>
                </a:solidFill>
                <a:latin typeface="Times New Roman" pitchFamily="18" charset="0"/>
                <a:ea typeface="Symbol" pitchFamily="18" charset="2"/>
                <a:cs typeface="Times New Roman" pitchFamily="18" charset="0"/>
              </a:rPr>
              <a:t>The dice operation on the cube based on the following selection criteria involves three dimensions.</a:t>
            </a:r>
            <a:endParaRPr lang="en-IN" altLang="en-US" dirty="0" smtClean="0">
              <a:latin typeface="Times New Roman" pitchFamily="18" charset="0"/>
              <a:ea typeface="Symbol" pitchFamily="18" charset="2"/>
              <a:cs typeface="Times New Roman" pitchFamily="18" charset="0"/>
            </a:endParaRPr>
          </a:p>
          <a:p>
            <a:pPr lvl="2">
              <a:lnSpc>
                <a:spcPts val="1275"/>
              </a:lnSpc>
              <a:spcBef>
                <a:spcPts val="400"/>
              </a:spcBef>
              <a:buClr>
                <a:srgbClr val="231F20"/>
              </a:buClr>
              <a:buSzPts val="500"/>
              <a:buFont typeface="Wingdings" panose="05000000000000000000" pitchFamily="2" charset="2"/>
              <a:buChar char=""/>
            </a:pPr>
            <a:endParaRPr lang="en-IN" altLang="en-US" sz="2800" dirty="0" smtClean="0">
              <a:solidFill>
                <a:srgbClr val="231F20"/>
              </a:solidFill>
              <a:latin typeface="Times New Roman" pitchFamily="18" charset="0"/>
              <a:ea typeface="Wingdings" pitchFamily="2" charset="2"/>
              <a:cs typeface="Times New Roman" pitchFamily="18" charset="0"/>
            </a:endParaRPr>
          </a:p>
          <a:p>
            <a:pPr lvl="2">
              <a:lnSpc>
                <a:spcPts val="1275"/>
              </a:lnSpc>
              <a:spcBef>
                <a:spcPts val="400"/>
              </a:spcBef>
              <a:buClr>
                <a:srgbClr val="231F20"/>
              </a:buClr>
              <a:buSzPts val="500"/>
              <a:buFont typeface="Wingdings" panose="05000000000000000000" pitchFamily="2" charset="2"/>
              <a:buChar char=""/>
            </a:pPr>
            <a:r>
              <a:rPr lang="en-US" altLang="en-US" sz="2800" dirty="0" smtClean="0">
                <a:solidFill>
                  <a:srgbClr val="231F20"/>
                </a:solidFill>
                <a:latin typeface="Times New Roman" pitchFamily="18" charset="0"/>
                <a:ea typeface="Wingdings" pitchFamily="2" charset="2"/>
                <a:cs typeface="Times New Roman" pitchFamily="18" charset="0"/>
              </a:rPr>
              <a:t>(location = "Toronto" or "Vancouver")</a:t>
            </a:r>
            <a:endParaRPr lang="en-IN" altLang="en-US" sz="2800" dirty="0" smtClean="0">
              <a:latin typeface="Times New Roman" pitchFamily="18" charset="0"/>
              <a:ea typeface="Wingdings" pitchFamily="2" charset="2"/>
              <a:cs typeface="Times New Roman" pitchFamily="18" charset="0"/>
            </a:endParaRPr>
          </a:p>
          <a:p>
            <a:pPr lvl="2">
              <a:spcBef>
                <a:spcPts val="400"/>
              </a:spcBef>
              <a:buClr>
                <a:srgbClr val="231F20"/>
              </a:buClr>
              <a:buSzPts val="500"/>
              <a:buFont typeface="Wingdings" panose="05000000000000000000" pitchFamily="2" charset="2"/>
              <a:buChar char=""/>
            </a:pPr>
            <a:r>
              <a:rPr lang="en-US" altLang="en-US" sz="2800" dirty="0" smtClean="0">
                <a:solidFill>
                  <a:srgbClr val="231F20"/>
                </a:solidFill>
                <a:latin typeface="Times New Roman" pitchFamily="18" charset="0"/>
                <a:ea typeface="Wingdings" pitchFamily="2" charset="2"/>
                <a:cs typeface="Times New Roman" pitchFamily="18" charset="0"/>
              </a:rPr>
              <a:t>(time = "Q1" or "Q2")</a:t>
            </a:r>
            <a:endParaRPr lang="en-IN" altLang="en-US" sz="2800" dirty="0" smtClean="0">
              <a:latin typeface="Times New Roman" pitchFamily="18" charset="0"/>
              <a:ea typeface="Wingdings" pitchFamily="2" charset="2"/>
              <a:cs typeface="Times New Roman" pitchFamily="18" charset="0"/>
            </a:endParaRPr>
          </a:p>
          <a:p>
            <a:pPr lvl="2">
              <a:spcBef>
                <a:spcPts val="400"/>
              </a:spcBef>
              <a:buClr>
                <a:srgbClr val="231F20"/>
              </a:buClr>
              <a:buSzPts val="500"/>
              <a:buFont typeface="Wingdings" panose="05000000000000000000" pitchFamily="2" charset="2"/>
              <a:buChar char=""/>
            </a:pPr>
            <a:r>
              <a:rPr lang="en-US" altLang="en-US" sz="2800" dirty="0" smtClean="0">
                <a:solidFill>
                  <a:srgbClr val="231F20"/>
                </a:solidFill>
                <a:latin typeface="Times New Roman" pitchFamily="18" charset="0"/>
                <a:ea typeface="Wingdings" pitchFamily="2" charset="2"/>
                <a:cs typeface="Times New Roman" pitchFamily="18" charset="0"/>
              </a:rPr>
              <a:t>(item =" Mobile" or "Modem")</a:t>
            </a:r>
            <a:endParaRPr lang="en-IN" altLang="en-US" sz="2800" dirty="0" smtClean="0">
              <a:latin typeface="Times New Roman" pitchFamily="18" charset="0"/>
              <a:ea typeface="Wingdings" pitchFamily="2" charset="2"/>
              <a:cs typeface="Times New Roman" pitchFamily="18" charset="0"/>
            </a:endParaRPr>
          </a:p>
          <a:p>
            <a:pPr marL="457200" lvl="1" indent="0">
              <a:buNone/>
            </a:pPr>
            <a:endParaRPr lang="en-IN" altLang="en-US" dirty="0" smtClean="0">
              <a:latin typeface="Times New Roman" pitchFamily="18" charset="0"/>
              <a:cs typeface="Times New Roman" pitchFamily="18" charset="0"/>
            </a:endParaRPr>
          </a:p>
        </p:txBody>
      </p:sp>
      <p:sp>
        <p:nvSpPr>
          <p:cNvPr id="71686" name="Slide Number Placeholder 5"/>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pitchFamily="34" charset="0"/>
              </a:defRPr>
            </a:lvl1pPr>
            <a:lvl2pPr>
              <a:defRPr sz="24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fld id="{A06A2662-6597-482B-A195-F137DFCF863E}" type="slidenum">
              <a:rPr lang="en-US" altLang="en-US" sz="1400"/>
              <a:pPr/>
              <a:t>67</a:t>
            </a:fld>
            <a:endParaRPr lang="en-US" altLang="en-US" sz="1400"/>
          </a:p>
        </p:txBody>
      </p:sp>
    </p:spTree>
    <p:extLst>
      <p:ext uri="{BB962C8B-B14F-4D97-AF65-F5344CB8AC3E}">
        <p14:creationId xmlns:p14="http://schemas.microsoft.com/office/powerpoint/2010/main" val="660727220"/>
      </p:ext>
    </p:extLst>
  </p:cSld>
  <p:clrMapOvr>
    <a:masterClrMapping/>
  </p:clrMapOvr>
  <p:transition>
    <p:zoom/>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noChangeArrowheads="1"/>
          </p:cNvSpPr>
          <p:nvPr>
            <p:ph type="title"/>
          </p:nvPr>
        </p:nvSpPr>
        <p:spPr/>
        <p:txBody>
          <a:bodyPr/>
          <a:lstStyle/>
          <a:p>
            <a:r>
              <a:rPr lang="en-IN" smtClean="0"/>
              <a:t>Pictorial view of Dice operation</a:t>
            </a:r>
          </a:p>
        </p:txBody>
      </p:sp>
      <p:pic>
        <p:nvPicPr>
          <p:cNvPr id="72707" name="Content Placeholder 7"/>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57200" y="990600"/>
            <a:ext cx="7978775" cy="5638800"/>
          </a:xfrm>
        </p:spPr>
      </p:pic>
      <p:sp>
        <p:nvSpPr>
          <p:cNvPr id="72710" name="Slide Number Placeholder 5"/>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pitchFamily="34" charset="0"/>
              </a:defRPr>
            </a:lvl1pPr>
            <a:lvl2pPr marL="742950" indent="-285750">
              <a:defRPr sz="2800">
                <a:solidFill>
                  <a:schemeClr val="tx1"/>
                </a:solidFill>
                <a:latin typeface="Tahoma" pitchFamily="34" charset="0"/>
              </a:defRPr>
            </a:lvl2pPr>
            <a:lvl3pPr marL="1143000" indent="-228600">
              <a:defRPr sz="2800">
                <a:solidFill>
                  <a:schemeClr val="tx1"/>
                </a:solidFill>
                <a:latin typeface="Tahoma" pitchFamily="34" charset="0"/>
              </a:defRPr>
            </a:lvl3pPr>
            <a:lvl4pPr marL="1600200" indent="-228600">
              <a:defRPr sz="2800">
                <a:solidFill>
                  <a:schemeClr val="tx1"/>
                </a:solidFill>
                <a:latin typeface="Tahoma" pitchFamily="34" charset="0"/>
              </a:defRPr>
            </a:lvl4pPr>
            <a:lvl5pPr marL="2057400" indent="-22860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fld id="{24089CF7-9A83-4F30-8B1F-D653A90AD570}" type="slidenum">
              <a:rPr lang="en-US" altLang="en-US" sz="1400"/>
              <a:pPr/>
              <a:t>68</a:t>
            </a:fld>
            <a:endParaRPr lang="en-US" altLang="en-US" sz="1400"/>
          </a:p>
        </p:txBody>
      </p:sp>
    </p:spTree>
    <p:extLst>
      <p:ext uri="{BB962C8B-B14F-4D97-AF65-F5344CB8AC3E}">
        <p14:creationId xmlns:p14="http://schemas.microsoft.com/office/powerpoint/2010/main" val="3921201552"/>
      </p:ext>
    </p:extLst>
  </p:cSld>
  <p:clrMapOvr>
    <a:masterClrMapping/>
  </p:clrMapOvr>
  <p:transition>
    <p:zoom/>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noChangeArrowheads="1"/>
          </p:cNvSpPr>
          <p:nvPr>
            <p:ph type="title"/>
          </p:nvPr>
        </p:nvSpPr>
        <p:spPr/>
        <p:txBody>
          <a:bodyPr/>
          <a:lstStyle/>
          <a:p>
            <a:r>
              <a:rPr lang="en-IN" altLang="en-US" smtClean="0"/>
              <a:t>Pivot </a:t>
            </a:r>
          </a:p>
        </p:txBody>
      </p:sp>
      <p:sp>
        <p:nvSpPr>
          <p:cNvPr id="3" name="Content Placeholder 2"/>
          <p:cNvSpPr>
            <a:spLocks noGrp="1"/>
          </p:cNvSpPr>
          <p:nvPr>
            <p:ph idx="1"/>
          </p:nvPr>
        </p:nvSpPr>
        <p:spPr/>
        <p:txBody>
          <a:bodyPr/>
          <a:lstStyle/>
          <a:p>
            <a:pPr>
              <a:defRPr/>
            </a:pPr>
            <a:r>
              <a:rPr lang="en-US" dirty="0">
                <a:solidFill>
                  <a:srgbClr val="231F20"/>
                </a:solidFill>
                <a:latin typeface="Times New Roman" panose="02020603050405020304" pitchFamily="18" charset="0"/>
                <a:ea typeface="Symbol" panose="05050102010706020507" pitchFamily="18" charset="2"/>
                <a:cs typeface="Times New Roman" panose="02020603050405020304" pitchFamily="18" charset="0"/>
              </a:rPr>
              <a:t>The</a:t>
            </a:r>
            <a:r>
              <a:rPr lang="en-US" spc="5" dirty="0">
                <a:solidFill>
                  <a:srgbClr val="231F20"/>
                </a:solidFill>
                <a:latin typeface="Times New Roman" panose="02020603050405020304" pitchFamily="18" charset="0"/>
                <a:ea typeface="Symbol" panose="05050102010706020507" pitchFamily="18" charset="2"/>
                <a:cs typeface="Times New Roman" panose="02020603050405020304" pitchFamily="18" charset="0"/>
              </a:rPr>
              <a:t> </a:t>
            </a:r>
            <a:r>
              <a:rPr lang="en-US" dirty="0">
                <a:solidFill>
                  <a:srgbClr val="231F20"/>
                </a:solidFill>
                <a:latin typeface="Times New Roman" panose="02020603050405020304" pitchFamily="18" charset="0"/>
                <a:ea typeface="Symbol" panose="05050102010706020507" pitchFamily="18" charset="2"/>
                <a:cs typeface="Times New Roman" panose="02020603050405020304" pitchFamily="18" charset="0"/>
              </a:rPr>
              <a:t>pivot</a:t>
            </a:r>
            <a:r>
              <a:rPr lang="en-US" spc="5" dirty="0">
                <a:solidFill>
                  <a:srgbClr val="231F20"/>
                </a:solidFill>
                <a:latin typeface="Times New Roman" panose="02020603050405020304" pitchFamily="18" charset="0"/>
                <a:ea typeface="Symbol" panose="05050102010706020507" pitchFamily="18" charset="2"/>
                <a:cs typeface="Times New Roman" panose="02020603050405020304" pitchFamily="18" charset="0"/>
              </a:rPr>
              <a:t> </a:t>
            </a:r>
            <a:r>
              <a:rPr lang="en-US" dirty="0">
                <a:solidFill>
                  <a:srgbClr val="231F20"/>
                </a:solidFill>
                <a:latin typeface="Times New Roman" panose="02020603050405020304" pitchFamily="18" charset="0"/>
                <a:ea typeface="Symbol" panose="05050102010706020507" pitchFamily="18" charset="2"/>
                <a:cs typeface="Times New Roman" panose="02020603050405020304" pitchFamily="18" charset="0"/>
              </a:rPr>
              <a:t>operation</a:t>
            </a:r>
            <a:r>
              <a:rPr lang="en-US" spc="5" dirty="0">
                <a:solidFill>
                  <a:srgbClr val="231F20"/>
                </a:solidFill>
                <a:latin typeface="Times New Roman" panose="02020603050405020304" pitchFamily="18" charset="0"/>
                <a:ea typeface="Symbol" panose="05050102010706020507" pitchFamily="18" charset="2"/>
                <a:cs typeface="Times New Roman" panose="02020603050405020304" pitchFamily="18" charset="0"/>
              </a:rPr>
              <a:t> </a:t>
            </a:r>
            <a:r>
              <a:rPr lang="en-US" dirty="0">
                <a:solidFill>
                  <a:srgbClr val="231F20"/>
                </a:solidFill>
                <a:latin typeface="Times New Roman" panose="02020603050405020304" pitchFamily="18" charset="0"/>
                <a:ea typeface="Symbol" panose="05050102010706020507" pitchFamily="18" charset="2"/>
                <a:cs typeface="Times New Roman" panose="02020603050405020304" pitchFamily="18" charset="0"/>
              </a:rPr>
              <a:t>is</a:t>
            </a:r>
            <a:r>
              <a:rPr lang="en-US" spc="5" dirty="0">
                <a:solidFill>
                  <a:srgbClr val="231F20"/>
                </a:solidFill>
                <a:latin typeface="Times New Roman" panose="02020603050405020304" pitchFamily="18" charset="0"/>
                <a:ea typeface="Symbol" panose="05050102010706020507" pitchFamily="18" charset="2"/>
                <a:cs typeface="Times New Roman" panose="02020603050405020304" pitchFamily="18" charset="0"/>
              </a:rPr>
              <a:t> </a:t>
            </a:r>
            <a:r>
              <a:rPr lang="en-US" dirty="0">
                <a:solidFill>
                  <a:srgbClr val="231F20"/>
                </a:solidFill>
                <a:latin typeface="Times New Roman" panose="02020603050405020304" pitchFamily="18" charset="0"/>
                <a:ea typeface="Symbol" panose="05050102010706020507" pitchFamily="18" charset="2"/>
                <a:cs typeface="Times New Roman" panose="02020603050405020304" pitchFamily="18" charset="0"/>
              </a:rPr>
              <a:t>also</a:t>
            </a:r>
            <a:r>
              <a:rPr lang="en-US" spc="5" dirty="0">
                <a:solidFill>
                  <a:srgbClr val="231F20"/>
                </a:solidFill>
                <a:latin typeface="Times New Roman" panose="02020603050405020304" pitchFamily="18" charset="0"/>
                <a:ea typeface="Symbol" panose="05050102010706020507" pitchFamily="18" charset="2"/>
                <a:cs typeface="Times New Roman" panose="02020603050405020304" pitchFamily="18" charset="0"/>
              </a:rPr>
              <a:t> </a:t>
            </a:r>
            <a:r>
              <a:rPr lang="en-US" dirty="0">
                <a:solidFill>
                  <a:srgbClr val="231F20"/>
                </a:solidFill>
                <a:latin typeface="Times New Roman" panose="02020603050405020304" pitchFamily="18" charset="0"/>
                <a:ea typeface="Symbol" panose="05050102010706020507" pitchFamily="18" charset="2"/>
                <a:cs typeface="Times New Roman" panose="02020603050405020304" pitchFamily="18" charset="0"/>
              </a:rPr>
              <a:t>known</a:t>
            </a:r>
            <a:r>
              <a:rPr lang="en-US" spc="5" dirty="0">
                <a:solidFill>
                  <a:srgbClr val="231F20"/>
                </a:solidFill>
                <a:latin typeface="Times New Roman" panose="02020603050405020304" pitchFamily="18" charset="0"/>
                <a:ea typeface="Symbol" panose="05050102010706020507" pitchFamily="18" charset="2"/>
                <a:cs typeface="Times New Roman" panose="02020603050405020304" pitchFamily="18" charset="0"/>
              </a:rPr>
              <a:t> </a:t>
            </a:r>
            <a:r>
              <a:rPr lang="en-US" dirty="0">
                <a:solidFill>
                  <a:srgbClr val="231F20"/>
                </a:solidFill>
                <a:latin typeface="Times New Roman" panose="02020603050405020304" pitchFamily="18" charset="0"/>
                <a:ea typeface="Symbol" panose="05050102010706020507" pitchFamily="18" charset="2"/>
                <a:cs typeface="Times New Roman" panose="02020603050405020304" pitchFamily="18" charset="0"/>
              </a:rPr>
              <a:t>as</a:t>
            </a:r>
            <a:r>
              <a:rPr lang="en-US" spc="5" dirty="0">
                <a:solidFill>
                  <a:srgbClr val="231F20"/>
                </a:solidFill>
                <a:latin typeface="Times New Roman" panose="02020603050405020304" pitchFamily="18" charset="0"/>
                <a:ea typeface="Symbol" panose="05050102010706020507" pitchFamily="18" charset="2"/>
                <a:cs typeface="Times New Roman" panose="02020603050405020304" pitchFamily="18" charset="0"/>
              </a:rPr>
              <a:t> </a:t>
            </a:r>
            <a:r>
              <a:rPr lang="en-US" dirty="0">
                <a:solidFill>
                  <a:srgbClr val="231F20"/>
                </a:solidFill>
                <a:latin typeface="Times New Roman" panose="02020603050405020304" pitchFamily="18" charset="0"/>
                <a:ea typeface="Symbol" panose="05050102010706020507" pitchFamily="18" charset="2"/>
                <a:cs typeface="Times New Roman" panose="02020603050405020304" pitchFamily="18" charset="0"/>
              </a:rPr>
              <a:t>rotation.</a:t>
            </a:r>
            <a:r>
              <a:rPr lang="en-US" spc="5" dirty="0">
                <a:solidFill>
                  <a:srgbClr val="231F20"/>
                </a:solidFill>
                <a:latin typeface="Times New Roman" panose="02020603050405020304" pitchFamily="18" charset="0"/>
                <a:ea typeface="Symbol" panose="05050102010706020507" pitchFamily="18" charset="2"/>
                <a:cs typeface="Times New Roman" panose="02020603050405020304" pitchFamily="18" charset="0"/>
              </a:rPr>
              <a:t> </a:t>
            </a:r>
          </a:p>
          <a:p>
            <a:pPr marL="0" indent="0">
              <a:buFont typeface="Wingdings" panose="05000000000000000000" pitchFamily="2" charset="2"/>
              <a:buNone/>
              <a:defRPr/>
            </a:pPr>
            <a:endParaRPr lang="en-US" spc="5" dirty="0">
              <a:solidFill>
                <a:srgbClr val="231F20"/>
              </a:solidFill>
              <a:latin typeface="Times New Roman" panose="02020603050405020304" pitchFamily="18" charset="0"/>
              <a:ea typeface="Symbol" panose="05050102010706020507" pitchFamily="18" charset="2"/>
              <a:cs typeface="Times New Roman" panose="02020603050405020304" pitchFamily="18" charset="0"/>
            </a:endParaRPr>
          </a:p>
          <a:p>
            <a:pPr>
              <a:defRPr/>
            </a:pPr>
            <a:r>
              <a:rPr lang="en-US" dirty="0">
                <a:solidFill>
                  <a:srgbClr val="231F20"/>
                </a:solidFill>
                <a:latin typeface="Times New Roman" panose="02020603050405020304" pitchFamily="18" charset="0"/>
                <a:ea typeface="Symbol" panose="05050102010706020507" pitchFamily="18" charset="2"/>
                <a:cs typeface="Times New Roman" panose="02020603050405020304" pitchFamily="18" charset="0"/>
              </a:rPr>
              <a:t>It</a:t>
            </a:r>
            <a:r>
              <a:rPr lang="en-US" spc="250" dirty="0">
                <a:solidFill>
                  <a:srgbClr val="231F20"/>
                </a:solidFill>
                <a:latin typeface="Times New Roman" panose="02020603050405020304" pitchFamily="18" charset="0"/>
                <a:ea typeface="Symbol" panose="05050102010706020507" pitchFamily="18" charset="2"/>
                <a:cs typeface="Times New Roman" panose="02020603050405020304" pitchFamily="18" charset="0"/>
              </a:rPr>
              <a:t> </a:t>
            </a:r>
            <a:r>
              <a:rPr lang="en-US" dirty="0">
                <a:solidFill>
                  <a:srgbClr val="231F20"/>
                </a:solidFill>
                <a:latin typeface="Times New Roman" panose="02020603050405020304" pitchFamily="18" charset="0"/>
                <a:ea typeface="Symbol" panose="05050102010706020507" pitchFamily="18" charset="2"/>
                <a:cs typeface="Times New Roman" panose="02020603050405020304" pitchFamily="18" charset="0"/>
              </a:rPr>
              <a:t>rotates</a:t>
            </a:r>
            <a:r>
              <a:rPr lang="en-US" spc="250" dirty="0">
                <a:solidFill>
                  <a:srgbClr val="231F20"/>
                </a:solidFill>
                <a:latin typeface="Times New Roman" panose="02020603050405020304" pitchFamily="18" charset="0"/>
                <a:ea typeface="Symbol" panose="05050102010706020507" pitchFamily="18" charset="2"/>
                <a:cs typeface="Times New Roman" panose="02020603050405020304" pitchFamily="18" charset="0"/>
              </a:rPr>
              <a:t> </a:t>
            </a:r>
            <a:r>
              <a:rPr lang="en-US" dirty="0">
                <a:solidFill>
                  <a:srgbClr val="231F20"/>
                </a:solidFill>
                <a:latin typeface="Times New Roman" panose="02020603050405020304" pitchFamily="18" charset="0"/>
                <a:ea typeface="Symbol" panose="05050102010706020507" pitchFamily="18" charset="2"/>
                <a:cs typeface="Times New Roman" panose="02020603050405020304" pitchFamily="18" charset="0"/>
              </a:rPr>
              <a:t>the</a:t>
            </a:r>
            <a:r>
              <a:rPr lang="en-US" spc="250" dirty="0">
                <a:solidFill>
                  <a:srgbClr val="231F20"/>
                </a:solidFill>
                <a:latin typeface="Times New Roman" panose="02020603050405020304" pitchFamily="18" charset="0"/>
                <a:ea typeface="Symbol" panose="05050102010706020507" pitchFamily="18" charset="2"/>
                <a:cs typeface="Times New Roman" panose="02020603050405020304" pitchFamily="18" charset="0"/>
              </a:rPr>
              <a:t> </a:t>
            </a:r>
            <a:r>
              <a:rPr lang="en-US" dirty="0">
                <a:solidFill>
                  <a:srgbClr val="231F20"/>
                </a:solidFill>
                <a:latin typeface="Times New Roman" panose="02020603050405020304" pitchFamily="18" charset="0"/>
                <a:ea typeface="Symbol" panose="05050102010706020507" pitchFamily="18" charset="2"/>
                <a:cs typeface="Times New Roman" panose="02020603050405020304" pitchFamily="18" charset="0"/>
              </a:rPr>
              <a:t>data</a:t>
            </a:r>
            <a:r>
              <a:rPr lang="en-US" spc="250" dirty="0">
                <a:solidFill>
                  <a:srgbClr val="231F20"/>
                </a:solidFill>
                <a:latin typeface="Times New Roman" panose="02020603050405020304" pitchFamily="18" charset="0"/>
                <a:ea typeface="Symbol" panose="05050102010706020507" pitchFamily="18" charset="2"/>
                <a:cs typeface="Times New Roman" panose="02020603050405020304" pitchFamily="18" charset="0"/>
              </a:rPr>
              <a:t> </a:t>
            </a:r>
            <a:r>
              <a:rPr lang="en-US" dirty="0">
                <a:solidFill>
                  <a:srgbClr val="231F20"/>
                </a:solidFill>
                <a:latin typeface="Times New Roman" panose="02020603050405020304" pitchFamily="18" charset="0"/>
                <a:ea typeface="Symbol" panose="05050102010706020507" pitchFamily="18" charset="2"/>
                <a:cs typeface="Times New Roman" panose="02020603050405020304" pitchFamily="18" charset="0"/>
              </a:rPr>
              <a:t>axes</a:t>
            </a:r>
            <a:r>
              <a:rPr lang="en-US" spc="250" dirty="0">
                <a:solidFill>
                  <a:srgbClr val="231F20"/>
                </a:solidFill>
                <a:latin typeface="Times New Roman" panose="02020603050405020304" pitchFamily="18" charset="0"/>
                <a:ea typeface="Symbol" panose="05050102010706020507" pitchFamily="18" charset="2"/>
                <a:cs typeface="Times New Roman" panose="02020603050405020304" pitchFamily="18" charset="0"/>
              </a:rPr>
              <a:t> </a:t>
            </a:r>
            <a:r>
              <a:rPr lang="en-US" dirty="0">
                <a:solidFill>
                  <a:srgbClr val="231F20"/>
                </a:solidFill>
                <a:latin typeface="Times New Roman" panose="02020603050405020304" pitchFamily="18" charset="0"/>
                <a:ea typeface="Symbol" panose="05050102010706020507" pitchFamily="18" charset="2"/>
                <a:cs typeface="Times New Roman" panose="02020603050405020304" pitchFamily="18" charset="0"/>
              </a:rPr>
              <a:t>in</a:t>
            </a:r>
            <a:r>
              <a:rPr lang="en-US" spc="250" dirty="0">
                <a:solidFill>
                  <a:srgbClr val="231F20"/>
                </a:solidFill>
                <a:latin typeface="Times New Roman" panose="02020603050405020304" pitchFamily="18" charset="0"/>
                <a:ea typeface="Symbol" panose="05050102010706020507" pitchFamily="18" charset="2"/>
                <a:cs typeface="Times New Roman" panose="02020603050405020304" pitchFamily="18" charset="0"/>
              </a:rPr>
              <a:t> </a:t>
            </a:r>
            <a:r>
              <a:rPr lang="en-US" dirty="0">
                <a:solidFill>
                  <a:srgbClr val="231F20"/>
                </a:solidFill>
                <a:latin typeface="Times New Roman" panose="02020603050405020304" pitchFamily="18" charset="0"/>
                <a:ea typeface="Symbol" panose="05050102010706020507" pitchFamily="18" charset="2"/>
                <a:cs typeface="Times New Roman" panose="02020603050405020304" pitchFamily="18" charset="0"/>
              </a:rPr>
              <a:t>view</a:t>
            </a:r>
            <a:r>
              <a:rPr lang="en-US" spc="250" dirty="0">
                <a:solidFill>
                  <a:srgbClr val="231F20"/>
                </a:solidFill>
                <a:latin typeface="Times New Roman" panose="02020603050405020304" pitchFamily="18" charset="0"/>
                <a:ea typeface="Symbol" panose="05050102010706020507" pitchFamily="18" charset="2"/>
                <a:cs typeface="Times New Roman" panose="02020603050405020304" pitchFamily="18" charset="0"/>
              </a:rPr>
              <a:t> </a:t>
            </a:r>
            <a:r>
              <a:rPr lang="en-US" dirty="0">
                <a:solidFill>
                  <a:srgbClr val="231F20"/>
                </a:solidFill>
                <a:latin typeface="Times New Roman" panose="02020603050405020304" pitchFamily="18" charset="0"/>
                <a:ea typeface="Symbol" panose="05050102010706020507" pitchFamily="18" charset="2"/>
                <a:cs typeface="Times New Roman" panose="02020603050405020304" pitchFamily="18" charset="0"/>
              </a:rPr>
              <a:t>in</a:t>
            </a:r>
            <a:r>
              <a:rPr lang="en-US" spc="5" dirty="0">
                <a:solidFill>
                  <a:srgbClr val="231F20"/>
                </a:solidFill>
                <a:latin typeface="Times New Roman" panose="02020603050405020304" pitchFamily="18" charset="0"/>
                <a:ea typeface="Symbol" panose="05050102010706020507" pitchFamily="18" charset="2"/>
                <a:cs typeface="Times New Roman" panose="02020603050405020304" pitchFamily="18" charset="0"/>
              </a:rPr>
              <a:t> </a:t>
            </a:r>
            <a:r>
              <a:rPr lang="en-US" dirty="0">
                <a:solidFill>
                  <a:srgbClr val="231F20"/>
                </a:solidFill>
                <a:latin typeface="Times New Roman" panose="02020603050405020304" pitchFamily="18" charset="0"/>
                <a:ea typeface="Symbol" panose="05050102010706020507" pitchFamily="18" charset="2"/>
                <a:cs typeface="Times New Roman" panose="02020603050405020304" pitchFamily="18" charset="0"/>
              </a:rPr>
              <a:t>order</a:t>
            </a:r>
            <a:r>
              <a:rPr lang="en-US" spc="5" dirty="0">
                <a:solidFill>
                  <a:srgbClr val="231F20"/>
                </a:solidFill>
                <a:latin typeface="Times New Roman" panose="02020603050405020304" pitchFamily="18" charset="0"/>
                <a:ea typeface="Symbol" panose="05050102010706020507" pitchFamily="18" charset="2"/>
                <a:cs typeface="Times New Roman" panose="02020603050405020304" pitchFamily="18" charset="0"/>
              </a:rPr>
              <a:t> </a:t>
            </a:r>
            <a:r>
              <a:rPr lang="en-US" dirty="0">
                <a:solidFill>
                  <a:srgbClr val="231F20"/>
                </a:solidFill>
                <a:latin typeface="Times New Roman" panose="02020603050405020304" pitchFamily="18" charset="0"/>
                <a:ea typeface="Symbol" panose="05050102010706020507" pitchFamily="18" charset="2"/>
                <a:cs typeface="Times New Roman" panose="02020603050405020304" pitchFamily="18" charset="0"/>
              </a:rPr>
              <a:t>to</a:t>
            </a:r>
            <a:r>
              <a:rPr lang="en-US" spc="255" dirty="0">
                <a:solidFill>
                  <a:srgbClr val="231F20"/>
                </a:solidFill>
                <a:latin typeface="Times New Roman" panose="02020603050405020304" pitchFamily="18" charset="0"/>
                <a:ea typeface="Symbol" panose="05050102010706020507" pitchFamily="18" charset="2"/>
                <a:cs typeface="Times New Roman" panose="02020603050405020304" pitchFamily="18" charset="0"/>
              </a:rPr>
              <a:t> </a:t>
            </a:r>
            <a:r>
              <a:rPr lang="en-US" dirty="0">
                <a:solidFill>
                  <a:srgbClr val="231F20"/>
                </a:solidFill>
                <a:latin typeface="Times New Roman" panose="02020603050405020304" pitchFamily="18" charset="0"/>
                <a:ea typeface="Symbol" panose="05050102010706020507" pitchFamily="18" charset="2"/>
                <a:cs typeface="Times New Roman" panose="02020603050405020304" pitchFamily="18" charset="0"/>
              </a:rPr>
              <a:t>provide</a:t>
            </a:r>
            <a:r>
              <a:rPr lang="en-US" spc="255" dirty="0">
                <a:solidFill>
                  <a:srgbClr val="231F20"/>
                </a:solidFill>
                <a:latin typeface="Times New Roman" panose="02020603050405020304" pitchFamily="18" charset="0"/>
                <a:ea typeface="Symbol" panose="05050102010706020507" pitchFamily="18" charset="2"/>
                <a:cs typeface="Times New Roman" panose="02020603050405020304" pitchFamily="18" charset="0"/>
              </a:rPr>
              <a:t> </a:t>
            </a:r>
            <a:r>
              <a:rPr lang="en-US" dirty="0">
                <a:solidFill>
                  <a:srgbClr val="231F20"/>
                </a:solidFill>
                <a:latin typeface="Times New Roman" panose="02020603050405020304" pitchFamily="18" charset="0"/>
                <a:ea typeface="Symbol" panose="05050102010706020507" pitchFamily="18" charset="2"/>
                <a:cs typeface="Times New Roman" panose="02020603050405020304" pitchFamily="18" charset="0"/>
              </a:rPr>
              <a:t>an</a:t>
            </a:r>
            <a:r>
              <a:rPr lang="en-US" spc="255" dirty="0">
                <a:solidFill>
                  <a:srgbClr val="231F20"/>
                </a:solidFill>
                <a:latin typeface="Times New Roman" panose="02020603050405020304" pitchFamily="18" charset="0"/>
                <a:ea typeface="Symbol" panose="05050102010706020507" pitchFamily="18" charset="2"/>
                <a:cs typeface="Times New Roman" panose="02020603050405020304" pitchFamily="18" charset="0"/>
              </a:rPr>
              <a:t> </a:t>
            </a:r>
            <a:r>
              <a:rPr lang="en-US" dirty="0">
                <a:solidFill>
                  <a:srgbClr val="231F20"/>
                </a:solidFill>
                <a:latin typeface="Times New Roman" panose="02020603050405020304" pitchFamily="18" charset="0"/>
                <a:ea typeface="Symbol" panose="05050102010706020507" pitchFamily="18" charset="2"/>
                <a:cs typeface="Times New Roman" panose="02020603050405020304" pitchFamily="18" charset="0"/>
              </a:rPr>
              <a:t>alternative</a:t>
            </a:r>
            <a:r>
              <a:rPr lang="en-US" spc="255" dirty="0">
                <a:solidFill>
                  <a:srgbClr val="231F20"/>
                </a:solidFill>
                <a:latin typeface="Times New Roman" panose="02020603050405020304" pitchFamily="18" charset="0"/>
                <a:ea typeface="Symbol" panose="05050102010706020507" pitchFamily="18" charset="2"/>
                <a:cs typeface="Times New Roman" panose="02020603050405020304" pitchFamily="18" charset="0"/>
              </a:rPr>
              <a:t> </a:t>
            </a:r>
            <a:r>
              <a:rPr lang="en-US" dirty="0">
                <a:solidFill>
                  <a:srgbClr val="231F20"/>
                </a:solidFill>
                <a:latin typeface="Times New Roman" panose="02020603050405020304" pitchFamily="18" charset="0"/>
                <a:ea typeface="Symbol" panose="05050102010706020507" pitchFamily="18" charset="2"/>
                <a:cs typeface="Times New Roman" panose="02020603050405020304" pitchFamily="18" charset="0"/>
              </a:rPr>
              <a:t>presentation</a:t>
            </a:r>
            <a:r>
              <a:rPr lang="en-US" spc="255" dirty="0">
                <a:solidFill>
                  <a:srgbClr val="231F20"/>
                </a:solidFill>
                <a:latin typeface="Times New Roman" panose="02020603050405020304" pitchFamily="18" charset="0"/>
                <a:ea typeface="Symbol" panose="05050102010706020507" pitchFamily="18" charset="2"/>
                <a:cs typeface="Times New Roman" panose="02020603050405020304" pitchFamily="18" charset="0"/>
              </a:rPr>
              <a:t> </a:t>
            </a:r>
            <a:r>
              <a:rPr lang="en-US" dirty="0">
                <a:solidFill>
                  <a:srgbClr val="231F20"/>
                </a:solidFill>
                <a:latin typeface="Times New Roman" panose="02020603050405020304" pitchFamily="18" charset="0"/>
                <a:ea typeface="Symbol" panose="05050102010706020507" pitchFamily="18" charset="2"/>
                <a:cs typeface="Times New Roman" panose="02020603050405020304" pitchFamily="18" charset="0"/>
              </a:rPr>
              <a:t>of</a:t>
            </a:r>
            <a:r>
              <a:rPr lang="en-US" spc="255" dirty="0">
                <a:solidFill>
                  <a:srgbClr val="231F20"/>
                </a:solidFill>
                <a:latin typeface="Times New Roman" panose="02020603050405020304" pitchFamily="18" charset="0"/>
                <a:ea typeface="Symbol" panose="05050102010706020507" pitchFamily="18" charset="2"/>
                <a:cs typeface="Times New Roman" panose="02020603050405020304" pitchFamily="18" charset="0"/>
              </a:rPr>
              <a:t> </a:t>
            </a:r>
            <a:r>
              <a:rPr lang="en-US" dirty="0">
                <a:solidFill>
                  <a:srgbClr val="231F20"/>
                </a:solidFill>
                <a:latin typeface="Times New Roman" panose="02020603050405020304" pitchFamily="18" charset="0"/>
                <a:ea typeface="Symbol" panose="05050102010706020507" pitchFamily="18" charset="2"/>
                <a:cs typeface="Times New Roman" panose="02020603050405020304" pitchFamily="18" charset="0"/>
              </a:rPr>
              <a:t>data.</a:t>
            </a:r>
          </a:p>
          <a:p>
            <a:pPr marL="0" indent="0">
              <a:buFont typeface="Wingdings" panose="05000000000000000000" pitchFamily="2" charset="2"/>
              <a:buNone/>
              <a:defRPr/>
            </a:pPr>
            <a:endParaRPr lang="en-US" dirty="0">
              <a:solidFill>
                <a:srgbClr val="231F20"/>
              </a:solidFill>
              <a:latin typeface="Times New Roman" panose="02020603050405020304" pitchFamily="18" charset="0"/>
              <a:ea typeface="Symbol" panose="05050102010706020507" pitchFamily="18" charset="2"/>
              <a:cs typeface="Times New Roman" panose="02020603050405020304" pitchFamily="18" charset="0"/>
            </a:endParaRPr>
          </a:p>
          <a:p>
            <a:pPr>
              <a:defRPr/>
            </a:pPr>
            <a:r>
              <a:rPr lang="en-US" spc="255" dirty="0">
                <a:solidFill>
                  <a:srgbClr val="231F20"/>
                </a:solidFill>
                <a:latin typeface="Times New Roman" panose="02020603050405020304" pitchFamily="18" charset="0"/>
                <a:ea typeface="Symbol" panose="05050102010706020507" pitchFamily="18" charset="2"/>
                <a:cs typeface="Times New Roman" panose="02020603050405020304" pitchFamily="18" charset="0"/>
              </a:rPr>
              <a:t> </a:t>
            </a:r>
            <a:r>
              <a:rPr lang="en-US" dirty="0">
                <a:solidFill>
                  <a:srgbClr val="231F20"/>
                </a:solidFill>
                <a:latin typeface="Times New Roman" panose="02020603050405020304" pitchFamily="18" charset="0"/>
                <a:ea typeface="Symbol" panose="05050102010706020507" pitchFamily="18" charset="2"/>
                <a:cs typeface="Times New Roman" panose="02020603050405020304" pitchFamily="18" charset="0"/>
              </a:rPr>
              <a:t>Consider</a:t>
            </a:r>
            <a:r>
              <a:rPr lang="en-US" spc="255" dirty="0">
                <a:solidFill>
                  <a:srgbClr val="231F20"/>
                </a:solidFill>
                <a:latin typeface="Times New Roman" panose="02020603050405020304" pitchFamily="18" charset="0"/>
                <a:ea typeface="Symbol" panose="05050102010706020507" pitchFamily="18" charset="2"/>
                <a:cs typeface="Times New Roman" panose="02020603050405020304" pitchFamily="18" charset="0"/>
              </a:rPr>
              <a:t> </a:t>
            </a:r>
            <a:r>
              <a:rPr lang="en-US" dirty="0">
                <a:solidFill>
                  <a:srgbClr val="231F20"/>
                </a:solidFill>
                <a:latin typeface="Times New Roman" panose="02020603050405020304" pitchFamily="18" charset="0"/>
                <a:ea typeface="Symbol" panose="05050102010706020507" pitchFamily="18" charset="2"/>
                <a:cs typeface="Times New Roman" panose="02020603050405020304" pitchFamily="18" charset="0"/>
              </a:rPr>
              <a:t>the</a:t>
            </a:r>
            <a:r>
              <a:rPr lang="en-US" spc="255" dirty="0">
                <a:solidFill>
                  <a:srgbClr val="231F20"/>
                </a:solidFill>
                <a:latin typeface="Times New Roman" panose="02020603050405020304" pitchFamily="18" charset="0"/>
                <a:ea typeface="Symbol" panose="05050102010706020507" pitchFamily="18" charset="2"/>
                <a:cs typeface="Times New Roman" panose="02020603050405020304" pitchFamily="18" charset="0"/>
              </a:rPr>
              <a:t> </a:t>
            </a:r>
            <a:r>
              <a:rPr lang="en-US" dirty="0">
                <a:solidFill>
                  <a:srgbClr val="231F20"/>
                </a:solidFill>
                <a:latin typeface="Times New Roman" panose="02020603050405020304" pitchFamily="18" charset="0"/>
                <a:ea typeface="Symbol" panose="05050102010706020507" pitchFamily="18" charset="2"/>
                <a:cs typeface="Times New Roman" panose="02020603050405020304" pitchFamily="18" charset="0"/>
              </a:rPr>
              <a:t>following</a:t>
            </a:r>
            <a:r>
              <a:rPr lang="en-US" spc="5" dirty="0">
                <a:solidFill>
                  <a:srgbClr val="231F20"/>
                </a:solidFill>
                <a:latin typeface="Times New Roman" panose="02020603050405020304" pitchFamily="18" charset="0"/>
                <a:ea typeface="Symbol" panose="05050102010706020507" pitchFamily="18" charset="2"/>
                <a:cs typeface="Times New Roman" panose="02020603050405020304" pitchFamily="18" charset="0"/>
              </a:rPr>
              <a:t> </a:t>
            </a:r>
            <a:r>
              <a:rPr lang="en-US" dirty="0">
                <a:solidFill>
                  <a:srgbClr val="231F20"/>
                </a:solidFill>
                <a:latin typeface="Times New Roman" panose="02020603050405020304" pitchFamily="18" charset="0"/>
                <a:ea typeface="Symbol" panose="05050102010706020507" pitchFamily="18" charset="2"/>
                <a:cs typeface="Times New Roman" panose="02020603050405020304" pitchFamily="18" charset="0"/>
              </a:rPr>
              <a:t>diagram</a:t>
            </a:r>
            <a:r>
              <a:rPr lang="en-US" spc="135" dirty="0">
                <a:solidFill>
                  <a:srgbClr val="231F20"/>
                </a:solidFill>
                <a:latin typeface="Times New Roman" panose="02020603050405020304" pitchFamily="18" charset="0"/>
                <a:ea typeface="Symbol" panose="05050102010706020507" pitchFamily="18" charset="2"/>
                <a:cs typeface="Times New Roman" panose="02020603050405020304" pitchFamily="18" charset="0"/>
              </a:rPr>
              <a:t> </a:t>
            </a:r>
            <a:r>
              <a:rPr lang="en-US" dirty="0">
                <a:solidFill>
                  <a:srgbClr val="231F20"/>
                </a:solidFill>
                <a:latin typeface="Times New Roman" panose="02020603050405020304" pitchFamily="18" charset="0"/>
                <a:ea typeface="Symbol" panose="05050102010706020507" pitchFamily="18" charset="2"/>
                <a:cs typeface="Times New Roman" panose="02020603050405020304" pitchFamily="18" charset="0"/>
              </a:rPr>
              <a:t>that</a:t>
            </a:r>
            <a:r>
              <a:rPr lang="en-US" spc="135" dirty="0">
                <a:solidFill>
                  <a:srgbClr val="231F20"/>
                </a:solidFill>
                <a:latin typeface="Times New Roman" panose="02020603050405020304" pitchFamily="18" charset="0"/>
                <a:ea typeface="Symbol" panose="05050102010706020507" pitchFamily="18" charset="2"/>
                <a:cs typeface="Times New Roman" panose="02020603050405020304" pitchFamily="18" charset="0"/>
              </a:rPr>
              <a:t> </a:t>
            </a:r>
            <a:r>
              <a:rPr lang="en-US" dirty="0">
                <a:solidFill>
                  <a:srgbClr val="231F20"/>
                </a:solidFill>
                <a:latin typeface="Times New Roman" panose="02020603050405020304" pitchFamily="18" charset="0"/>
                <a:ea typeface="Symbol" panose="05050102010706020507" pitchFamily="18" charset="2"/>
                <a:cs typeface="Times New Roman" panose="02020603050405020304" pitchFamily="18" charset="0"/>
              </a:rPr>
              <a:t>shows</a:t>
            </a:r>
            <a:r>
              <a:rPr lang="en-US" spc="140" dirty="0">
                <a:solidFill>
                  <a:srgbClr val="231F20"/>
                </a:solidFill>
                <a:latin typeface="Times New Roman" panose="02020603050405020304" pitchFamily="18" charset="0"/>
                <a:ea typeface="Symbol" panose="05050102010706020507" pitchFamily="18" charset="2"/>
                <a:cs typeface="Times New Roman" panose="02020603050405020304" pitchFamily="18" charset="0"/>
              </a:rPr>
              <a:t> </a:t>
            </a:r>
            <a:r>
              <a:rPr lang="en-US" dirty="0">
                <a:solidFill>
                  <a:srgbClr val="231F20"/>
                </a:solidFill>
                <a:latin typeface="Times New Roman" panose="02020603050405020304" pitchFamily="18" charset="0"/>
                <a:ea typeface="Symbol" panose="05050102010706020507" pitchFamily="18" charset="2"/>
                <a:cs typeface="Times New Roman" panose="02020603050405020304" pitchFamily="18" charset="0"/>
              </a:rPr>
              <a:t>the</a:t>
            </a:r>
            <a:r>
              <a:rPr lang="en-US" spc="135" dirty="0">
                <a:solidFill>
                  <a:srgbClr val="231F20"/>
                </a:solidFill>
                <a:latin typeface="Times New Roman" panose="02020603050405020304" pitchFamily="18" charset="0"/>
                <a:ea typeface="Symbol" panose="05050102010706020507" pitchFamily="18" charset="2"/>
                <a:cs typeface="Times New Roman" panose="02020603050405020304" pitchFamily="18" charset="0"/>
              </a:rPr>
              <a:t> </a:t>
            </a:r>
            <a:r>
              <a:rPr lang="en-US" dirty="0">
                <a:solidFill>
                  <a:srgbClr val="231F20"/>
                </a:solidFill>
                <a:latin typeface="Times New Roman" panose="02020603050405020304" pitchFamily="18" charset="0"/>
                <a:ea typeface="Symbol" panose="05050102010706020507" pitchFamily="18" charset="2"/>
                <a:cs typeface="Times New Roman" panose="02020603050405020304" pitchFamily="18" charset="0"/>
              </a:rPr>
              <a:t>pivot</a:t>
            </a:r>
            <a:r>
              <a:rPr lang="en-US" spc="140" dirty="0">
                <a:solidFill>
                  <a:srgbClr val="231F20"/>
                </a:solidFill>
                <a:latin typeface="Times New Roman" panose="02020603050405020304" pitchFamily="18" charset="0"/>
                <a:ea typeface="Symbol" panose="05050102010706020507" pitchFamily="18" charset="2"/>
                <a:cs typeface="Times New Roman" panose="02020603050405020304" pitchFamily="18" charset="0"/>
              </a:rPr>
              <a:t> </a:t>
            </a:r>
            <a:r>
              <a:rPr lang="en-US" dirty="0">
                <a:solidFill>
                  <a:srgbClr val="231F20"/>
                </a:solidFill>
                <a:latin typeface="Times New Roman" panose="02020603050405020304" pitchFamily="18" charset="0"/>
                <a:ea typeface="Symbol" panose="05050102010706020507" pitchFamily="18" charset="2"/>
                <a:cs typeface="Times New Roman" panose="02020603050405020304" pitchFamily="18" charset="0"/>
              </a:rPr>
              <a:t>operation.</a:t>
            </a:r>
            <a:endParaRPr lang="en-IN" dirty="0">
              <a:latin typeface="Times New Roman" panose="02020603050405020304" pitchFamily="18" charset="0"/>
              <a:ea typeface="Symbol" panose="05050102010706020507" pitchFamily="18" charset="2"/>
              <a:cs typeface="Times New Roman" panose="02020603050405020304" pitchFamily="18" charset="0"/>
            </a:endParaRPr>
          </a:p>
          <a:p>
            <a:pPr>
              <a:defRPr/>
            </a:pPr>
            <a:endParaRPr lang="en-IN" dirty="0"/>
          </a:p>
        </p:txBody>
      </p:sp>
      <p:sp>
        <p:nvSpPr>
          <p:cNvPr id="73734" name="Slide Number Placeholder 5"/>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pitchFamily="34" charset="0"/>
              </a:defRPr>
            </a:lvl1pPr>
            <a:lvl2pPr>
              <a:defRPr sz="24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fld id="{E7BCA57D-382B-4BE8-B37A-F369947D2839}" type="slidenum">
              <a:rPr lang="en-US" altLang="en-US" sz="1400"/>
              <a:pPr/>
              <a:t>69</a:t>
            </a:fld>
            <a:endParaRPr lang="en-US" altLang="en-US" sz="1400"/>
          </a:p>
        </p:txBody>
      </p:sp>
    </p:spTree>
    <p:extLst>
      <p:ext uri="{BB962C8B-B14F-4D97-AF65-F5344CB8AC3E}">
        <p14:creationId xmlns:p14="http://schemas.microsoft.com/office/powerpoint/2010/main" val="3700548568"/>
      </p:ext>
    </p:extLst>
  </p:cSld>
  <p:clrMapOvr>
    <a:masterClrMapping/>
  </p:clrMapOvr>
  <p:transition>
    <p:zo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20000"/>
          </a:bodyPr>
          <a:lstStyle/>
          <a:p>
            <a:pPr algn="just">
              <a:buNone/>
            </a:pPr>
            <a:r>
              <a:rPr lang="en-US" b="1" dirty="0" smtClean="0">
                <a:latin typeface="Times New Roman" pitchFamily="18" charset="0"/>
                <a:cs typeface="Times New Roman" pitchFamily="18" charset="0"/>
              </a:rPr>
              <a:t>10.Communication</a:t>
            </a:r>
            <a:r>
              <a:rPr lang="en-US" dirty="0" smtClean="0">
                <a:latin typeface="Times New Roman" pitchFamily="18" charset="0"/>
                <a:cs typeface="Times New Roman" pitchFamily="18" charset="0"/>
              </a:rPr>
              <a:t>: Communicate effectively on complex engineering activities with the engineering community and with society at large, such as, being able to comprehend and write effective reports and design documentation, make effective presentations, and give and receive clear instructions.</a:t>
            </a:r>
          </a:p>
          <a:p>
            <a:pPr lvl="0" algn="just"/>
            <a:endParaRPr lang="en-US" b="1" dirty="0" smtClean="0">
              <a:latin typeface="Times New Roman" pitchFamily="18" charset="0"/>
              <a:cs typeface="Times New Roman" pitchFamily="18" charset="0"/>
            </a:endParaRPr>
          </a:p>
          <a:p>
            <a:pPr lvl="0" algn="just">
              <a:buNone/>
            </a:pPr>
            <a:r>
              <a:rPr lang="en-US" b="1" dirty="0" smtClean="0">
                <a:latin typeface="Times New Roman" pitchFamily="18" charset="0"/>
                <a:cs typeface="Times New Roman" pitchFamily="18" charset="0"/>
              </a:rPr>
              <a:t>11.Project management and finance</a:t>
            </a:r>
            <a:r>
              <a:rPr lang="en-US" dirty="0" smtClean="0">
                <a:latin typeface="Times New Roman" pitchFamily="18" charset="0"/>
                <a:cs typeface="Times New Roman" pitchFamily="18" charset="0"/>
              </a:rPr>
              <a:t>: Demonstrate knowledge and understanding of the engineering and management principles and apply these to one‘s own work, as a member and leader in a team, to manage projects and in multidisciplinary environments.</a:t>
            </a:r>
          </a:p>
          <a:p>
            <a:pPr algn="just">
              <a:buNone/>
            </a:pPr>
            <a:r>
              <a:rPr lang="en-US" dirty="0" smtClean="0">
                <a:latin typeface="Times New Roman" pitchFamily="18" charset="0"/>
                <a:cs typeface="Times New Roman" pitchFamily="18" charset="0"/>
              </a:rPr>
              <a:t> </a:t>
            </a:r>
          </a:p>
          <a:p>
            <a:pPr lvl="0" algn="just">
              <a:buNone/>
            </a:pPr>
            <a:r>
              <a:rPr lang="en-US" b="1" dirty="0" smtClean="0">
                <a:latin typeface="Times New Roman" pitchFamily="18" charset="0"/>
                <a:cs typeface="Times New Roman" pitchFamily="18" charset="0"/>
              </a:rPr>
              <a:t>12.Life-long learning</a:t>
            </a:r>
            <a:r>
              <a:rPr lang="en-US" dirty="0" smtClean="0">
                <a:latin typeface="Times New Roman" pitchFamily="18" charset="0"/>
                <a:cs typeface="Times New Roman" pitchFamily="18" charset="0"/>
              </a:rPr>
              <a:t>: Recognize the need for, and have the preparation and ability to engage in independent and life-long learning in the broadest context of technological change.</a:t>
            </a:r>
          </a:p>
          <a:p>
            <a:pPr algn="just">
              <a:buNone/>
            </a:pPr>
            <a:endParaRPr lang="en-US" dirty="0">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667DE59F-2493-4531-95EF-83AAC670DBB2}" type="slidenum">
              <a:rPr lang="en-US" smtClean="0"/>
              <a:pPr/>
              <a:t>7</a:t>
            </a:fld>
            <a:endParaRPr lang="en-US"/>
          </a:p>
        </p:txBody>
      </p:sp>
    </p:spTree>
    <p:extLst>
      <p:ext uri="{BB962C8B-B14F-4D97-AF65-F5344CB8AC3E}">
        <p14:creationId xmlns:p14="http://schemas.microsoft.com/office/powerpoint/2010/main" val="306459053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noChangeArrowheads="1"/>
          </p:cNvSpPr>
          <p:nvPr>
            <p:ph type="title"/>
          </p:nvPr>
        </p:nvSpPr>
        <p:spPr/>
        <p:txBody>
          <a:bodyPr/>
          <a:lstStyle/>
          <a:p>
            <a:r>
              <a:rPr lang="en-IN" altLang="en-US" smtClean="0"/>
              <a:t>Pictorial view of Pivot operation</a:t>
            </a:r>
          </a:p>
        </p:txBody>
      </p:sp>
      <p:pic>
        <p:nvPicPr>
          <p:cNvPr id="74755" name="Content Placeholder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881063" y="1387475"/>
            <a:ext cx="7597775" cy="5089525"/>
          </a:xfrm>
        </p:spPr>
      </p:pic>
      <p:sp>
        <p:nvSpPr>
          <p:cNvPr id="74758" name="Slide Number Placeholder 5"/>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pitchFamily="34" charset="0"/>
              </a:defRPr>
            </a:lvl1pPr>
            <a:lvl2pPr>
              <a:defRPr sz="24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fld id="{427E1ECE-571E-466C-87FF-201C254740DE}" type="slidenum">
              <a:rPr lang="en-US" altLang="en-US" sz="1400"/>
              <a:pPr/>
              <a:t>70</a:t>
            </a:fld>
            <a:endParaRPr lang="en-US" altLang="en-US" sz="1400"/>
          </a:p>
        </p:txBody>
      </p:sp>
    </p:spTree>
    <p:extLst>
      <p:ext uri="{BB962C8B-B14F-4D97-AF65-F5344CB8AC3E}">
        <p14:creationId xmlns:p14="http://schemas.microsoft.com/office/powerpoint/2010/main" val="424350616"/>
      </p:ext>
    </p:extLst>
  </p:cSld>
  <p:clrMapOvr>
    <a:masterClrMapping/>
  </p:clrMapOvr>
  <p:transition>
    <p:zoom/>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713BF010-AF40-4812-A12B-51B4A7EC3D24}" type="slidenum">
              <a:rPr lang="en-US" sz="1200" smtClean="0"/>
              <a:pPr eaLnBrk="1" hangingPunct="1"/>
              <a:t>71</a:t>
            </a:fld>
            <a:endParaRPr lang="en-US" sz="1200" smtClean="0"/>
          </a:p>
        </p:txBody>
      </p:sp>
      <p:sp>
        <p:nvSpPr>
          <p:cNvPr id="46083" name="Rectangle 2"/>
          <p:cNvSpPr>
            <a:spLocks noGrp="1" noChangeArrowheads="1"/>
          </p:cNvSpPr>
          <p:nvPr>
            <p:ph type="title"/>
          </p:nvPr>
        </p:nvSpPr>
        <p:spPr>
          <a:xfrm>
            <a:off x="531813" y="304800"/>
            <a:ext cx="8231187" cy="560388"/>
          </a:xfrm>
          <a:noFill/>
        </p:spPr>
        <p:txBody>
          <a:bodyPr lIns="92075" tIns="46038" rIns="92075" bIns="46038"/>
          <a:lstStyle/>
          <a:p>
            <a:pPr eaLnBrk="1" hangingPunct="1"/>
            <a:r>
              <a:rPr lang="en-US" smtClean="0"/>
              <a:t>OLAP Server Architectures</a:t>
            </a:r>
          </a:p>
        </p:txBody>
      </p:sp>
      <p:sp>
        <p:nvSpPr>
          <p:cNvPr id="46084" name="Rectangle 3"/>
          <p:cNvSpPr>
            <a:spLocks noGrp="1" noChangeArrowheads="1"/>
          </p:cNvSpPr>
          <p:nvPr>
            <p:ph type="body" idx="1"/>
          </p:nvPr>
        </p:nvSpPr>
        <p:spPr>
          <a:xfrm>
            <a:off x="381000" y="838200"/>
            <a:ext cx="8382000" cy="5638800"/>
          </a:xfrm>
          <a:noFill/>
        </p:spPr>
        <p:txBody>
          <a:bodyPr lIns="92075" tIns="46038" rIns="92075" bIns="46038"/>
          <a:lstStyle/>
          <a:p>
            <a:pPr algn="just" eaLnBrk="1" hangingPunct="1">
              <a:lnSpc>
                <a:spcPct val="150000"/>
              </a:lnSpc>
            </a:pPr>
            <a:r>
              <a:rPr lang="en-US" sz="2000" b="1" u="sng" dirty="0" smtClean="0">
                <a:solidFill>
                  <a:schemeClr val="hlink"/>
                </a:solidFill>
              </a:rPr>
              <a:t>Relational OLAP (ROLAP)</a:t>
            </a:r>
            <a:r>
              <a:rPr lang="en-US" sz="2000" b="1" dirty="0" smtClean="0"/>
              <a:t> </a:t>
            </a:r>
          </a:p>
          <a:p>
            <a:pPr lvl="1" algn="just" eaLnBrk="1" hangingPunct="1">
              <a:lnSpc>
                <a:spcPct val="150000"/>
              </a:lnSpc>
            </a:pPr>
            <a:r>
              <a:rPr lang="en-US" sz="2000" dirty="0" smtClean="0"/>
              <a:t>Use relational or extended-relational DBMS to store and manage warehouse data and OLAP middle ware</a:t>
            </a:r>
          </a:p>
          <a:p>
            <a:pPr lvl="1" algn="just" eaLnBrk="1" hangingPunct="1">
              <a:lnSpc>
                <a:spcPct val="150000"/>
              </a:lnSpc>
            </a:pPr>
            <a:r>
              <a:rPr lang="en-US" sz="2000" dirty="0" smtClean="0"/>
              <a:t>Include optimization of DBMS backend, implementation of aggregation navigation logic, and additional tools and services</a:t>
            </a:r>
          </a:p>
          <a:p>
            <a:pPr lvl="1" algn="just" eaLnBrk="1" hangingPunct="1">
              <a:lnSpc>
                <a:spcPct val="150000"/>
              </a:lnSpc>
            </a:pPr>
            <a:r>
              <a:rPr lang="en-US" sz="2000" dirty="0" smtClean="0"/>
              <a:t>Greater scalability</a:t>
            </a:r>
          </a:p>
          <a:p>
            <a:pPr algn="just" eaLnBrk="1" hangingPunct="1">
              <a:lnSpc>
                <a:spcPct val="150000"/>
              </a:lnSpc>
            </a:pPr>
            <a:r>
              <a:rPr lang="en-US" sz="2000" b="1" u="sng" dirty="0" smtClean="0">
                <a:solidFill>
                  <a:schemeClr val="hlink"/>
                </a:solidFill>
              </a:rPr>
              <a:t>Multidimensional OLAP (MOLAP)</a:t>
            </a:r>
            <a:r>
              <a:rPr lang="en-US" sz="2000" b="1" dirty="0" smtClean="0">
                <a:solidFill>
                  <a:schemeClr val="hlink"/>
                </a:solidFill>
              </a:rPr>
              <a:t> </a:t>
            </a:r>
          </a:p>
          <a:p>
            <a:pPr lvl="1" algn="just" eaLnBrk="1" hangingPunct="1">
              <a:lnSpc>
                <a:spcPct val="150000"/>
              </a:lnSpc>
            </a:pPr>
            <a:r>
              <a:rPr lang="en-US" sz="2000" dirty="0" smtClean="0"/>
              <a:t>Sparse array-based multidimensional storage engine </a:t>
            </a:r>
          </a:p>
          <a:p>
            <a:pPr lvl="1" algn="just" eaLnBrk="1" hangingPunct="1">
              <a:lnSpc>
                <a:spcPct val="150000"/>
              </a:lnSpc>
            </a:pPr>
            <a:r>
              <a:rPr lang="en-US" sz="2000" dirty="0" smtClean="0"/>
              <a:t>Fast indexing to pre-computed summarized data</a:t>
            </a:r>
          </a:p>
          <a:p>
            <a:pPr algn="just" eaLnBrk="1" hangingPunct="1">
              <a:lnSpc>
                <a:spcPct val="150000"/>
              </a:lnSpc>
            </a:pPr>
            <a:r>
              <a:rPr lang="en-US" sz="2000" b="1" u="sng" dirty="0" smtClean="0">
                <a:solidFill>
                  <a:schemeClr val="hlink"/>
                </a:solidFill>
              </a:rPr>
              <a:t>Hybrid OLAP (HOLAP)</a:t>
            </a:r>
            <a:r>
              <a:rPr lang="en-US" sz="2000" b="1" dirty="0" smtClean="0">
                <a:solidFill>
                  <a:schemeClr val="hlink"/>
                </a:solidFill>
              </a:rPr>
              <a:t> </a:t>
            </a:r>
            <a:r>
              <a:rPr lang="en-US" sz="2000" dirty="0" smtClean="0"/>
              <a:t>(e.g., Microsoft </a:t>
            </a:r>
            <a:r>
              <a:rPr lang="en-US" sz="2000" dirty="0" err="1" smtClean="0"/>
              <a:t>SQLServer</a:t>
            </a:r>
            <a:r>
              <a:rPr lang="en-US" sz="2000" dirty="0" smtClean="0"/>
              <a:t>)</a:t>
            </a:r>
          </a:p>
          <a:p>
            <a:pPr lvl="1" algn="just" eaLnBrk="1" hangingPunct="1">
              <a:lnSpc>
                <a:spcPct val="150000"/>
              </a:lnSpc>
            </a:pPr>
            <a:r>
              <a:rPr lang="en-US" sz="2000" dirty="0" smtClean="0"/>
              <a:t>Flexibility, e.g., low level: relational, high-level: array</a:t>
            </a:r>
          </a:p>
        </p:txBody>
      </p:sp>
    </p:spTree>
    <p:extLst>
      <p:ext uri="{BB962C8B-B14F-4D97-AF65-F5344CB8AC3E}">
        <p14:creationId xmlns:p14="http://schemas.microsoft.com/office/powerpoint/2010/main" val="3220178271"/>
      </p:ext>
    </p:extLst>
  </p:cSld>
  <p:clrMapOvr>
    <a:masterClrMapping/>
  </p:clrMapOvr>
  <p:transition>
    <p:zoom/>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7827" name="Rectangle 2"/>
          <p:cNvSpPr>
            <a:spLocks noGrp="1" noChangeArrowheads="1"/>
          </p:cNvSpPr>
          <p:nvPr>
            <p:ph type="title"/>
          </p:nvPr>
        </p:nvSpPr>
        <p:spPr>
          <a:xfrm>
            <a:off x="1066800" y="404813"/>
            <a:ext cx="7010400" cy="528637"/>
          </a:xfrm>
          <a:noFill/>
        </p:spPr>
        <p:txBody>
          <a:bodyPr lIns="92075" tIns="46038" rIns="92075" bIns="46038" anchor="ctr"/>
          <a:lstStyle/>
          <a:p>
            <a:pPr eaLnBrk="1" hangingPunct="1"/>
            <a:r>
              <a:rPr lang="en-US" altLang="en-US" sz="3200" smtClean="0"/>
              <a:t>Summary</a:t>
            </a:r>
            <a:endParaRPr lang="en-US" altLang="en-US" sz="2800" b="0" smtClean="0"/>
          </a:p>
        </p:txBody>
      </p:sp>
      <p:sp>
        <p:nvSpPr>
          <p:cNvPr id="77828" name="Rectangle 3"/>
          <p:cNvSpPr>
            <a:spLocks noGrp="1" noChangeArrowheads="1"/>
          </p:cNvSpPr>
          <p:nvPr>
            <p:ph type="body" idx="1"/>
          </p:nvPr>
        </p:nvSpPr>
        <p:spPr>
          <a:xfrm>
            <a:off x="381000" y="990600"/>
            <a:ext cx="8382000" cy="5486400"/>
          </a:xfrm>
          <a:noFill/>
        </p:spPr>
        <p:txBody>
          <a:bodyPr lIns="92075" tIns="46038" rIns="92075" bIns="46038"/>
          <a:lstStyle/>
          <a:p>
            <a:pPr eaLnBrk="1" hangingPunct="1">
              <a:lnSpc>
                <a:spcPct val="150000"/>
              </a:lnSpc>
            </a:pPr>
            <a:r>
              <a:rPr lang="en-US" altLang="en-US" sz="2400" dirty="0" smtClean="0"/>
              <a:t>Data mining: Discovering interesting patterns and knowledge from massive amount of data</a:t>
            </a:r>
          </a:p>
          <a:p>
            <a:pPr eaLnBrk="1" hangingPunct="1">
              <a:lnSpc>
                <a:spcPct val="150000"/>
              </a:lnSpc>
            </a:pPr>
            <a:r>
              <a:rPr lang="en-US" sz="2400" dirty="0"/>
              <a:t>Data Warehouse Architecture, Design, and Usage</a:t>
            </a:r>
          </a:p>
          <a:p>
            <a:pPr lvl="1" eaLnBrk="1" hangingPunct="1">
              <a:lnSpc>
                <a:spcPct val="150000"/>
              </a:lnSpc>
            </a:pPr>
            <a:r>
              <a:rPr lang="en-US" sz="1800" dirty="0"/>
              <a:t>Multi-tiered architecture</a:t>
            </a:r>
          </a:p>
          <a:p>
            <a:pPr lvl="1" eaLnBrk="1" hangingPunct="1">
              <a:lnSpc>
                <a:spcPct val="150000"/>
              </a:lnSpc>
            </a:pPr>
            <a:r>
              <a:rPr lang="en-US" sz="1800" dirty="0"/>
              <a:t>Business analysis design </a:t>
            </a:r>
            <a:r>
              <a:rPr lang="en-US" sz="1800" dirty="0" smtClean="0"/>
              <a:t>framework</a:t>
            </a:r>
            <a:endParaRPr lang="en-US" altLang="en-US" sz="2400" dirty="0" smtClean="0"/>
          </a:p>
          <a:p>
            <a:pPr eaLnBrk="1" hangingPunct="1">
              <a:lnSpc>
                <a:spcPct val="150000"/>
              </a:lnSpc>
            </a:pPr>
            <a:r>
              <a:rPr lang="en-US" sz="2400" dirty="0"/>
              <a:t>Data warehousing: A multi-dimensional model of a data warehouse</a:t>
            </a:r>
          </a:p>
          <a:p>
            <a:pPr lvl="1" eaLnBrk="1" hangingPunct="1">
              <a:lnSpc>
                <a:spcPct val="150000"/>
              </a:lnSpc>
            </a:pPr>
            <a:r>
              <a:rPr lang="en-US" sz="1800" dirty="0">
                <a:ea typeface="+mn-ea"/>
                <a:cs typeface="+mn-cs"/>
              </a:rPr>
              <a:t>A data cube consists of dimensions &amp; measures</a:t>
            </a:r>
          </a:p>
          <a:p>
            <a:pPr lvl="1" eaLnBrk="1" hangingPunct="1">
              <a:lnSpc>
                <a:spcPct val="150000"/>
              </a:lnSpc>
              <a:spcBef>
                <a:spcPct val="10000"/>
              </a:spcBef>
            </a:pPr>
            <a:r>
              <a:rPr lang="en-US" sz="1800" dirty="0">
                <a:ea typeface="+mn-ea"/>
                <a:cs typeface="+mn-cs"/>
              </a:rPr>
              <a:t>Star schema, snowflake schema, fact constellations</a:t>
            </a:r>
          </a:p>
          <a:p>
            <a:pPr lvl="1" eaLnBrk="1" hangingPunct="1">
              <a:lnSpc>
                <a:spcPct val="150000"/>
              </a:lnSpc>
              <a:spcBef>
                <a:spcPct val="10000"/>
              </a:spcBef>
            </a:pPr>
            <a:r>
              <a:rPr lang="en-US" sz="1800" dirty="0">
                <a:ea typeface="+mn-ea"/>
                <a:cs typeface="+mn-cs"/>
              </a:rPr>
              <a:t>OLAP operations: drilling, rolling, slicing, dicing and </a:t>
            </a:r>
            <a:r>
              <a:rPr lang="en-US" sz="1800" dirty="0" smtClean="0">
                <a:ea typeface="+mn-ea"/>
                <a:cs typeface="+mn-cs"/>
              </a:rPr>
              <a:t>pivoting</a:t>
            </a:r>
            <a:endParaRPr lang="en-US" sz="1800" dirty="0">
              <a:ea typeface="+mn-ea"/>
              <a:cs typeface="+mn-cs"/>
            </a:endParaRPr>
          </a:p>
        </p:txBody>
      </p:sp>
      <p:sp>
        <p:nvSpPr>
          <p:cNvPr id="2" name="Slide Number Placeholder 1"/>
          <p:cNvSpPr>
            <a:spLocks noGrp="1"/>
          </p:cNvSpPr>
          <p:nvPr>
            <p:ph type="sldNum" sz="quarter" idx="12"/>
          </p:nvPr>
        </p:nvSpPr>
        <p:spPr/>
        <p:txBody>
          <a:bodyPr/>
          <a:lstStyle/>
          <a:p>
            <a:fld id="{0720C1DC-42B2-40D3-A8B4-A7BC19412B87}" type="slidenum">
              <a:rPr lang="en-US" altLang="en-US" smtClean="0">
                <a:solidFill>
                  <a:srgbClr val="000000"/>
                </a:solidFill>
              </a:rPr>
              <a:pPr/>
              <a:t>72</a:t>
            </a:fld>
            <a:endParaRPr lang="en-US" altLang="en-US">
              <a:solidFill>
                <a:srgbClr val="000000"/>
              </a:solidFill>
            </a:endParaRPr>
          </a:p>
        </p:txBody>
      </p:sp>
    </p:spTree>
    <p:extLst>
      <p:ext uri="{BB962C8B-B14F-4D97-AF65-F5344CB8AC3E}">
        <p14:creationId xmlns:p14="http://schemas.microsoft.com/office/powerpoint/2010/main" val="2565646878"/>
      </p:ext>
    </p:extLst>
  </p:cSld>
  <p:clrMapOvr>
    <a:masterClrMapping/>
  </p:clrMapOvr>
  <p:transition>
    <p:zoom/>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7827" name="Rectangle 2"/>
          <p:cNvSpPr>
            <a:spLocks noGrp="1" noChangeArrowheads="1"/>
          </p:cNvSpPr>
          <p:nvPr>
            <p:ph type="title"/>
          </p:nvPr>
        </p:nvSpPr>
        <p:spPr>
          <a:xfrm>
            <a:off x="1066800" y="404813"/>
            <a:ext cx="7010400" cy="528637"/>
          </a:xfrm>
          <a:noFill/>
        </p:spPr>
        <p:txBody>
          <a:bodyPr lIns="92075" tIns="46038" rIns="92075" bIns="46038" anchor="ctr"/>
          <a:lstStyle/>
          <a:p>
            <a:pPr eaLnBrk="1" hangingPunct="1"/>
            <a:r>
              <a:rPr lang="en-US" altLang="en-US" sz="3200" dirty="0" smtClean="0"/>
              <a:t>NPTEL Video Link</a:t>
            </a:r>
            <a:endParaRPr lang="en-US" altLang="en-US" sz="2800" b="0" dirty="0" smtClean="0"/>
          </a:p>
        </p:txBody>
      </p:sp>
      <p:sp>
        <p:nvSpPr>
          <p:cNvPr id="77828" name="Rectangle 3"/>
          <p:cNvSpPr>
            <a:spLocks noGrp="1" noChangeArrowheads="1"/>
          </p:cNvSpPr>
          <p:nvPr>
            <p:ph type="body" idx="1"/>
          </p:nvPr>
        </p:nvSpPr>
        <p:spPr>
          <a:xfrm>
            <a:off x="533400" y="990600"/>
            <a:ext cx="8077200" cy="5486400"/>
          </a:xfrm>
          <a:noFill/>
        </p:spPr>
        <p:txBody>
          <a:bodyPr lIns="92075" tIns="46038" rIns="92075" bIns="46038"/>
          <a:lstStyle/>
          <a:p>
            <a:pPr eaLnBrk="1" hangingPunct="1">
              <a:lnSpc>
                <a:spcPct val="150000"/>
              </a:lnSpc>
            </a:pPr>
            <a:r>
              <a:rPr lang="en-US" altLang="en-US" dirty="0">
                <a:hlinkClick r:id="rId3"/>
              </a:rPr>
              <a:t>http://</a:t>
            </a:r>
            <a:r>
              <a:rPr lang="en-US" altLang="en-US" dirty="0" smtClean="0">
                <a:hlinkClick r:id="rId3"/>
              </a:rPr>
              <a:t>www.digimat.in/nptel/courses/video/106106093/L32.html</a:t>
            </a:r>
            <a:r>
              <a:rPr lang="en-US" altLang="en-US" dirty="0" smtClean="0"/>
              <a:t> </a:t>
            </a:r>
            <a:endParaRPr lang="en-US" sz="2000" dirty="0">
              <a:ea typeface="+mn-ea"/>
              <a:cs typeface="+mn-cs"/>
            </a:endParaRPr>
          </a:p>
        </p:txBody>
      </p:sp>
      <p:sp>
        <p:nvSpPr>
          <p:cNvPr id="2" name="Slide Number Placeholder 1"/>
          <p:cNvSpPr>
            <a:spLocks noGrp="1"/>
          </p:cNvSpPr>
          <p:nvPr>
            <p:ph type="sldNum" sz="quarter" idx="12"/>
          </p:nvPr>
        </p:nvSpPr>
        <p:spPr/>
        <p:txBody>
          <a:bodyPr/>
          <a:lstStyle/>
          <a:p>
            <a:fld id="{0720C1DC-42B2-40D3-A8B4-A7BC19412B87}" type="slidenum">
              <a:rPr lang="en-US" altLang="en-US" smtClean="0">
                <a:solidFill>
                  <a:srgbClr val="000000"/>
                </a:solidFill>
              </a:rPr>
              <a:pPr/>
              <a:t>73</a:t>
            </a:fld>
            <a:endParaRPr lang="en-US" altLang="en-US">
              <a:solidFill>
                <a:srgbClr val="000000"/>
              </a:solidFill>
            </a:endParaRPr>
          </a:p>
        </p:txBody>
      </p:sp>
    </p:spTree>
    <p:extLst>
      <p:ext uri="{BB962C8B-B14F-4D97-AF65-F5344CB8AC3E}">
        <p14:creationId xmlns:p14="http://schemas.microsoft.com/office/powerpoint/2010/main" val="2974412278"/>
      </p:ext>
    </p:extLst>
  </p:cSld>
  <p:clrMapOvr>
    <a:masterClrMapping/>
  </p:clrMapOvr>
  <p:transition>
    <p:zoom/>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9875" name="Rectangle 2"/>
          <p:cNvSpPr>
            <a:spLocks noGrp="1" noChangeArrowheads="1"/>
          </p:cNvSpPr>
          <p:nvPr>
            <p:ph type="title"/>
          </p:nvPr>
        </p:nvSpPr>
        <p:spPr>
          <a:xfrm>
            <a:off x="838200" y="381000"/>
            <a:ext cx="7154863" cy="554038"/>
          </a:xfrm>
        </p:spPr>
        <p:txBody>
          <a:bodyPr/>
          <a:lstStyle/>
          <a:p>
            <a:pPr eaLnBrk="1" hangingPunct="1"/>
            <a:r>
              <a:rPr lang="en-US" altLang="en-US" sz="3200" smtClean="0"/>
              <a:t>Recommended Reference Books</a:t>
            </a:r>
            <a:endParaRPr lang="en-US" altLang="en-US" smtClean="0"/>
          </a:p>
        </p:txBody>
      </p:sp>
      <p:sp>
        <p:nvSpPr>
          <p:cNvPr id="79876" name="Rectangle 3"/>
          <p:cNvSpPr>
            <a:spLocks noGrp="1" noChangeArrowheads="1"/>
          </p:cNvSpPr>
          <p:nvPr>
            <p:ph type="body" idx="1"/>
          </p:nvPr>
        </p:nvSpPr>
        <p:spPr>
          <a:xfrm>
            <a:off x="304800" y="1295400"/>
            <a:ext cx="8610600" cy="5257800"/>
          </a:xfrm>
        </p:spPr>
        <p:txBody>
          <a:bodyPr/>
          <a:lstStyle/>
          <a:p>
            <a:pPr eaLnBrk="1" hangingPunct="1">
              <a:lnSpc>
                <a:spcPct val="130000"/>
              </a:lnSpc>
            </a:pPr>
            <a:r>
              <a:rPr lang="en-US" altLang="en-US" sz="1200" b="1" dirty="0" smtClean="0"/>
              <a:t>S. </a:t>
            </a:r>
            <a:r>
              <a:rPr lang="en-US" altLang="en-US" sz="1200" b="1" dirty="0" err="1" smtClean="0"/>
              <a:t>Chakrabarti</a:t>
            </a:r>
            <a:r>
              <a:rPr lang="en-US" altLang="en-US" sz="1200" b="1" dirty="0" smtClean="0"/>
              <a:t>. Mining the Web: Statistical Analysis of </a:t>
            </a:r>
            <a:r>
              <a:rPr lang="en-US" altLang="en-US" sz="1200" b="1" dirty="0" err="1" smtClean="0"/>
              <a:t>Hypertex</a:t>
            </a:r>
            <a:r>
              <a:rPr lang="en-US" altLang="en-US" sz="1200" b="1" dirty="0" smtClean="0"/>
              <a:t> and Semi-Structured Data. Morgan Kaufmann, 2002</a:t>
            </a:r>
          </a:p>
          <a:p>
            <a:pPr eaLnBrk="1" hangingPunct="1">
              <a:lnSpc>
                <a:spcPct val="130000"/>
              </a:lnSpc>
            </a:pPr>
            <a:r>
              <a:rPr lang="en-US" altLang="en-US" sz="1200" b="1" dirty="0" smtClean="0"/>
              <a:t>R. O. </a:t>
            </a:r>
            <a:r>
              <a:rPr lang="en-US" altLang="en-US" sz="1200" b="1" dirty="0" err="1" smtClean="0"/>
              <a:t>Duda</a:t>
            </a:r>
            <a:r>
              <a:rPr lang="en-US" altLang="en-US" sz="1200" b="1" dirty="0" smtClean="0"/>
              <a:t>, P. E. Hart, and D. G. Stork, Pattern Classification, 2ed., Wiley-</a:t>
            </a:r>
            <a:r>
              <a:rPr lang="en-US" altLang="en-US" sz="1200" b="1" dirty="0" err="1" smtClean="0"/>
              <a:t>Interscience</a:t>
            </a:r>
            <a:r>
              <a:rPr lang="en-US" altLang="en-US" sz="1200" b="1" dirty="0" smtClean="0"/>
              <a:t>, 2000</a:t>
            </a:r>
          </a:p>
          <a:p>
            <a:pPr eaLnBrk="1" hangingPunct="1">
              <a:lnSpc>
                <a:spcPct val="130000"/>
              </a:lnSpc>
            </a:pPr>
            <a:r>
              <a:rPr lang="en-US" altLang="en-US" sz="1200" b="1" dirty="0" smtClean="0"/>
              <a:t>T. </a:t>
            </a:r>
            <a:r>
              <a:rPr lang="en-US" altLang="en-US" sz="1200" b="1" dirty="0" err="1" smtClean="0"/>
              <a:t>Dasu</a:t>
            </a:r>
            <a:r>
              <a:rPr lang="en-US" altLang="en-US" sz="1200" b="1" dirty="0" smtClean="0"/>
              <a:t> and T. Johnson.  Exploratory Data Mining and Data Cleaning. John Wiley &amp; Sons, 2003</a:t>
            </a:r>
          </a:p>
          <a:p>
            <a:pPr eaLnBrk="1" hangingPunct="1">
              <a:lnSpc>
                <a:spcPct val="130000"/>
              </a:lnSpc>
            </a:pPr>
            <a:r>
              <a:rPr lang="en-US" altLang="en-US" sz="1200" b="1" dirty="0" smtClean="0"/>
              <a:t>U. M. Fayyad, G. </a:t>
            </a:r>
            <a:r>
              <a:rPr lang="en-US" altLang="en-US" sz="1200" b="1" dirty="0" err="1" smtClean="0"/>
              <a:t>Piatetsky</a:t>
            </a:r>
            <a:r>
              <a:rPr lang="en-US" altLang="en-US" sz="1200" b="1" dirty="0" smtClean="0"/>
              <a:t>-Shapiro, P. Smyth, and R. </a:t>
            </a:r>
            <a:r>
              <a:rPr lang="en-US" altLang="en-US" sz="1200" b="1" dirty="0" err="1" smtClean="0"/>
              <a:t>Uthurusamy</a:t>
            </a:r>
            <a:r>
              <a:rPr lang="en-US" altLang="en-US" sz="1200" b="1" dirty="0" smtClean="0"/>
              <a:t>. Advances in Knowledge Discovery and Data Mining. AAAI/MIT Press, 1996</a:t>
            </a:r>
          </a:p>
          <a:p>
            <a:pPr eaLnBrk="1" hangingPunct="1">
              <a:lnSpc>
                <a:spcPct val="130000"/>
              </a:lnSpc>
            </a:pPr>
            <a:r>
              <a:rPr lang="en-US" altLang="en-US" sz="1200" b="1" dirty="0" smtClean="0"/>
              <a:t>U. Fayyad, G. Grinstein, and A. </a:t>
            </a:r>
            <a:r>
              <a:rPr lang="en-US" altLang="en-US" sz="1200" b="1" dirty="0" err="1" smtClean="0"/>
              <a:t>Wierse</a:t>
            </a:r>
            <a:r>
              <a:rPr lang="en-US" altLang="en-US" sz="1200" b="1" dirty="0" smtClean="0"/>
              <a:t>, Information Visualization in Data Mining and Knowledge Discovery, Morgan Kaufmann, 2001</a:t>
            </a:r>
          </a:p>
          <a:p>
            <a:pPr eaLnBrk="1" hangingPunct="1">
              <a:lnSpc>
                <a:spcPct val="130000"/>
              </a:lnSpc>
            </a:pPr>
            <a:r>
              <a:rPr lang="en-US" altLang="en-US" sz="1200" b="1" dirty="0" smtClean="0"/>
              <a:t>J. Han and M. </a:t>
            </a:r>
            <a:r>
              <a:rPr lang="en-US" altLang="en-US" sz="1200" b="1" dirty="0" err="1" smtClean="0"/>
              <a:t>Kamber</a:t>
            </a:r>
            <a:r>
              <a:rPr lang="en-US" altLang="en-US" sz="1200" b="1" dirty="0" smtClean="0"/>
              <a:t>. Data Mining: Concepts and Techniques. Morgan Kaufmann, 3</a:t>
            </a:r>
            <a:r>
              <a:rPr lang="en-US" altLang="en-US" sz="1200" b="1" baseline="30000" dirty="0" smtClean="0"/>
              <a:t>rd</a:t>
            </a:r>
            <a:r>
              <a:rPr lang="en-US" altLang="en-US" sz="1200" b="1" dirty="0" smtClean="0"/>
              <a:t> ed., 2011</a:t>
            </a:r>
          </a:p>
          <a:p>
            <a:pPr eaLnBrk="1" hangingPunct="1">
              <a:lnSpc>
                <a:spcPct val="130000"/>
              </a:lnSpc>
            </a:pPr>
            <a:r>
              <a:rPr lang="en-US" altLang="en-US" sz="1200" b="1" dirty="0" smtClean="0"/>
              <a:t>D. J. Hand, H. </a:t>
            </a:r>
            <a:r>
              <a:rPr lang="en-US" altLang="en-US" sz="1200" b="1" dirty="0" err="1" smtClean="0"/>
              <a:t>Mannila</a:t>
            </a:r>
            <a:r>
              <a:rPr lang="en-US" altLang="en-US" sz="1200" b="1" dirty="0" smtClean="0"/>
              <a:t>, and P. Smyth, Principles of Data Mining, MIT Press, 2001</a:t>
            </a:r>
          </a:p>
          <a:p>
            <a:pPr eaLnBrk="1" hangingPunct="1">
              <a:lnSpc>
                <a:spcPct val="130000"/>
              </a:lnSpc>
            </a:pPr>
            <a:r>
              <a:rPr lang="en-US" altLang="en-US" sz="1200" b="1" dirty="0" smtClean="0"/>
              <a:t>T. Hastie, R. </a:t>
            </a:r>
            <a:r>
              <a:rPr lang="en-US" altLang="en-US" sz="1200" b="1" dirty="0" err="1" smtClean="0"/>
              <a:t>Tibshirani</a:t>
            </a:r>
            <a:r>
              <a:rPr lang="en-US" altLang="en-US" sz="1200" b="1" dirty="0" smtClean="0"/>
              <a:t>, and J. Friedman, The Elements of Statistical Learning: Data Mining, Inference, and Prediction, 2</a:t>
            </a:r>
            <a:r>
              <a:rPr lang="en-US" altLang="en-US" sz="1200" b="1" baseline="30000" dirty="0" smtClean="0"/>
              <a:t>nd</a:t>
            </a:r>
            <a:r>
              <a:rPr lang="en-US" altLang="en-US" sz="1200" b="1" dirty="0" smtClean="0"/>
              <a:t> ed., Springer-</a:t>
            </a:r>
            <a:r>
              <a:rPr lang="en-US" altLang="en-US" sz="1200" b="1" dirty="0" err="1" smtClean="0"/>
              <a:t>Verlag</a:t>
            </a:r>
            <a:r>
              <a:rPr lang="en-US" altLang="en-US" sz="1200" b="1" dirty="0" smtClean="0"/>
              <a:t>, 2009</a:t>
            </a:r>
          </a:p>
          <a:p>
            <a:pPr eaLnBrk="1" hangingPunct="1">
              <a:lnSpc>
                <a:spcPct val="130000"/>
              </a:lnSpc>
            </a:pPr>
            <a:r>
              <a:rPr lang="en-US" altLang="en-US" sz="1200" b="1" dirty="0" smtClean="0"/>
              <a:t>B. Liu, Web Data Mining, Springer 2006.</a:t>
            </a:r>
          </a:p>
          <a:p>
            <a:pPr eaLnBrk="1" hangingPunct="1">
              <a:lnSpc>
                <a:spcPct val="130000"/>
              </a:lnSpc>
            </a:pPr>
            <a:r>
              <a:rPr lang="en-US" altLang="en-US" sz="1200" b="1" dirty="0" smtClean="0"/>
              <a:t>T. M. Mitchell, Machine Learning, McGraw Hill, 1997</a:t>
            </a:r>
          </a:p>
          <a:p>
            <a:pPr eaLnBrk="1" hangingPunct="1">
              <a:lnSpc>
                <a:spcPct val="130000"/>
              </a:lnSpc>
            </a:pPr>
            <a:r>
              <a:rPr lang="en-US" altLang="en-US" sz="1200" b="1" dirty="0" smtClean="0"/>
              <a:t>G. </a:t>
            </a:r>
            <a:r>
              <a:rPr lang="en-US" altLang="en-US" sz="1200" b="1" dirty="0" err="1" smtClean="0"/>
              <a:t>Piatetsky</a:t>
            </a:r>
            <a:r>
              <a:rPr lang="en-US" altLang="en-US" sz="1200" b="1" dirty="0" smtClean="0"/>
              <a:t>-Shapiro and W. J. </a:t>
            </a:r>
            <a:r>
              <a:rPr lang="en-US" altLang="en-US" sz="1200" b="1" dirty="0" err="1" smtClean="0"/>
              <a:t>Frawley</a:t>
            </a:r>
            <a:r>
              <a:rPr lang="en-US" altLang="en-US" sz="1200" b="1" dirty="0" smtClean="0"/>
              <a:t>. Knowledge Discovery in Databases. AAAI/MIT Press, 1991</a:t>
            </a:r>
          </a:p>
          <a:p>
            <a:pPr eaLnBrk="1" hangingPunct="1">
              <a:lnSpc>
                <a:spcPct val="130000"/>
              </a:lnSpc>
            </a:pPr>
            <a:r>
              <a:rPr lang="en-US" altLang="en-US" sz="1200" b="1" dirty="0" smtClean="0"/>
              <a:t>P.-N. Tan, M. Steinbach and V. Kumar, Introduction to Data Mining, Wiley, 2005</a:t>
            </a:r>
          </a:p>
          <a:p>
            <a:pPr eaLnBrk="1" hangingPunct="1">
              <a:lnSpc>
                <a:spcPct val="130000"/>
              </a:lnSpc>
            </a:pPr>
            <a:r>
              <a:rPr lang="en-US" altLang="en-US" sz="1200" b="1" dirty="0" smtClean="0"/>
              <a:t>S. M. Weiss and N. </a:t>
            </a:r>
            <a:r>
              <a:rPr lang="en-US" altLang="en-US" sz="1200" b="1" dirty="0" err="1" smtClean="0"/>
              <a:t>Indurkhya</a:t>
            </a:r>
            <a:r>
              <a:rPr lang="en-US" altLang="en-US" sz="1200" b="1" dirty="0" smtClean="0"/>
              <a:t>, Predictive Data Mining, Morgan Kaufmann, 1998</a:t>
            </a:r>
          </a:p>
          <a:p>
            <a:pPr eaLnBrk="1" hangingPunct="1">
              <a:lnSpc>
                <a:spcPct val="130000"/>
              </a:lnSpc>
            </a:pPr>
            <a:r>
              <a:rPr lang="en-US" altLang="en-US" sz="1200" b="1" dirty="0" smtClean="0"/>
              <a:t>I. H. Witten and E. Frank,  Data Mining: Practical Machine Learning Tools and Techniques with Java Implementations, Morgan Kaufmann, 2</a:t>
            </a:r>
            <a:r>
              <a:rPr lang="en-US" altLang="en-US" sz="1200" b="1" baseline="30000" dirty="0" smtClean="0"/>
              <a:t>nd</a:t>
            </a:r>
            <a:r>
              <a:rPr lang="en-US" altLang="en-US" sz="1200" b="1" dirty="0" smtClean="0"/>
              <a:t> ed. 2005</a:t>
            </a:r>
          </a:p>
        </p:txBody>
      </p:sp>
      <p:sp>
        <p:nvSpPr>
          <p:cNvPr id="2" name="Slide Number Placeholder 1"/>
          <p:cNvSpPr>
            <a:spLocks noGrp="1"/>
          </p:cNvSpPr>
          <p:nvPr>
            <p:ph type="sldNum" sz="quarter" idx="12"/>
          </p:nvPr>
        </p:nvSpPr>
        <p:spPr/>
        <p:txBody>
          <a:bodyPr/>
          <a:lstStyle/>
          <a:p>
            <a:fld id="{0720C1DC-42B2-40D3-A8B4-A7BC19412B87}" type="slidenum">
              <a:rPr lang="en-US" altLang="en-US" smtClean="0">
                <a:solidFill>
                  <a:srgbClr val="000000"/>
                </a:solidFill>
              </a:rPr>
              <a:pPr/>
              <a:t>74</a:t>
            </a:fld>
            <a:endParaRPr lang="en-US" altLang="en-US">
              <a:solidFill>
                <a:srgbClr val="000000"/>
              </a:solidFill>
            </a:endParaRPr>
          </a:p>
        </p:txBody>
      </p:sp>
    </p:spTree>
    <p:extLst>
      <p:ext uri="{BB962C8B-B14F-4D97-AF65-F5344CB8AC3E}">
        <p14:creationId xmlns:p14="http://schemas.microsoft.com/office/powerpoint/2010/main" val="149394735"/>
      </p:ext>
    </p:extLst>
  </p:cSld>
  <p:clrMapOvr>
    <a:masterClrMapping/>
  </p:clrMapOvr>
  <p:transition>
    <p:zo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7030A0"/>
                </a:solidFill>
                <a:latin typeface="Times New Roman" pitchFamily="18" charset="0"/>
                <a:cs typeface="Times New Roman" pitchFamily="18" charset="0"/>
              </a:rPr>
              <a:t>Programme Outcome (PO)</a:t>
            </a:r>
            <a:endParaRPr lang="en-US" sz="3600" dirty="0">
              <a:solidFill>
                <a:srgbClr val="7030A0"/>
              </a:solidFill>
              <a:latin typeface="Times New Roman" pitchFamily="18" charset="0"/>
              <a:cs typeface="Times New Roman" pitchFamily="18"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06449290"/>
              </p:ext>
            </p:extLst>
          </p:nvPr>
        </p:nvGraphicFramePr>
        <p:xfrm>
          <a:off x="304802" y="1447800"/>
          <a:ext cx="8534399" cy="3809999"/>
        </p:xfrm>
        <a:graphic>
          <a:graphicData uri="http://schemas.openxmlformats.org/drawingml/2006/table">
            <a:tbl>
              <a:tblPr/>
              <a:tblGrid>
                <a:gridCol w="685798"/>
                <a:gridCol w="685800"/>
                <a:gridCol w="2153537"/>
                <a:gridCol w="417439"/>
                <a:gridCol w="417438"/>
                <a:gridCol w="417439"/>
                <a:gridCol w="417438"/>
                <a:gridCol w="417439"/>
                <a:gridCol w="417439"/>
                <a:gridCol w="417439"/>
                <a:gridCol w="417439"/>
                <a:gridCol w="417438"/>
                <a:gridCol w="417439"/>
                <a:gridCol w="417438"/>
                <a:gridCol w="417439"/>
              </a:tblGrid>
              <a:tr h="512283">
                <a:tc rowSpan="3">
                  <a:txBody>
                    <a:bodyPr/>
                    <a:lstStyle/>
                    <a:p>
                      <a:pPr marL="473710" marR="0" indent="-279400" algn="ctr">
                        <a:lnSpc>
                          <a:spcPct val="101000"/>
                        </a:lnSpc>
                        <a:spcBef>
                          <a:spcPts val="550"/>
                        </a:spcBef>
                        <a:spcAft>
                          <a:spcPts val="0"/>
                        </a:spcAft>
                      </a:pPr>
                      <a:r>
                        <a:rPr lang="en-US" sz="2000" b="1" dirty="0" smtClean="0">
                          <a:solidFill>
                            <a:srgbClr val="FF0000"/>
                          </a:solidFill>
                          <a:latin typeface="Times New Roman" pitchFamily="18" charset="0"/>
                          <a:ea typeface="Arial"/>
                          <a:cs typeface="Times New Roman" pitchFamily="18" charset="0"/>
                        </a:rPr>
                        <a:t>YEAR</a:t>
                      </a:r>
                      <a:endParaRPr lang="en-US" sz="2000" dirty="0" smtClean="0">
                        <a:latin typeface="Times New Roman" pitchFamily="18" charset="0"/>
                        <a:ea typeface="Arial"/>
                        <a:cs typeface="Times New Roman" pitchFamily="18" charset="0"/>
                      </a:endParaRPr>
                    </a:p>
                    <a:p>
                      <a:pPr marL="473710" marR="0" indent="-279400" algn="ctr">
                        <a:lnSpc>
                          <a:spcPct val="101000"/>
                        </a:lnSpc>
                        <a:spcBef>
                          <a:spcPts val="550"/>
                        </a:spcBef>
                        <a:spcAft>
                          <a:spcPts val="0"/>
                        </a:spcAft>
                      </a:pPr>
                      <a:r>
                        <a:rPr lang="en-US" sz="2000" b="1" dirty="0" smtClean="0">
                          <a:solidFill>
                            <a:srgbClr val="FF0000"/>
                          </a:solidFill>
                          <a:latin typeface="Times New Roman" pitchFamily="18" charset="0"/>
                          <a:ea typeface="Arial"/>
                          <a:cs typeface="Times New Roman" pitchFamily="18" charset="0"/>
                        </a:rPr>
                        <a:t>III</a:t>
                      </a:r>
                      <a:endParaRPr lang="en-US" sz="2000" dirty="0" smtClean="0">
                        <a:latin typeface="Times New Roman" pitchFamily="18" charset="0"/>
                        <a:ea typeface="Arial"/>
                        <a:cs typeface="Times New Roman" pitchFamily="18" charset="0"/>
                      </a:endParaRPr>
                    </a:p>
                    <a:p>
                      <a:pPr marL="473710" marR="0" indent="-279400" algn="ctr">
                        <a:lnSpc>
                          <a:spcPct val="101000"/>
                        </a:lnSpc>
                        <a:spcBef>
                          <a:spcPts val="550"/>
                        </a:spcBef>
                        <a:spcAft>
                          <a:spcPts val="0"/>
                        </a:spcAft>
                      </a:pPr>
                      <a:endParaRPr lang="en-US" sz="2000" dirty="0">
                        <a:latin typeface="Times New Roman" pitchFamily="18" charset="0"/>
                        <a:ea typeface="Arial"/>
                        <a:cs typeface="Times New Roman" pitchFamily="18" charset="0"/>
                      </a:endParaRPr>
                    </a:p>
                  </a:txBody>
                  <a:tcPr marL="0" marR="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473710" marR="0" indent="-279400" algn="ctr">
                        <a:lnSpc>
                          <a:spcPct val="101000"/>
                        </a:lnSpc>
                        <a:spcBef>
                          <a:spcPts val="550"/>
                        </a:spcBef>
                        <a:spcAft>
                          <a:spcPts val="0"/>
                        </a:spcAft>
                      </a:pPr>
                      <a:r>
                        <a:rPr lang="en-US" sz="2000" b="1" dirty="0">
                          <a:solidFill>
                            <a:srgbClr val="17365D"/>
                          </a:solidFill>
                          <a:latin typeface="Times New Roman" pitchFamily="18" charset="0"/>
                          <a:ea typeface="Arial"/>
                          <a:cs typeface="Times New Roman" pitchFamily="18" charset="0"/>
                        </a:rPr>
                        <a:t>SEMESTER  </a:t>
                      </a:r>
                      <a:endParaRPr lang="en-US" sz="2000" b="1" dirty="0" smtClean="0">
                        <a:solidFill>
                          <a:srgbClr val="17365D"/>
                        </a:solidFill>
                        <a:latin typeface="Times New Roman" pitchFamily="18" charset="0"/>
                        <a:ea typeface="Arial"/>
                        <a:cs typeface="Times New Roman" pitchFamily="18" charset="0"/>
                      </a:endParaRPr>
                    </a:p>
                    <a:p>
                      <a:pPr marL="473710" marR="0" indent="-279400" algn="ctr">
                        <a:lnSpc>
                          <a:spcPct val="101000"/>
                        </a:lnSpc>
                        <a:spcBef>
                          <a:spcPts val="550"/>
                        </a:spcBef>
                        <a:spcAft>
                          <a:spcPts val="0"/>
                        </a:spcAft>
                      </a:pPr>
                      <a:r>
                        <a:rPr lang="en-US" sz="2400" b="1" kern="1200" dirty="0" smtClean="0">
                          <a:solidFill>
                            <a:srgbClr val="17365D"/>
                          </a:solidFill>
                          <a:latin typeface="Times New Roman" pitchFamily="18" charset="0"/>
                          <a:ea typeface="Arial"/>
                          <a:cs typeface="Times New Roman" pitchFamily="18" charset="0"/>
                        </a:rPr>
                        <a:t>I</a:t>
                      </a:r>
                      <a:endParaRPr lang="en-US" sz="2400" b="1" kern="1200" dirty="0">
                        <a:solidFill>
                          <a:srgbClr val="17365D"/>
                        </a:solidFill>
                        <a:latin typeface="Times New Roman" pitchFamily="18" charset="0"/>
                        <a:ea typeface="Arial"/>
                        <a:cs typeface="Times New Roman" pitchFamily="18" charset="0"/>
                      </a:endParaRPr>
                    </a:p>
                  </a:txBody>
                  <a:tcPr marL="0" marR="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69215" marR="462280" algn="l">
                        <a:lnSpc>
                          <a:spcPct val="100000"/>
                        </a:lnSpc>
                        <a:spcBef>
                          <a:spcPts val="95"/>
                        </a:spcBef>
                        <a:spcAft>
                          <a:spcPts val="0"/>
                        </a:spcAft>
                      </a:pPr>
                      <a:r>
                        <a:rPr lang="en-US" sz="2000" b="1" dirty="0" smtClean="0">
                          <a:solidFill>
                            <a:srgbClr val="00B050"/>
                          </a:solidFill>
                          <a:latin typeface="Times New Roman" pitchFamily="18" charset="0"/>
                          <a:ea typeface="Arial"/>
                          <a:cs typeface="Times New Roman" pitchFamily="18" charset="0"/>
                        </a:rPr>
                        <a:t>COURSE </a:t>
                      </a:r>
                      <a:r>
                        <a:rPr lang="en-US" sz="2000" b="1" dirty="0">
                          <a:solidFill>
                            <a:srgbClr val="00B050"/>
                          </a:solidFill>
                          <a:latin typeface="Times New Roman" pitchFamily="18" charset="0"/>
                          <a:ea typeface="Arial"/>
                          <a:cs typeface="Times New Roman" pitchFamily="18" charset="0"/>
                        </a:rPr>
                        <a:t>TITLE</a:t>
                      </a:r>
                      <a:endParaRPr lang="en-US" sz="2000" dirty="0">
                        <a:latin typeface="Times New Roman" pitchFamily="18" charset="0"/>
                        <a:ea typeface="Arial"/>
                        <a:cs typeface="Times New Roman"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12">
                  <a:txBody>
                    <a:bodyPr/>
                    <a:lstStyle/>
                    <a:p>
                      <a:pPr marL="0" marR="80645" algn="ctr">
                        <a:lnSpc>
                          <a:spcPct val="100000"/>
                        </a:lnSpc>
                        <a:spcBef>
                          <a:spcPts val="670"/>
                        </a:spcBef>
                        <a:spcAft>
                          <a:spcPts val="0"/>
                        </a:spcAft>
                      </a:pPr>
                      <a:r>
                        <a:rPr lang="en-US" sz="2000" b="1" dirty="0">
                          <a:solidFill>
                            <a:srgbClr val="002060"/>
                          </a:solidFill>
                          <a:latin typeface="Times New Roman" pitchFamily="18" charset="0"/>
                          <a:ea typeface="Arial"/>
                          <a:cs typeface="Times New Roman" pitchFamily="18" charset="0"/>
                        </a:rPr>
                        <a:t>Program Outcome(PO)</a:t>
                      </a:r>
                      <a:endParaRPr lang="en-US" sz="2000" dirty="0">
                        <a:latin typeface="Times New Roman" pitchFamily="18" charset="0"/>
                        <a:ea typeface="Arial"/>
                        <a:cs typeface="Times New Roman"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r>
              <a:tr h="672172">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9525" marR="0" algn="ctr">
                        <a:lnSpc>
                          <a:spcPct val="100000"/>
                        </a:lnSpc>
                        <a:spcBef>
                          <a:spcPts val="685"/>
                        </a:spcBef>
                        <a:spcAft>
                          <a:spcPts val="0"/>
                        </a:spcAft>
                      </a:pPr>
                      <a:r>
                        <a:rPr lang="en-US" sz="2000" b="1" dirty="0" smtClean="0">
                          <a:solidFill>
                            <a:schemeClr val="tx1"/>
                          </a:solidFill>
                          <a:latin typeface="Times New Roman" pitchFamily="18" charset="0"/>
                          <a:ea typeface="Arial"/>
                          <a:cs typeface="Times New Roman" pitchFamily="18" charset="0"/>
                        </a:rPr>
                        <a:t>1</a:t>
                      </a:r>
                      <a:endParaRPr lang="en-US" sz="2000" b="1" dirty="0">
                        <a:solidFill>
                          <a:schemeClr val="tx1"/>
                        </a:solidFill>
                        <a:latin typeface="Times New Roman" pitchFamily="18" charset="0"/>
                        <a:ea typeface="Arial"/>
                        <a:cs typeface="Times New Roman"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525" marR="0" algn="ctr">
                        <a:lnSpc>
                          <a:spcPct val="100000"/>
                        </a:lnSpc>
                        <a:spcBef>
                          <a:spcPts val="685"/>
                        </a:spcBef>
                        <a:spcAft>
                          <a:spcPts val="0"/>
                        </a:spcAft>
                      </a:pPr>
                      <a:r>
                        <a:rPr lang="en-US" sz="2000" b="1" dirty="0" smtClean="0">
                          <a:solidFill>
                            <a:schemeClr val="tx1"/>
                          </a:solidFill>
                          <a:latin typeface="Times New Roman" pitchFamily="18" charset="0"/>
                          <a:ea typeface="Arial"/>
                          <a:cs typeface="Times New Roman" pitchFamily="18" charset="0"/>
                        </a:rPr>
                        <a:t>2</a:t>
                      </a:r>
                      <a:endParaRPr lang="en-US" sz="2000" b="1" dirty="0">
                        <a:solidFill>
                          <a:schemeClr val="tx1"/>
                        </a:solidFill>
                        <a:latin typeface="Times New Roman" pitchFamily="18" charset="0"/>
                        <a:ea typeface="Arial"/>
                        <a:cs typeface="Times New Roman"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525" marR="0" algn="ctr">
                        <a:lnSpc>
                          <a:spcPct val="100000"/>
                        </a:lnSpc>
                        <a:spcBef>
                          <a:spcPts val="685"/>
                        </a:spcBef>
                        <a:spcAft>
                          <a:spcPts val="0"/>
                        </a:spcAft>
                      </a:pPr>
                      <a:r>
                        <a:rPr lang="en-US" sz="2000" b="1" dirty="0" smtClean="0">
                          <a:solidFill>
                            <a:schemeClr val="tx1"/>
                          </a:solidFill>
                          <a:latin typeface="Times New Roman" pitchFamily="18" charset="0"/>
                          <a:ea typeface="Arial"/>
                          <a:cs typeface="Times New Roman" pitchFamily="18" charset="0"/>
                        </a:rPr>
                        <a:t>3</a:t>
                      </a:r>
                      <a:endParaRPr lang="en-US" sz="2000" b="1" dirty="0">
                        <a:solidFill>
                          <a:schemeClr val="tx1"/>
                        </a:solidFill>
                        <a:latin typeface="Times New Roman" pitchFamily="18" charset="0"/>
                        <a:ea typeface="Arial"/>
                        <a:cs typeface="Times New Roman"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525" marR="0" algn="ctr">
                        <a:lnSpc>
                          <a:spcPct val="100000"/>
                        </a:lnSpc>
                        <a:spcBef>
                          <a:spcPts val="685"/>
                        </a:spcBef>
                        <a:spcAft>
                          <a:spcPts val="0"/>
                        </a:spcAft>
                      </a:pPr>
                      <a:r>
                        <a:rPr lang="en-US" sz="2000" b="1" dirty="0" smtClean="0">
                          <a:solidFill>
                            <a:schemeClr val="tx1"/>
                          </a:solidFill>
                          <a:latin typeface="Times New Roman" pitchFamily="18" charset="0"/>
                          <a:ea typeface="Arial"/>
                          <a:cs typeface="Times New Roman" pitchFamily="18" charset="0"/>
                        </a:rPr>
                        <a:t>4</a:t>
                      </a:r>
                      <a:endParaRPr lang="en-US" sz="2000" b="1" dirty="0">
                        <a:solidFill>
                          <a:schemeClr val="tx1"/>
                        </a:solidFill>
                        <a:latin typeface="Times New Roman" pitchFamily="18" charset="0"/>
                        <a:ea typeface="Arial"/>
                        <a:cs typeface="Times New Roman"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525" marR="0" algn="ctr">
                        <a:lnSpc>
                          <a:spcPct val="100000"/>
                        </a:lnSpc>
                        <a:spcBef>
                          <a:spcPts val="685"/>
                        </a:spcBef>
                        <a:spcAft>
                          <a:spcPts val="0"/>
                        </a:spcAft>
                      </a:pPr>
                      <a:r>
                        <a:rPr lang="en-US" sz="2000" b="1" dirty="0" smtClean="0">
                          <a:solidFill>
                            <a:schemeClr val="tx1"/>
                          </a:solidFill>
                          <a:latin typeface="Times New Roman" pitchFamily="18" charset="0"/>
                          <a:ea typeface="Arial"/>
                          <a:cs typeface="Times New Roman" pitchFamily="18" charset="0"/>
                        </a:rPr>
                        <a:t>5</a:t>
                      </a:r>
                      <a:endParaRPr lang="en-US" sz="2000" b="1" dirty="0">
                        <a:solidFill>
                          <a:schemeClr val="tx1"/>
                        </a:solidFill>
                        <a:latin typeface="Times New Roman" pitchFamily="18" charset="0"/>
                        <a:ea typeface="Arial"/>
                        <a:cs typeface="Times New Roman"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525" marR="0" algn="ctr">
                        <a:lnSpc>
                          <a:spcPct val="100000"/>
                        </a:lnSpc>
                        <a:spcBef>
                          <a:spcPts val="685"/>
                        </a:spcBef>
                        <a:spcAft>
                          <a:spcPts val="0"/>
                        </a:spcAft>
                      </a:pPr>
                      <a:r>
                        <a:rPr lang="en-US" sz="2000" b="1" dirty="0" smtClean="0">
                          <a:solidFill>
                            <a:schemeClr val="tx1"/>
                          </a:solidFill>
                          <a:latin typeface="Times New Roman" pitchFamily="18" charset="0"/>
                          <a:ea typeface="Arial"/>
                          <a:cs typeface="Times New Roman" pitchFamily="18" charset="0"/>
                        </a:rPr>
                        <a:t>6</a:t>
                      </a:r>
                      <a:endParaRPr lang="en-US" sz="2000" b="1" dirty="0">
                        <a:solidFill>
                          <a:schemeClr val="tx1"/>
                        </a:solidFill>
                        <a:latin typeface="Times New Roman" pitchFamily="18" charset="0"/>
                        <a:ea typeface="Arial"/>
                        <a:cs typeface="Times New Roman"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525" marR="0" algn="ctr">
                        <a:lnSpc>
                          <a:spcPct val="100000"/>
                        </a:lnSpc>
                        <a:spcBef>
                          <a:spcPts val="685"/>
                        </a:spcBef>
                        <a:spcAft>
                          <a:spcPts val="0"/>
                        </a:spcAft>
                      </a:pPr>
                      <a:r>
                        <a:rPr lang="en-US" sz="2000" b="1" dirty="0" smtClean="0">
                          <a:solidFill>
                            <a:schemeClr val="tx1"/>
                          </a:solidFill>
                          <a:latin typeface="Times New Roman" pitchFamily="18" charset="0"/>
                          <a:ea typeface="Arial"/>
                          <a:cs typeface="Times New Roman" pitchFamily="18" charset="0"/>
                        </a:rPr>
                        <a:t>7</a:t>
                      </a:r>
                      <a:endParaRPr lang="en-US" sz="2000" b="1" dirty="0">
                        <a:solidFill>
                          <a:schemeClr val="tx1"/>
                        </a:solidFill>
                        <a:latin typeface="Times New Roman" pitchFamily="18" charset="0"/>
                        <a:ea typeface="Arial"/>
                        <a:cs typeface="Times New Roman"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525" marR="0" algn="ctr">
                        <a:lnSpc>
                          <a:spcPct val="100000"/>
                        </a:lnSpc>
                        <a:spcBef>
                          <a:spcPts val="685"/>
                        </a:spcBef>
                        <a:spcAft>
                          <a:spcPts val="0"/>
                        </a:spcAft>
                      </a:pPr>
                      <a:r>
                        <a:rPr lang="en-US" sz="2000" b="1" dirty="0" smtClean="0">
                          <a:solidFill>
                            <a:schemeClr val="tx1"/>
                          </a:solidFill>
                          <a:latin typeface="Times New Roman" pitchFamily="18" charset="0"/>
                          <a:ea typeface="Arial"/>
                          <a:cs typeface="Times New Roman" pitchFamily="18" charset="0"/>
                        </a:rPr>
                        <a:t>8</a:t>
                      </a:r>
                      <a:endParaRPr lang="en-US" sz="2000" b="1" dirty="0">
                        <a:solidFill>
                          <a:schemeClr val="tx1"/>
                        </a:solidFill>
                        <a:latin typeface="Times New Roman" pitchFamily="18" charset="0"/>
                        <a:ea typeface="Arial"/>
                        <a:cs typeface="Times New Roman"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525" marR="0" algn="ctr">
                        <a:lnSpc>
                          <a:spcPct val="100000"/>
                        </a:lnSpc>
                        <a:spcBef>
                          <a:spcPts val="685"/>
                        </a:spcBef>
                        <a:spcAft>
                          <a:spcPts val="0"/>
                        </a:spcAft>
                      </a:pPr>
                      <a:r>
                        <a:rPr lang="en-US" sz="2000" b="1" dirty="0" smtClean="0">
                          <a:solidFill>
                            <a:schemeClr val="tx1"/>
                          </a:solidFill>
                          <a:latin typeface="Times New Roman" pitchFamily="18" charset="0"/>
                          <a:ea typeface="Arial"/>
                          <a:cs typeface="Times New Roman" pitchFamily="18" charset="0"/>
                        </a:rPr>
                        <a:t>9</a:t>
                      </a:r>
                      <a:endParaRPr lang="en-US" sz="2000" b="1" dirty="0">
                        <a:solidFill>
                          <a:schemeClr val="tx1"/>
                        </a:solidFill>
                        <a:latin typeface="Times New Roman" pitchFamily="18" charset="0"/>
                        <a:ea typeface="Arial"/>
                        <a:cs typeface="Times New Roman"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525" marR="0" algn="ctr">
                        <a:lnSpc>
                          <a:spcPct val="100000"/>
                        </a:lnSpc>
                        <a:spcBef>
                          <a:spcPts val="685"/>
                        </a:spcBef>
                        <a:spcAft>
                          <a:spcPts val="0"/>
                        </a:spcAft>
                      </a:pPr>
                      <a:r>
                        <a:rPr lang="en-US" sz="2000" b="1" dirty="0" smtClean="0">
                          <a:solidFill>
                            <a:schemeClr val="tx1"/>
                          </a:solidFill>
                          <a:latin typeface="Times New Roman" pitchFamily="18" charset="0"/>
                          <a:ea typeface="Arial"/>
                          <a:cs typeface="Times New Roman" pitchFamily="18" charset="0"/>
                        </a:rPr>
                        <a:t>10</a:t>
                      </a:r>
                      <a:endParaRPr lang="en-US" sz="2000" b="1" dirty="0">
                        <a:solidFill>
                          <a:schemeClr val="tx1"/>
                        </a:solidFill>
                        <a:latin typeface="Times New Roman" pitchFamily="18" charset="0"/>
                        <a:ea typeface="Arial"/>
                        <a:cs typeface="Times New Roman"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525" marR="0" algn="ctr">
                        <a:lnSpc>
                          <a:spcPct val="100000"/>
                        </a:lnSpc>
                        <a:spcBef>
                          <a:spcPts val="685"/>
                        </a:spcBef>
                        <a:spcAft>
                          <a:spcPts val="0"/>
                        </a:spcAft>
                      </a:pPr>
                      <a:r>
                        <a:rPr lang="en-US" sz="2000" b="1" dirty="0" smtClean="0">
                          <a:solidFill>
                            <a:schemeClr val="tx1"/>
                          </a:solidFill>
                          <a:latin typeface="Times New Roman" pitchFamily="18" charset="0"/>
                          <a:ea typeface="Arial"/>
                          <a:cs typeface="Times New Roman" pitchFamily="18" charset="0"/>
                        </a:rPr>
                        <a:t>11</a:t>
                      </a:r>
                      <a:endParaRPr lang="en-US" sz="2000" b="1" dirty="0">
                        <a:solidFill>
                          <a:schemeClr val="tx1"/>
                        </a:solidFill>
                        <a:latin typeface="Times New Roman" pitchFamily="18" charset="0"/>
                        <a:ea typeface="Arial"/>
                        <a:cs typeface="Times New Roman"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525" marR="0" algn="ctr">
                        <a:lnSpc>
                          <a:spcPct val="100000"/>
                        </a:lnSpc>
                        <a:spcBef>
                          <a:spcPts val="685"/>
                        </a:spcBef>
                        <a:spcAft>
                          <a:spcPts val="0"/>
                        </a:spcAft>
                      </a:pPr>
                      <a:r>
                        <a:rPr lang="en-US" sz="2000" b="1" dirty="0" smtClean="0">
                          <a:solidFill>
                            <a:schemeClr val="tx1"/>
                          </a:solidFill>
                          <a:latin typeface="Times New Roman" pitchFamily="18" charset="0"/>
                          <a:ea typeface="Arial"/>
                          <a:cs typeface="Times New Roman" pitchFamily="18" charset="0"/>
                        </a:rPr>
                        <a:t>12</a:t>
                      </a:r>
                      <a:endParaRPr lang="en-US" sz="2000" b="1" dirty="0">
                        <a:solidFill>
                          <a:schemeClr val="tx1"/>
                        </a:solidFill>
                        <a:latin typeface="Times New Roman" pitchFamily="18" charset="0"/>
                        <a:ea typeface="Arial"/>
                        <a:cs typeface="Times New Roman"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25544">
                <a:tc vMerge="1">
                  <a:txBody>
                    <a:bodyPr/>
                    <a:lstStyle/>
                    <a:p>
                      <a:endParaRPr lang="en-US"/>
                    </a:p>
                  </a:txBody>
                  <a:tcPr/>
                </a:tc>
                <a:tc vMerge="1">
                  <a:txBody>
                    <a:bodyPr/>
                    <a:lstStyle/>
                    <a:p>
                      <a:endParaRPr lang="en-US"/>
                    </a:p>
                  </a:txBody>
                  <a:tcPr/>
                </a:tc>
                <a:tc>
                  <a:txBody>
                    <a:bodyPr/>
                    <a:lstStyle/>
                    <a:p>
                      <a:pPr marL="0" marR="369570" algn="ctr">
                        <a:lnSpc>
                          <a:spcPts val="1270"/>
                        </a:lnSpc>
                        <a:spcBef>
                          <a:spcPts val="0"/>
                        </a:spcBef>
                        <a:spcAft>
                          <a:spcPts val="0"/>
                        </a:spcAft>
                      </a:pPr>
                      <a:r>
                        <a:rPr lang="en-US" sz="2000" dirty="0" smtClean="0">
                          <a:latin typeface="Times New Roman" pitchFamily="18" charset="0"/>
                          <a:ea typeface="Calibri"/>
                          <a:cs typeface="Times New Roman" pitchFamily="18" charset="0"/>
                        </a:rPr>
                        <a:t> </a:t>
                      </a:r>
                    </a:p>
                    <a:p>
                      <a:pPr marL="185738" marR="369570" indent="0" algn="ctr">
                        <a:lnSpc>
                          <a:spcPct val="100000"/>
                        </a:lnSpc>
                        <a:spcBef>
                          <a:spcPts val="0"/>
                        </a:spcBef>
                        <a:spcAft>
                          <a:spcPts val="0"/>
                        </a:spcAft>
                      </a:pPr>
                      <a:r>
                        <a:rPr lang="en-US" sz="2000" dirty="0" smtClean="0">
                          <a:solidFill>
                            <a:schemeClr val="tx1"/>
                          </a:solidFill>
                          <a:latin typeface="Times New Roman" pitchFamily="18" charset="0"/>
                          <a:ea typeface="Calibri"/>
                          <a:cs typeface="Times New Roman" pitchFamily="18" charset="0"/>
                        </a:rPr>
                        <a:t> </a:t>
                      </a:r>
                      <a:r>
                        <a:rPr lang="en-US" sz="1600" b="1" i="0" u="none" strike="noStrike" kern="1200" baseline="0" dirty="0" smtClean="0">
                          <a:solidFill>
                            <a:schemeClr val="tx1"/>
                          </a:solidFill>
                          <a:latin typeface="Times New Roman" pitchFamily="18" charset="0"/>
                          <a:ea typeface="+mn-ea"/>
                          <a:cs typeface="Times New Roman" pitchFamily="18" charset="0"/>
                        </a:rPr>
                        <a:t>DATA WAREHOUSING AND DATA MINING</a:t>
                      </a:r>
                      <a:endParaRPr lang="en-US" sz="1800" b="1" dirty="0">
                        <a:solidFill>
                          <a:schemeClr val="tx1"/>
                        </a:solidFill>
                        <a:latin typeface="Times New Roman" pitchFamily="18" charset="0"/>
                        <a:ea typeface="Arial"/>
                        <a:cs typeface="Times New Roman"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dirty="0" smtClean="0">
                          <a:latin typeface="Arial Black"/>
                          <a:ea typeface="Arial"/>
                          <a:cs typeface="Times New Roman" pitchFamily="18" charset="0"/>
                        </a:rPr>
                        <a:t>√</a:t>
                      </a:r>
                      <a:endParaRPr lang="en-US" sz="2000" dirty="0">
                        <a:latin typeface="Times New Roman" pitchFamily="18" charset="0"/>
                        <a:ea typeface="Arial"/>
                        <a:cs typeface="Times New Roman" pitchFamily="18" charset="0"/>
                      </a:endParaRPr>
                    </a:p>
                  </a:txBody>
                  <a:tcPr marL="0" marR="0" marT="0" marB="0" vert="wordArtVert">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2000" dirty="0" smtClean="0">
                          <a:latin typeface="Arial Black"/>
                          <a:ea typeface="Arial"/>
                          <a:cs typeface="Times New Roman" pitchFamily="18" charset="0"/>
                        </a:rPr>
                        <a:t>√</a:t>
                      </a:r>
                      <a:endParaRPr lang="en-US" sz="2000" dirty="0" smtClean="0">
                        <a:latin typeface="Times New Roman" pitchFamily="18" charset="0"/>
                        <a:ea typeface="Arial"/>
                        <a:cs typeface="Times New Roman" pitchFamily="18" charset="0"/>
                      </a:endParaRPr>
                    </a:p>
                    <a:p>
                      <a:pPr marL="0" marR="0" algn="ctr">
                        <a:lnSpc>
                          <a:spcPct val="115000"/>
                        </a:lnSpc>
                        <a:spcBef>
                          <a:spcPts val="0"/>
                        </a:spcBef>
                        <a:spcAft>
                          <a:spcPts val="0"/>
                        </a:spcAft>
                      </a:pPr>
                      <a:endParaRPr lang="en-US" sz="2000" dirty="0">
                        <a:latin typeface="Times New Roman" pitchFamily="18" charset="0"/>
                        <a:ea typeface="Arial"/>
                        <a:cs typeface="Times New Roman" pitchFamily="18" charset="0"/>
                      </a:endParaRPr>
                    </a:p>
                  </a:txBody>
                  <a:tcPr marL="0" marR="0" marT="0" marB="0" vert="wordArtVert">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2000" dirty="0" smtClean="0">
                          <a:latin typeface="Arial Black"/>
                          <a:ea typeface="Arial"/>
                          <a:cs typeface="Times New Roman" pitchFamily="18" charset="0"/>
                        </a:rPr>
                        <a:t>√</a:t>
                      </a:r>
                      <a:endParaRPr lang="en-US" sz="2000" dirty="0" smtClean="0">
                        <a:latin typeface="Times New Roman" pitchFamily="18" charset="0"/>
                        <a:ea typeface="Arial"/>
                        <a:cs typeface="Times New Roman" pitchFamily="18" charset="0"/>
                      </a:endParaRPr>
                    </a:p>
                    <a:p>
                      <a:pPr marL="0" marR="0" algn="ctr">
                        <a:lnSpc>
                          <a:spcPct val="115000"/>
                        </a:lnSpc>
                        <a:spcBef>
                          <a:spcPts val="0"/>
                        </a:spcBef>
                        <a:spcAft>
                          <a:spcPts val="0"/>
                        </a:spcAft>
                      </a:pPr>
                      <a:endParaRPr lang="en-US" sz="2000" dirty="0">
                        <a:latin typeface="Times New Roman" pitchFamily="18" charset="0"/>
                        <a:ea typeface="Arial"/>
                        <a:cs typeface="Times New Roman" pitchFamily="18" charset="0"/>
                      </a:endParaRPr>
                    </a:p>
                  </a:txBody>
                  <a:tcPr marL="0" marR="0" marT="0" marB="0" vert="wordArtVert">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2000" dirty="0">
                        <a:latin typeface="Times New Roman" pitchFamily="18" charset="0"/>
                        <a:ea typeface="Arial"/>
                        <a:cs typeface="Times New Roman" pitchFamily="18" charset="0"/>
                      </a:endParaRPr>
                    </a:p>
                  </a:txBody>
                  <a:tcPr marL="0" marR="0" marT="0" marB="0" vert="wordArtVert">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endParaRPr lang="en-US" sz="2000" dirty="0" smtClean="0">
                        <a:latin typeface="Times New Roman" pitchFamily="18" charset="0"/>
                        <a:ea typeface="Arial"/>
                        <a:cs typeface="Times New Roman" pitchFamily="18" charset="0"/>
                      </a:endParaRPr>
                    </a:p>
                    <a:p>
                      <a:pPr marL="0" marR="0" algn="ctr">
                        <a:lnSpc>
                          <a:spcPct val="115000"/>
                        </a:lnSpc>
                        <a:spcBef>
                          <a:spcPts val="0"/>
                        </a:spcBef>
                        <a:spcAft>
                          <a:spcPts val="0"/>
                        </a:spcAft>
                      </a:pPr>
                      <a:endParaRPr lang="en-US" sz="2000" dirty="0">
                        <a:latin typeface="Times New Roman" pitchFamily="18" charset="0"/>
                        <a:ea typeface="Arial"/>
                        <a:cs typeface="Times New Roman" pitchFamily="18" charset="0"/>
                      </a:endParaRPr>
                    </a:p>
                  </a:txBody>
                  <a:tcPr marL="0" marR="0" marT="0" marB="0" vert="wordArtVert">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2000" dirty="0">
                        <a:latin typeface="Times New Roman" pitchFamily="18" charset="0"/>
                        <a:ea typeface="Arial"/>
                        <a:cs typeface="Times New Roman" pitchFamily="18" charset="0"/>
                      </a:endParaRPr>
                    </a:p>
                  </a:txBody>
                  <a:tcPr marL="0" marR="0" marT="0" marB="0" vert="wordArtVert">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2000" dirty="0">
                        <a:latin typeface="Times New Roman" pitchFamily="18" charset="0"/>
                        <a:ea typeface="Arial"/>
                        <a:cs typeface="Times New Roman" pitchFamily="18" charset="0"/>
                      </a:endParaRPr>
                    </a:p>
                  </a:txBody>
                  <a:tcPr marL="0" marR="0" marT="0" marB="0" vert="wordArtVert">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2000" dirty="0">
                        <a:latin typeface="Times New Roman" pitchFamily="18" charset="0"/>
                        <a:ea typeface="Arial"/>
                        <a:cs typeface="Times New Roman" pitchFamily="18" charset="0"/>
                      </a:endParaRPr>
                    </a:p>
                  </a:txBody>
                  <a:tcPr marL="0" marR="0" marT="0" marB="0" vert="wordArtVert">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2000" dirty="0" smtClean="0">
                          <a:latin typeface="Arial Black"/>
                          <a:ea typeface="Arial"/>
                          <a:cs typeface="Times New Roman" pitchFamily="18" charset="0"/>
                        </a:rPr>
                        <a:t>√</a:t>
                      </a:r>
                      <a:endParaRPr lang="en-US" sz="2000" dirty="0" smtClean="0">
                        <a:latin typeface="Times New Roman" pitchFamily="18" charset="0"/>
                        <a:ea typeface="Arial"/>
                        <a:cs typeface="Times New Roman" pitchFamily="18" charset="0"/>
                      </a:endParaRPr>
                    </a:p>
                    <a:p>
                      <a:pPr marL="0" marR="0" algn="ctr">
                        <a:lnSpc>
                          <a:spcPct val="115000"/>
                        </a:lnSpc>
                        <a:spcBef>
                          <a:spcPts val="0"/>
                        </a:spcBef>
                        <a:spcAft>
                          <a:spcPts val="0"/>
                        </a:spcAft>
                      </a:pPr>
                      <a:endParaRPr lang="en-US" sz="2000" dirty="0">
                        <a:latin typeface="Times New Roman" pitchFamily="18" charset="0"/>
                        <a:ea typeface="Arial"/>
                        <a:cs typeface="Times New Roman" pitchFamily="18" charset="0"/>
                      </a:endParaRPr>
                    </a:p>
                  </a:txBody>
                  <a:tcPr marL="0" marR="0" marT="0" marB="0" vert="wordArtVert">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2000" dirty="0">
                        <a:latin typeface="Times New Roman" pitchFamily="18" charset="0"/>
                        <a:ea typeface="Arial"/>
                        <a:cs typeface="Times New Roman"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2000" dirty="0">
                        <a:latin typeface="Times New Roman" pitchFamily="18" charset="0"/>
                        <a:ea typeface="Arial"/>
                        <a:cs typeface="Times New Roman"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2000" dirty="0">
                        <a:latin typeface="Times New Roman" pitchFamily="18" charset="0"/>
                        <a:ea typeface="Arial"/>
                        <a:cs typeface="Times New Roman"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 name="Slide Number Placeholder 2"/>
          <p:cNvSpPr>
            <a:spLocks noGrp="1"/>
          </p:cNvSpPr>
          <p:nvPr>
            <p:ph type="sldNum" sz="quarter" idx="12"/>
          </p:nvPr>
        </p:nvSpPr>
        <p:spPr/>
        <p:txBody>
          <a:bodyPr/>
          <a:lstStyle/>
          <a:p>
            <a:fld id="{667DE59F-2493-4531-95EF-83AAC670DBB2}" type="slidenum">
              <a:rPr lang="en-US" smtClean="0"/>
              <a:pPr/>
              <a:t>8</a:t>
            </a:fld>
            <a:endParaRPr lang="en-US"/>
          </a:p>
        </p:txBody>
      </p:sp>
    </p:spTree>
    <p:extLst>
      <p:ext uri="{BB962C8B-B14F-4D97-AF65-F5344CB8AC3E}">
        <p14:creationId xmlns:p14="http://schemas.microsoft.com/office/powerpoint/2010/main" val="28171980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458200" cy="914400"/>
          </a:xfrm>
        </p:spPr>
        <p:txBody>
          <a:bodyPr>
            <a:normAutofit/>
          </a:bodyPr>
          <a:lstStyle/>
          <a:p>
            <a:r>
              <a:rPr lang="en-US" sz="3600" b="1" dirty="0" smtClean="0">
                <a:solidFill>
                  <a:srgbClr val="7030A0"/>
                </a:solidFill>
                <a:latin typeface="Times New Roman" pitchFamily="18" charset="0"/>
                <a:cs typeface="Times New Roman" pitchFamily="18" charset="0"/>
              </a:rPr>
              <a:t>Course Outcome (CO)</a:t>
            </a:r>
            <a:endParaRPr lang="en-US" sz="3600" b="1" dirty="0">
              <a:solidFill>
                <a:srgbClr val="7030A0"/>
              </a:solidFill>
              <a:latin typeface="Times New Roman" pitchFamily="18" charset="0"/>
              <a:cs typeface="Times New Roman" pitchFamily="18" charset="0"/>
            </a:endParaRPr>
          </a:p>
        </p:txBody>
      </p:sp>
      <p:sp>
        <p:nvSpPr>
          <p:cNvPr id="3" name="Content Placeholder 2"/>
          <p:cNvSpPr>
            <a:spLocks noGrp="1"/>
          </p:cNvSpPr>
          <p:nvPr>
            <p:ph idx="1"/>
          </p:nvPr>
        </p:nvSpPr>
        <p:spPr>
          <a:xfrm>
            <a:off x="609600" y="914400"/>
            <a:ext cx="8077200" cy="5943600"/>
          </a:xfrm>
        </p:spPr>
        <p:txBody>
          <a:bodyPr>
            <a:normAutofit fontScale="92500" lnSpcReduction="20000"/>
          </a:bodyPr>
          <a:lstStyle/>
          <a:p>
            <a:pPr algn="just">
              <a:buNone/>
            </a:pPr>
            <a:r>
              <a:rPr lang="en-US" b="1" dirty="0" smtClean="0">
                <a:latin typeface="Times New Roman" pitchFamily="18" charset="0"/>
                <a:cs typeface="Times New Roman" pitchFamily="18" charset="0"/>
              </a:rPr>
              <a:t>OUTCOMES:</a:t>
            </a:r>
          </a:p>
          <a:p>
            <a:pPr marL="0" indent="0">
              <a:buNone/>
            </a:pPr>
            <a:r>
              <a:rPr lang="en-US" b="1" dirty="0">
                <a:latin typeface="Times New Roman" pitchFamily="18" charset="0"/>
                <a:cs typeface="Times New Roman" pitchFamily="18" charset="0"/>
              </a:rPr>
              <a:t>	</a:t>
            </a:r>
            <a:r>
              <a:rPr lang="en-US" sz="3500" dirty="0" smtClean="0">
                <a:latin typeface="Times New Roman" pitchFamily="18" charset="0"/>
                <a:cs typeface="Times New Roman" pitchFamily="18" charset="0"/>
              </a:rPr>
              <a:t>Upon </a:t>
            </a:r>
            <a:r>
              <a:rPr lang="en-US" sz="3500" dirty="0">
                <a:latin typeface="Times New Roman" pitchFamily="18" charset="0"/>
                <a:cs typeface="Times New Roman" pitchFamily="18" charset="0"/>
              </a:rPr>
              <a:t>completion of the course, the students will be able to</a:t>
            </a:r>
          </a:p>
          <a:p>
            <a:pPr algn="just"/>
            <a:r>
              <a:rPr lang="en-US" sz="3500" dirty="0" smtClean="0">
                <a:latin typeface="Times New Roman" pitchFamily="18" charset="0"/>
                <a:cs typeface="Times New Roman" pitchFamily="18" charset="0"/>
              </a:rPr>
              <a:t>Demonstrate </a:t>
            </a:r>
            <a:r>
              <a:rPr lang="en-US" sz="3500" dirty="0">
                <a:latin typeface="Times New Roman" pitchFamily="18" charset="0"/>
                <a:cs typeface="Times New Roman" pitchFamily="18" charset="0"/>
              </a:rPr>
              <a:t>the concepts of data warehouse and mining.</a:t>
            </a:r>
          </a:p>
          <a:p>
            <a:pPr algn="just"/>
            <a:r>
              <a:rPr lang="en-US" sz="3500" dirty="0" smtClean="0">
                <a:latin typeface="Times New Roman" pitchFamily="18" charset="0"/>
                <a:cs typeface="Times New Roman" pitchFamily="18" charset="0"/>
              </a:rPr>
              <a:t>Experiment </a:t>
            </a:r>
            <a:r>
              <a:rPr lang="en-US" sz="3500" dirty="0">
                <a:latin typeface="Times New Roman" pitchFamily="18" charset="0"/>
                <a:cs typeface="Times New Roman" pitchFamily="18" charset="0"/>
              </a:rPr>
              <a:t>with data mining and data preprocessing.</a:t>
            </a:r>
          </a:p>
          <a:p>
            <a:pPr algn="just"/>
            <a:r>
              <a:rPr lang="en-US" sz="3500" dirty="0" smtClean="0">
                <a:latin typeface="Times New Roman" pitchFamily="18" charset="0"/>
                <a:cs typeface="Times New Roman" pitchFamily="18" charset="0"/>
              </a:rPr>
              <a:t>Organize </a:t>
            </a:r>
            <a:r>
              <a:rPr lang="en-US" sz="3500" dirty="0">
                <a:latin typeface="Times New Roman" pitchFamily="18" charset="0"/>
                <a:cs typeface="Times New Roman" pitchFamily="18" charset="0"/>
              </a:rPr>
              <a:t>frequent </a:t>
            </a:r>
            <a:r>
              <a:rPr lang="en-US" sz="3500" dirty="0" smtClean="0">
                <a:latin typeface="Times New Roman" pitchFamily="18" charset="0"/>
                <a:cs typeface="Times New Roman" pitchFamily="18" charset="0"/>
              </a:rPr>
              <a:t>item sets </a:t>
            </a:r>
            <a:r>
              <a:rPr lang="en-US" sz="3500" dirty="0">
                <a:latin typeface="Times New Roman" pitchFamily="18" charset="0"/>
                <a:cs typeface="Times New Roman" pitchFamily="18" charset="0"/>
              </a:rPr>
              <a:t>and perform classification.</a:t>
            </a:r>
          </a:p>
          <a:p>
            <a:pPr algn="just"/>
            <a:r>
              <a:rPr lang="en-US" sz="3500" dirty="0" smtClean="0">
                <a:latin typeface="Times New Roman" pitchFamily="18" charset="0"/>
                <a:cs typeface="Times New Roman" pitchFamily="18" charset="0"/>
              </a:rPr>
              <a:t>Outline </a:t>
            </a:r>
            <a:r>
              <a:rPr lang="en-US" sz="3500" dirty="0">
                <a:latin typeface="Times New Roman" pitchFamily="18" charset="0"/>
                <a:cs typeface="Times New Roman" pitchFamily="18" charset="0"/>
              </a:rPr>
              <a:t>the basic partitioning and clustering analysis.</a:t>
            </a:r>
          </a:p>
          <a:p>
            <a:pPr algn="just"/>
            <a:r>
              <a:rPr lang="en-US" sz="3500" dirty="0" smtClean="0">
                <a:latin typeface="Times New Roman" pitchFamily="18" charset="0"/>
                <a:cs typeface="Times New Roman" pitchFamily="18" charset="0"/>
              </a:rPr>
              <a:t>Interpret </a:t>
            </a:r>
            <a:r>
              <a:rPr lang="en-US" sz="3500" dirty="0">
                <a:latin typeface="Times New Roman" pitchFamily="18" charset="0"/>
                <a:cs typeface="Times New Roman" pitchFamily="18" charset="0"/>
              </a:rPr>
              <a:t>and learn WEKA tool along with its applications.</a:t>
            </a:r>
          </a:p>
        </p:txBody>
      </p:sp>
      <p:sp>
        <p:nvSpPr>
          <p:cNvPr id="4" name="Slide Number Placeholder 3"/>
          <p:cNvSpPr>
            <a:spLocks noGrp="1"/>
          </p:cNvSpPr>
          <p:nvPr>
            <p:ph type="sldNum" sz="quarter" idx="12"/>
          </p:nvPr>
        </p:nvSpPr>
        <p:spPr/>
        <p:txBody>
          <a:bodyPr/>
          <a:lstStyle/>
          <a:p>
            <a:fld id="{667DE59F-2493-4531-95EF-83AAC670DBB2}" type="slidenum">
              <a:rPr lang="en-US" smtClean="0"/>
              <a:pPr/>
              <a:t>9</a:t>
            </a:fld>
            <a:endParaRPr lang="en-US"/>
          </a:p>
        </p:txBody>
      </p:sp>
    </p:spTree>
    <p:extLst>
      <p:ext uri="{BB962C8B-B14F-4D97-AF65-F5344CB8AC3E}">
        <p14:creationId xmlns:p14="http://schemas.microsoft.com/office/powerpoint/2010/main" val="37466303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5297</TotalTime>
  <Words>4322</Words>
  <Application>Microsoft Office PowerPoint</Application>
  <PresentationFormat>On-screen Show (4:3)</PresentationFormat>
  <Paragraphs>880</Paragraphs>
  <Slides>74</Slides>
  <Notes>50</Notes>
  <HiddenSlides>3</HiddenSlides>
  <MMClips>0</MMClips>
  <ScaleCrop>false</ScaleCrop>
  <HeadingPairs>
    <vt:vector size="6" baseType="variant">
      <vt:variant>
        <vt:lpstr>Theme</vt:lpstr>
      </vt:variant>
      <vt:variant>
        <vt:i4>2</vt:i4>
      </vt:variant>
      <vt:variant>
        <vt:lpstr>Embedded OLE Servers</vt:lpstr>
      </vt:variant>
      <vt:variant>
        <vt:i4>2</vt:i4>
      </vt:variant>
      <vt:variant>
        <vt:lpstr>Slide Titles</vt:lpstr>
      </vt:variant>
      <vt:variant>
        <vt:i4>74</vt:i4>
      </vt:variant>
    </vt:vector>
  </HeadingPairs>
  <TitlesOfParts>
    <vt:vector size="78" baseType="lpstr">
      <vt:lpstr>Office Theme</vt:lpstr>
      <vt:lpstr>Blends</vt:lpstr>
      <vt:lpstr>Clip</vt:lpstr>
      <vt:lpstr>Document</vt:lpstr>
      <vt:lpstr>PowerPoint Presentation</vt:lpstr>
      <vt:lpstr>INSTITUTE VISION AND MISSION </vt:lpstr>
      <vt:lpstr> DEPARTMENT VISION AND MISSION </vt:lpstr>
      <vt:lpstr> PROGRAM OUTCOMES (Pos): Engineering Graduates will be able to: </vt:lpstr>
      <vt:lpstr>PowerPoint Presentation</vt:lpstr>
      <vt:lpstr>PowerPoint Presentation</vt:lpstr>
      <vt:lpstr>PowerPoint Presentation</vt:lpstr>
      <vt:lpstr>Programme Outcome (PO)</vt:lpstr>
      <vt:lpstr>Course Outcome (CO)</vt:lpstr>
      <vt:lpstr>PowerPoint Presentation</vt:lpstr>
      <vt:lpstr>PowerPoint Presentation</vt:lpstr>
      <vt:lpstr>    UNIT-I INTRODUCTION    </vt:lpstr>
      <vt:lpstr>Why Data Mining? </vt:lpstr>
      <vt:lpstr>What Kinds of Data Can Be Mined?</vt:lpstr>
      <vt:lpstr>What Is Data Mining?</vt:lpstr>
      <vt:lpstr>Knowledge Discovery (KDD) Process</vt:lpstr>
      <vt:lpstr>Example: A Web Mining Framework</vt:lpstr>
      <vt:lpstr>Data Mining in Business Intelligence </vt:lpstr>
      <vt:lpstr>Example: Medical Data Mining </vt:lpstr>
      <vt:lpstr>Multi-Dimensional View of Data Mining</vt:lpstr>
      <vt:lpstr>Data Mining: On What Kinds of Data?</vt:lpstr>
      <vt:lpstr>What is a Data Warehouse?</vt:lpstr>
      <vt:lpstr>Data Warehouse—Subject-Oriented</vt:lpstr>
      <vt:lpstr>Data Warehouse—Integrated</vt:lpstr>
      <vt:lpstr>Data Warehouse—Time Variant</vt:lpstr>
      <vt:lpstr>Data Warehouse—Nonvolatile</vt:lpstr>
      <vt:lpstr>Why a Separate Data Warehouse?</vt:lpstr>
      <vt:lpstr>OLTP vs. OLAP</vt:lpstr>
      <vt:lpstr>PowerPoint Presentation</vt:lpstr>
      <vt:lpstr>Data Warehouse:  A Multi-Tiered Architecture</vt:lpstr>
      <vt:lpstr>Data Warehouse:  A Multi-Tiered Architecture</vt:lpstr>
      <vt:lpstr>Data Warehouse:  A Multi-Tiered Architecture</vt:lpstr>
      <vt:lpstr>Data Warehouse:  A Multi-Tiered Architecture</vt:lpstr>
      <vt:lpstr>Three Data Warehouse Models</vt:lpstr>
      <vt:lpstr>Extraction, Transformation, and  Loading (ETL)</vt:lpstr>
      <vt:lpstr>Metadata Repository</vt:lpstr>
      <vt:lpstr>Data Warehouse : Data Cube</vt:lpstr>
      <vt:lpstr>Cube: A Lattice of Cuboids</vt:lpstr>
      <vt:lpstr>Example: Sales Data for AllElectronics</vt:lpstr>
      <vt:lpstr>Example: Sales Data for AllElectronics</vt:lpstr>
      <vt:lpstr>Example: Sales Data for AllElectronics</vt:lpstr>
      <vt:lpstr>Example: Sales Data for AllElectronics</vt:lpstr>
      <vt:lpstr>Example: Sales Data for AllElectronics</vt:lpstr>
      <vt:lpstr>schemas for multidimensional data model</vt:lpstr>
      <vt:lpstr>schemas for multidimensional data model</vt:lpstr>
      <vt:lpstr>schemas for multidimensional data model</vt:lpstr>
      <vt:lpstr>Example of Star Schema</vt:lpstr>
      <vt:lpstr>Example of Star Schema</vt:lpstr>
      <vt:lpstr>Example of Snowflake Schema</vt:lpstr>
      <vt:lpstr>Example of Fact Constellation</vt:lpstr>
      <vt:lpstr>A Concept Hierarchy:  Dimension (location)</vt:lpstr>
      <vt:lpstr>Data Cube Measures: Three Categories</vt:lpstr>
      <vt:lpstr>Multidimensional Data</vt:lpstr>
      <vt:lpstr>Cuboids Corresponding to the Cube</vt:lpstr>
      <vt:lpstr>OLAP (online analytical processing)</vt:lpstr>
      <vt:lpstr>Typical OLAP Operations</vt:lpstr>
      <vt:lpstr>Typical OLAP Operations</vt:lpstr>
      <vt:lpstr>Typical OLAP Operations</vt:lpstr>
      <vt:lpstr>Roll-up </vt:lpstr>
      <vt:lpstr>Example: Roll-up</vt:lpstr>
      <vt:lpstr>PowerPoint Presentation</vt:lpstr>
      <vt:lpstr>Drill-Down</vt:lpstr>
      <vt:lpstr>Example: Drill-Down</vt:lpstr>
      <vt:lpstr>PowerPoint Presentation</vt:lpstr>
      <vt:lpstr>Slice</vt:lpstr>
      <vt:lpstr>Pictorial view of Slice operation</vt:lpstr>
      <vt:lpstr>Dice </vt:lpstr>
      <vt:lpstr>Pictorial view of Dice operation</vt:lpstr>
      <vt:lpstr>Pivot </vt:lpstr>
      <vt:lpstr>Pictorial view of Pivot operation</vt:lpstr>
      <vt:lpstr>OLAP Server Architectures</vt:lpstr>
      <vt:lpstr>Summary</vt:lpstr>
      <vt:lpstr>NPTEL Video Link</vt:lpstr>
      <vt:lpstr>Recommended Reference Books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Informed Search Algorithms</dc:title>
  <dc:creator>newcsedept</dc:creator>
  <cp:lastModifiedBy>Kasthurirengen</cp:lastModifiedBy>
  <cp:revision>214</cp:revision>
  <dcterms:created xsi:type="dcterms:W3CDTF">2021-04-07T04:54:39Z</dcterms:created>
  <dcterms:modified xsi:type="dcterms:W3CDTF">2024-02-13T09:25:16Z</dcterms:modified>
</cp:coreProperties>
</file>