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</p:sldMasterIdLst>
  <p:sldIdLst>
    <p:sldId id="259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66" d="100"/>
          <a:sy n="66" d="100"/>
        </p:scale>
        <p:origin x="-12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942C82-D3E4-431E-92CD-53A0F38DB269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E8380D-38B0-4E64-98B3-BDE7F1CC483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66696A-548F-48E7-9C29-BAC3C9601B3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45DBD0-D8A8-40A8-B227-3D085C9A365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DFF6CE-6577-4AF4-84D3-13ADEF6BCD7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7179CD-A3A7-4F2B-8B51-66FBDA20CC8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0B2037E-4A2D-4F08-B1FA-EB6EB43AC669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9611E6B-2C32-4A2F-91CC-2065EED388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5EE955D-C7AF-48CB-B1FD-B2A3B106F85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97A685-BBE0-47BF-9820-74C3F50A13C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E7AA80-9ECD-428B-B9CB-2FA1C7A495A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4" y="1828800"/>
            <a:ext cx="7743825" cy="3895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599" y="457200"/>
            <a:ext cx="78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Student Database Management System</a:t>
            </a:r>
            <a:endParaRPr lang="en-SG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6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521" y="306701"/>
            <a:ext cx="8124423" cy="1024587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 </a:t>
            </a:r>
            <a:r>
              <a:rPr lang="en-GB" sz="4400" b="1" dirty="0" smtClean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 CALCULATE </a:t>
            </a:r>
            <a:r>
              <a:rPr lang="en-GB" sz="4400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AVERAGE GPA:</a:t>
            </a:r>
            <a:endParaRPr lang="en-US" sz="4400" b="1" dirty="0">
              <a:solidFill>
                <a:schemeClr val="tx1"/>
              </a:solidFill>
              <a:latin typeface="Times New Roman"/>
              <a:ea typeface="Calibri Light" panose="020F0302020204030204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774725"/>
            <a:ext cx="8305801" cy="3308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To calculate your GPA, divide the total number of grade points earned by the total number of letter graded units undertaken.</a:t>
            </a:r>
            <a:endParaRPr lang="en-US" dirty="0">
              <a:ea typeface="Calibri"/>
              <a:cs typeface="Calibri" panose="020F0502020204030204"/>
            </a:endParaRPr>
          </a:p>
          <a:p>
            <a:endParaRPr lang="en-GB" dirty="0">
              <a:latin typeface="Times New Roman"/>
              <a:ea typeface="Calibri"/>
              <a:cs typeface="Calibri" panose="020F0502020204030204"/>
            </a:endParaRPr>
          </a:p>
          <a:p>
            <a:endParaRPr lang="en-GB" dirty="0">
              <a:latin typeface="Times New Roman"/>
              <a:ea typeface="Calibri"/>
              <a:cs typeface="Calibri" panose="020F0502020204030204"/>
            </a:endParaRPr>
          </a:p>
        </p:txBody>
      </p:sp>
      <p:pic>
        <p:nvPicPr>
          <p:cNvPr id="4" name="Picture 3" descr="A close up of a number&#10;&#10;Description automatically generated">
            <a:extLst>
              <a:ext uri="{FF2B5EF4-FFF2-40B4-BE49-F238E27FC236}">
                <a16:creationId xmlns:a16="http://schemas.microsoft.com/office/drawing/2014/main" xmlns="" id="{8273C648-8F28-6716-B930-68F80AA99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3" y="3124200"/>
            <a:ext cx="7855307" cy="13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C39152-3DDA-F4F4-552D-F857285B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DISPLAY SUBJECT MARKS: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E7FCE-1992-8311-BC68-C6C0FDB2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sz="2400">
                <a:latin typeface="Times New Roman"/>
                <a:ea typeface="+mn-lt"/>
                <a:cs typeface="+mn-lt"/>
              </a:rPr>
              <a:t>Displaying all the subject marks from the given student ID.</a:t>
            </a:r>
          </a:p>
          <a:p>
            <a:pPr>
              <a:buFont typeface="Wingdings" panose="020B0604020202020204" pitchFamily="34" charset="0"/>
              <a:buChar char="Ø"/>
            </a:pPr>
            <a:endParaRPr lang="en-GB" sz="2400">
              <a:latin typeface="Times New Roman"/>
              <a:ea typeface="Calibri"/>
              <a:cs typeface="Calibri" panose="020F0502020204030204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189F59F2-AE77-789E-E7A4-C73D23CB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48000"/>
            <a:ext cx="6096000" cy="30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SG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6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SG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3484984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Hemavathi G</a:t>
            </a:r>
          </a:p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Keshini S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Janani Selvi J</a:t>
            </a:r>
          </a:p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Kanishka K</a:t>
            </a:r>
          </a:p>
          <a:p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1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SG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Insert Student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Update Student Details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Delete Student Details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 Student by Name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All Students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Calculate Average GPA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Display Subject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09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893C47-252D-4D36-B82E-255294A63EFD}"/>
              </a:ext>
            </a:extLst>
          </p:cNvPr>
          <p:cNvSpPr txBox="1"/>
          <p:nvPr/>
        </p:nvSpPr>
        <p:spPr>
          <a:xfrm>
            <a:off x="282804" y="853840"/>
            <a:ext cx="1278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insertion function typically refers to the process of adding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student information system.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function is crucial for keeping the database up-to-date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latest data of students.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F13C8B-F303-42C9-93C5-9525F7B2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97" y="3598736"/>
            <a:ext cx="5840361" cy="3146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43845A-3EC4-4789-B44B-9E94BE5AA44B}"/>
              </a:ext>
            </a:extLst>
          </p:cNvPr>
          <p:cNvSpPr txBox="1"/>
          <p:nvPr/>
        </p:nvSpPr>
        <p:spPr>
          <a:xfrm>
            <a:off x="425548" y="3028431"/>
            <a:ext cx="331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21CCEB-9DF7-4F6C-A0E4-11E548A7AA2F}"/>
              </a:ext>
            </a:extLst>
          </p:cNvPr>
          <p:cNvSpPr txBox="1"/>
          <p:nvPr/>
        </p:nvSpPr>
        <p:spPr>
          <a:xfrm>
            <a:off x="304800" y="112634"/>
            <a:ext cx="4291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Insertion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Module :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4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E06290-42F3-471C-88E4-50C87F06F0CD}"/>
              </a:ext>
            </a:extLst>
          </p:cNvPr>
          <p:cNvSpPr txBox="1"/>
          <p:nvPr/>
        </p:nvSpPr>
        <p:spPr>
          <a:xfrm>
            <a:off x="501445" y="355267"/>
            <a:ext cx="4355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Login Module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D640DB-840B-437C-8C2B-FA0B8B877B29}"/>
              </a:ext>
            </a:extLst>
          </p:cNvPr>
          <p:cNvSpPr txBox="1"/>
          <p:nvPr/>
        </p:nvSpPr>
        <p:spPr>
          <a:xfrm>
            <a:off x="378180" y="1395024"/>
            <a:ext cx="13805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function ,the user gets the student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id.If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student id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already exists in the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database,then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 will be successful.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FA7A01-F895-4090-9781-6A59801B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197383"/>
            <a:ext cx="4476750" cy="1131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D38029-39A1-43A1-9D53-88A3BAB20701}"/>
              </a:ext>
            </a:extLst>
          </p:cNvPr>
          <p:cNvSpPr txBox="1"/>
          <p:nvPr/>
        </p:nvSpPr>
        <p:spPr>
          <a:xfrm>
            <a:off x="378180" y="4562021"/>
            <a:ext cx="7011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login id does not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exist,then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 will be failed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9A35DC-2A06-40C9-BFEE-721B7B2E7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97" y="5762350"/>
            <a:ext cx="58578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611" y="632522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UpdateDetails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module : </a:t>
            </a:r>
            <a:endParaRPr lang="en-SG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7416824" cy="2453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184482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update module is used to alter or update the already entered .</a:t>
            </a:r>
          </a:p>
        </p:txBody>
      </p:sp>
    </p:spTree>
    <p:extLst>
      <p:ext uri="{BB962C8B-B14F-4D97-AF65-F5344CB8AC3E}">
        <p14:creationId xmlns:p14="http://schemas.microsoft.com/office/powerpoint/2010/main" val="69180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06" y="3686157"/>
            <a:ext cx="5575587" cy="704886"/>
          </a:xfrm>
        </p:spPr>
      </p:pic>
      <p:sp>
        <p:nvSpPr>
          <p:cNvPr id="6" name="TextBox 5"/>
          <p:cNvSpPr txBox="1"/>
          <p:nvPr/>
        </p:nvSpPr>
        <p:spPr>
          <a:xfrm>
            <a:off x="433053" y="457200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DeleteDetails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Module :</a:t>
            </a:r>
            <a:endParaRPr lang="en-SG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delete module can delete the already saved student details in the database.</a:t>
            </a:r>
            <a:endParaRPr lang="en-SG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7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98C77-E390-4EFA-2553-C61D5716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10001" y="381000"/>
            <a:ext cx="9144001" cy="578497"/>
          </a:xfrm>
        </p:spPr>
        <p:txBody>
          <a:bodyPr>
            <a:noAutofit/>
          </a:bodyPr>
          <a:lstStyle/>
          <a:p>
            <a:pPr algn="l"/>
            <a:r>
              <a:rPr lang="en-IN" sz="4400" b="1" dirty="0"/>
              <a:t>                                </a:t>
            </a:r>
            <a: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954838-389E-038D-A2D7-84828720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32956"/>
            <a:ext cx="8229600" cy="565435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earch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module typically involves traversing the data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to find a specific element </a:t>
            </a:r>
            <a:r>
              <a:rPr lang="en-IN" sz="3200" dirty="0"/>
              <a:t>.</a:t>
            </a:r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output is as follows if the data is found</a:t>
            </a:r>
            <a:r>
              <a:rPr lang="en-IN" sz="3200" dirty="0"/>
              <a:t>:</a:t>
            </a:r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endParaRPr lang="en-IN" sz="3200" dirty="0"/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endParaRPr lang="en-IN" sz="3200" dirty="0"/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the data is not found and the output is as follows:</a:t>
            </a:r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C618F6-1C10-167E-1BD9-6217ECF3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15452"/>
            <a:ext cx="7924800" cy="1168815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C5509CB4-2A4B-AEE8-8FB1-D83B8CFF2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4BA78C22-F2FB-CD16-EACB-06A445D54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24E1757-5E91-243A-487A-3C09FEB5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800600"/>
            <a:ext cx="6930537" cy="14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12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07AF4-1D79-8AD2-F40C-9CCBCC30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7360" y="-3456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D9A7C-59B1-04DA-CC27-9593D36B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79520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Display typically used to find a stored, generated and transmitted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In the data structure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output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4537AC-8252-5D1D-4B05-BCF54DA4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81400"/>
            <a:ext cx="8249920" cy="45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3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5.15.0.1044"/>
  <p:tag name="AS_RELEASE_DATE" val="2023.01.14"/>
  <p:tag name="AS_TITLE" val="Aspose.Slides for .NET5"/>
  <p:tag name="AS_VERSION" val="23.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273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Clarity</vt:lpstr>
      <vt:lpstr>PowerPoint Presentation</vt:lpstr>
      <vt:lpstr>TEAM MEMBERS</vt:lpstr>
      <vt:lpstr>MODULES</vt:lpstr>
      <vt:lpstr>PowerPoint Presentation</vt:lpstr>
      <vt:lpstr>PowerPoint Presentation</vt:lpstr>
      <vt:lpstr>PowerPoint Presentation</vt:lpstr>
      <vt:lpstr>PowerPoint Presentation</vt:lpstr>
      <vt:lpstr>                                SEARCH :</vt:lpstr>
      <vt:lpstr>                          DISPLAY STUDENT :</vt:lpstr>
      <vt:lpstr>  CALCULATE AVERAGE GPA:</vt:lpstr>
      <vt:lpstr>DISPLAY SUBJECT MARKS: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Admin</cp:lastModifiedBy>
  <cp:revision>5</cp:revision>
  <cp:lastPrinted>2023-11-17T01:11:31Z</cp:lastPrinted>
  <dcterms:created xsi:type="dcterms:W3CDTF">2023-11-17T01:11:31Z</dcterms:created>
  <dcterms:modified xsi:type="dcterms:W3CDTF">2023-11-17T05:05:29Z</dcterms:modified>
</cp:coreProperties>
</file>