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65" y="1795462"/>
            <a:ext cx="10902373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R</a:t>
            </a:r>
            <a:r>
              <a:rPr altLang="en-IN" dirty="0" sz="2400" lang="en-US"/>
              <a:t>.</a:t>
            </a:r>
            <a:r>
              <a:rPr altLang="en-IN" dirty="0" sz="2400" lang="en-US"/>
              <a:t>D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9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U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4</a:t>
            </a:r>
            <a:r>
              <a:rPr altLang="en-IN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 </a:t>
            </a:r>
            <a:endParaRPr altLang="en-US" lang="zh-CN"/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u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u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r</a:t>
            </a:r>
            <a:r>
              <a:rPr altLang="en-IN" dirty="0" sz="2400" lang="en-US"/>
              <a:t>ies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ce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u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/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u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uvar </a:t>
            </a:r>
            <a:r>
              <a:rPr altLang="en-IN" dirty="0" sz="2400" lang="en-US"/>
              <a:t>university </a:t>
            </a:r>
            <a:endParaRPr dirty="0" sz="2400" lang="en-IN"/>
          </a:p>
        </p:txBody>
      </p:sp>
      <p:sp>
        <p:nvSpPr>
          <p:cNvPr id="1048709" name=""/>
          <p:cNvSpPr txBox="1"/>
          <p:nvPr/>
        </p:nvSpPr>
        <p:spPr>
          <a:xfrm>
            <a:off x="0" y="3573779"/>
            <a:ext cx="6994513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66675" y="1857374"/>
            <a:ext cx="7757279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the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of </a:t>
            </a:r>
            <a:r>
              <a:rPr altLang="en-IN" sz="2800" lang="en-US">
                <a:solidFill>
                  <a:srgbClr val="000000"/>
                </a:solidFill>
              </a:rPr>
              <a:t>the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oject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dence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 </a:t>
            </a:r>
            <a:r>
              <a:rPr altLang="en-IN" sz="2800" lang="en-US">
                <a:solidFill>
                  <a:srgbClr val="000000"/>
                </a:solidFill>
              </a:rPr>
              <a:t>shot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227369" y="1695450"/>
            <a:ext cx="7552573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evement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al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ovement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0" y="2537459"/>
            <a:ext cx="7991357" cy="5105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"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ct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entation</a:t>
            </a:r>
            <a:r>
              <a:rPr altLang="en-IN" sz="2800" lang="en-US">
                <a:solidFill>
                  <a:srgbClr val="000000"/>
                </a:solidFill>
              </a:rPr>
              <a:t>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676275" y="434339"/>
            <a:ext cx="58331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89547" y="2019299"/>
            <a:ext cx="7901927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oblem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solve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lights </a:t>
            </a:r>
            <a:r>
              <a:rPr altLang="en-IN" sz="2800" lang="en-US">
                <a:solidFill>
                  <a:srgbClr val="000000"/>
                </a:solidFill>
              </a:rPr>
              <a:t>the </a:t>
            </a:r>
            <a:r>
              <a:rPr altLang="en-IN" sz="2800" lang="en-US">
                <a:solidFill>
                  <a:srgbClr val="000000"/>
                </a:solidFill>
              </a:rPr>
              <a:t>need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relevance </a:t>
            </a:r>
            <a:r>
              <a:rPr altLang="en-IN" sz="2800" lang="en-US">
                <a:solidFill>
                  <a:srgbClr val="000000"/>
                </a:solidFill>
              </a:rPr>
              <a:t>of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262534" y="2019299"/>
            <a:ext cx="7446691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ject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oject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tives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290022" y="2019299"/>
            <a:ext cx="8578461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272413" y="1857374"/>
            <a:ext cx="8085051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were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"/>
          <p:cNvSpPr txBox="1"/>
          <p:nvPr/>
        </p:nvSpPr>
        <p:spPr>
          <a:xfrm>
            <a:off x="166143" y="2106753"/>
            <a:ext cx="7848211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ibes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tural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the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lights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erience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5" name=""/>
          <p:cNvSpPr txBox="1"/>
          <p:nvPr/>
        </p:nvSpPr>
        <p:spPr>
          <a:xfrm>
            <a:off x="251744" y="1905766"/>
            <a:ext cx="7607955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ures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the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jec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ures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2025-09-03T14:56:40Z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4dc8eb779a7c4be596ef69adc216acd2</vt:lpwstr>
  </property>
</Properties>
</file>