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0" d="100"/>
          <a:sy n="6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6357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4827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6740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5705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2053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0493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7543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3471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6069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9785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95980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8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06766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2349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0644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1340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0483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9791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55262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186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686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6391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189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9897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0423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3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487758" y="2923631"/>
            <a:ext cx="8610599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M.DHIVYA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2422j0268/asbru202422j0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BACHELOR OF COMPUTER APPLICATION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THAVATHIRU SANTHALINGA ADIGALAR ARTS SCIENCE AND TAMIL COLLEGE AFFILIATED TO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BHARATHIYAR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5311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3871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0">
            <a:off x="1488070" y="1628750"/>
            <a:ext cx="6335903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Thank you for exploring my portfolio! I'm excited to collaborate, innovate, and bring: Inew ideas to life. Feel free to reach out to discuss potential projects or opportunities. Let's create something amazing together!"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4694371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-167904" y="-28574"/>
            <a:ext cx="13198092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6508207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 rot="0">
            <a:off x="2712051" y="2638384"/>
            <a:ext cx="6983894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Personal PortfolioWebsite: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website showcasing your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skills, experience, and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projects.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7732220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6041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684590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椭圆"/>
          <p:cNvSpPr>
            <a:spLocks/>
          </p:cNvSpPr>
          <p:nvPr/>
        </p:nvSpPr>
        <p:spPr>
          <a:xfrm rot="0">
            <a:off x="1413821" y="1989022"/>
            <a:ext cx="6335904" cy="3887940"/>
          </a:xfrm>
          <a:prstGeom prst="ellipse"/>
          <a:solidFill>
            <a:srgbClr val="7AE0F6"/>
          </a:solidFill>
          <a:ln w="12700" cmpd="sng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This digital portfolio aims</a:t>
            </a:r>
            <a:endParaRPr lang="en-US" altLang="zh-CN" sz="4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to effectively showcase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skills, experience, and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projects, while also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providing a g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reat user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experience for visitors.</a:t>
            </a:r>
            <a:endParaRPr lang="zh-CN" altLang="en-US" sz="3600" b="0" i="0" u="none" strike="noStrike" kern="1200" cap="none" spc="0" baseline="0">
              <a:solidFill>
                <a:srgbClr val="7AE0F6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586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6436208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 txBox="1">
            <a:spLocks/>
          </p:cNvSpPr>
          <p:nvPr/>
        </p:nvSpPr>
        <p:spPr>
          <a:xfrm rot="0">
            <a:off x="980703" y="1628750"/>
            <a:ext cx="7915678" cy="4377689"/>
          </a:xfrm>
          <a:prstGeom prst="rect"/>
          <a:solidFill>
            <a:srgbClr val="7AE0F6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About Section: Brief introduction to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background, skills, and experience.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Project Showcase: Curated selection of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best work, with descriptions, images, and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links to live projects or code repositories.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Skills and Expertise: List of technical skills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and areas of expertise.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Contact Information: Contact form or email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address for potential employers, clients, or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collaborators.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3466491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圆角矩形标注"/>
          <p:cNvSpPr>
            <a:spLocks/>
          </p:cNvSpPr>
          <p:nvPr/>
        </p:nvSpPr>
        <p:spPr>
          <a:xfrm rot="0">
            <a:off x="1988687" y="1553953"/>
            <a:ext cx="6623899" cy="4247935"/>
          </a:xfrm>
          <a:prstGeom prst="wedgeRoundRectCallout">
            <a:avLst>
              <a:gd name="adj1" fmla="val -393925"/>
              <a:gd name="adj2" fmla="val -278050"/>
              <a:gd name="adj3" fmla="val 16667"/>
            </a:avLst>
          </a:prstGeom>
          <a:solidFill>
            <a:srgbClr val="7AE0F6"/>
          </a:solidFill>
          <a:ln w="12700" cmpd="sng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. Potential employers: Hiring managers,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recruiters, and other stakeholders in the web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development/design industry.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Clients: Businesses or individuals looking for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web development/design services.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Collaborators: Other developers, designers, or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professionals interested in potential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collaborations.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7385919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28640" y="2200264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前凸带形"/>
          <p:cNvSpPr>
            <a:spLocks/>
          </p:cNvSpPr>
          <p:nvPr/>
        </p:nvSpPr>
        <p:spPr>
          <a:xfrm rot="0">
            <a:off x="2852974" y="1343281"/>
            <a:ext cx="6839896" cy="5039923"/>
          </a:xfrm>
          <a:prstGeom prst="ribbon">
            <a:avLst>
              <a:gd name="adj1" fmla="val 4"/>
              <a:gd name="adj2" fmla="val 50000"/>
            </a:avLst>
          </a:prstGeom>
          <a:solidFill>
            <a:srgbClr val="7AE0F6"/>
          </a:solidFill>
          <a:ln w="12700" cmpd="sng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HTML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JAVASCRIPT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CODEPENAS CODE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EDITOR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GITHUB AS HOSTING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PLATFORM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6552691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文本框"/>
          <p:cNvSpPr txBox="1">
            <a:spLocks/>
          </p:cNvSpPr>
          <p:nvPr/>
        </p:nvSpPr>
        <p:spPr>
          <a:xfrm rot="0">
            <a:off x="840080" y="838187"/>
            <a:ext cx="10943833" cy="5958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Clean and Simple Design: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Use a minimalist approach to showcase your work without distractions.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Consistent Typography: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Choosea clear, readable font and use it consistently throughout the portfolio.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Color Scheme: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Select a palette that reflects your personal brand and use it consistently.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White Space: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Use ample white space to make your content stand out and improve readability.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Imagery: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Use high-quality images and graphics to showcase your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Responsive Design: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Ensure that your portfolio looks great on desktop, tablet, and mobile devices.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Navigation: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Use a simple, intuitive navigation menu that makes it easy for visitors to find what they're looking for.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LAYOUTS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Grid-based layout:A clean and simple layout that showcases projects in a grid format.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Masonry layout: A layout that showcases projects in a grid format with varying heights and widths.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Single-page layout: A layout that showcases all content on a single page, withsections and scrolling.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Multi-page layout:A layout that separates content into multiplepages, with navigation between sections.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2745182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 rot="0">
            <a:off x="984077" y="1409678"/>
            <a:ext cx="9431857" cy="51111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Features: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Project showcase: A curated selection of projects with images, descriptions,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and links.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About page: A brief bio and introduction to background, skills, and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experience.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Contact form: A form for visitors to send messages or inquiries.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Social media integration: Links to social media profiles.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Responsive design: Adapts to different screen sizes and devices.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Functionality: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Easy navigation: Simple and intuitive menu for easy content access.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Fast loading times: Optimized for quick loading on various devices.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Interactive elements: Animations, transitions, or other interactive features.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Search engine optimization (SEO): Optimized for search engine visibility.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Regular updates: Easy to update with new projects, skills, and experiences.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1520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744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2025-09-11T23:02:28Z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