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38" d="100"/>
          <a:sy n="38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9/8/2025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65938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15345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15326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783530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5790905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632778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224089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57471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64973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09300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393886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79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75814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7885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5306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57354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9769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104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15632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7443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3175997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7327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6673536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64515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57042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9/8/2025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05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2554541" y="3314150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M.DHIVHA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2422j0268/asbru202422j0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BACHELOR OF COMPUTER APPLICATION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THAVATHIRU SANTHALINGA ADIGALAR ARTS SCIENCE AND TAMIL COLLEGE AFFILIATED TO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BHARATHIYAR UNIVERSITY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62415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2743200" y="2354703"/>
            <a:ext cx="8534019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64309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5740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-1752572" y="552441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1311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6216">
            <a:off x="3506513" y="1990693"/>
            <a:ext cx="4247935" cy="3882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Personal PortfolioWebsite: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 website showcasing your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skills, experience, and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projects.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6907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6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9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0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4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2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3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7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13467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5" name="文本框"/>
          <p:cNvSpPr>
            <a:spLocks noGrp="1"/>
          </p:cNvSpPr>
          <p:nvPr>
            <p:ph type="title"/>
          </p:nvPr>
        </p:nvSpPr>
        <p:spPr>
          <a:xfrm rot="0">
            <a:off x="405452" y="403607"/>
            <a:ext cx="5636896" cy="132841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endParaRPr lang="en-US" altLang="zh-CN" sz="4250" b="1" i="0" u="none" strike="noStrike" kern="0" cap="none" spc="-2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             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5" name="文本框"/>
          <p:cNvSpPr txBox="1">
            <a:spLocks/>
          </p:cNvSpPr>
          <p:nvPr/>
        </p:nvSpPr>
        <p:spPr>
          <a:xfrm rot="0">
            <a:off x="2644477" y="2209766"/>
            <a:ext cx="9287859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This digital portfolio aims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to effectively showcase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skills, experience, and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projects, while also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providing a great user</a:t>
            </a:r>
            <a:endParaRPr lang="en-US" altLang="zh-CN" sz="5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experience for visitors.</a:t>
            </a:r>
            <a:endParaRPr lang="zh-CN" altLang="en-US" sz="50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396947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672420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文本框"/>
          <p:cNvSpPr txBox="1">
            <a:spLocks/>
          </p:cNvSpPr>
          <p:nvPr/>
        </p:nvSpPr>
        <p:spPr>
          <a:xfrm rot="0">
            <a:off x="1924263" y="1847821"/>
            <a:ext cx="9289734" cy="393001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About Section: Brief introduction to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background, skills, and experience.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Project Showcase: Curated selection of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best work, with descriptions, images, and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links to live projects or code repositories.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Skills and Expertise: List of technical skills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 areas of expertise.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Contact Information: Contact form or email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address for potential employers, clients, or</a:t>
            </a:r>
            <a:endParaRPr lang="en-US" altLang="zh-CN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rgbClr val="B7D92B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collaborators.</a:t>
            </a:r>
            <a:endParaRPr lang="zh-CN" altLang="en-US" sz="2000" b="0" i="0" u="none" strike="noStrike" kern="1200" cap="none" spc="0" baseline="0">
              <a:solidFill>
                <a:srgbClr val="B7D92B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152321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1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3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1" name="圆角矩形标注"/>
          <p:cNvSpPr>
            <a:spLocks/>
          </p:cNvSpPr>
          <p:nvPr/>
        </p:nvSpPr>
        <p:spPr>
          <a:xfrm rot="0">
            <a:off x="1560069" y="1701026"/>
            <a:ext cx="6767897" cy="3671944"/>
          </a:xfrm>
          <a:prstGeom prst="wedgeRoundRectCallout">
            <a:avLst>
              <a:gd name="adj1" fmla="val -390393"/>
              <a:gd name="adj2" fmla="val -269671"/>
              <a:gd name="adj3" fmla="val 16667"/>
            </a:avLst>
          </a:prstGeom>
          <a:solidFill>
            <a:srgbClr val="7AE0F6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Potential employers: Hiring managers,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recruiters, and other stakeholders in the web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development/design industry.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Clients: Businesses or individuals looking for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web development/design services.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Collaborators: Other developers, designers, or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professionals interested in potential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collaborations.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2739449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-28574" y="1847844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3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前凸带形"/>
          <p:cNvSpPr>
            <a:spLocks/>
          </p:cNvSpPr>
          <p:nvPr/>
        </p:nvSpPr>
        <p:spPr>
          <a:xfrm rot="0">
            <a:off x="2499430" y="1486154"/>
            <a:ext cx="8351872" cy="4895925"/>
          </a:xfrm>
          <a:prstGeom prst="ribbon">
            <a:avLst>
              <a:gd name="adj1" fmla="val 1694"/>
              <a:gd name="adj2" fmla="val 50000"/>
            </a:avLst>
          </a:prstGeom>
          <a:solidFill>
            <a:srgbClr val="7AE0F6"/>
          </a:solidFill>
          <a:ln w="12700" cmpd="sng" cap="flat">
            <a:solidFill>
              <a:schemeClr val="tx1"/>
            </a:solidFill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CODEPENAS CODE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EDITOR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GITHUB AS HOSTING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PLATFORM</a:t>
            </a:r>
            <a:endParaRPr lang="zh-CN" altLang="en-US" sz="7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181019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0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3" name="文本框"/>
          <p:cNvSpPr txBox="1">
            <a:spLocks/>
          </p:cNvSpPr>
          <p:nvPr/>
        </p:nvSpPr>
        <p:spPr>
          <a:xfrm rot="0">
            <a:off x="121216" y="904861"/>
            <a:ext cx="11447826" cy="5692140"/>
          </a:xfrm>
          <a:prstGeom prst="rect"/>
          <a:solidFill>
            <a:srgbClr val="7AE0F6"/>
          </a:solidFill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Clean and Simple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a minimalist approach to showcase your work without distractions.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Consistent Typography: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Choosea clear, readable font and use it consistently throughout the portfolio.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Color Scheme: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Select a palette that reflects your personal brand and use it consistently.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White Space: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ample white space to make your content stand out and improve readability.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Imagery: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high-quality images and graphics to showcase your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Ensure that your portfolio looks great on desktop, tablet, and mobile devices.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Navigation: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Use a simple, intuitive navigation menu that makes it easy for visitors to find what they're looking for.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LAYOUTS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1. Grid-based layout:A clean and simple layout that showcases projects in a grid format.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2. Masonry layout: A layout that showcases projects in a grid format with varying heights and widths.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3. Single-page layout: A layout that showcases all content on a single page, withsections and scrolling.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4. Multi-page layout:A layout that separates content into multiplepages, with navigation between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720064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8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364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2025-09-08T04:47:29Z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