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ivya Kumar" userId="bb5918ad14b2dd1b" providerId="LiveId" clId="{B5E6AB7F-C0A7-4436-9510-83679F0A0D7F}"/>
    <pc:docChg chg="undo custSel addSld modSld">
      <pc:chgData name="Dhivya Kumar" userId="bb5918ad14b2dd1b" providerId="LiveId" clId="{B5E6AB7F-C0A7-4436-9510-83679F0A0D7F}" dt="2025-01-23T06:25:48.834" v="310" actId="113"/>
      <pc:docMkLst>
        <pc:docMk/>
      </pc:docMkLst>
      <pc:sldChg chg="addSp modSp mod">
        <pc:chgData name="Dhivya Kumar" userId="bb5918ad14b2dd1b" providerId="LiveId" clId="{B5E6AB7F-C0A7-4436-9510-83679F0A0D7F}" dt="2025-01-23T05:03:16.782" v="272" actId="1076"/>
        <pc:sldMkLst>
          <pc:docMk/>
          <pc:sldMk cId="3503606131" sldId="256"/>
        </pc:sldMkLst>
        <pc:spChg chg="mod">
          <ac:chgData name="Dhivya Kumar" userId="bb5918ad14b2dd1b" providerId="LiveId" clId="{B5E6AB7F-C0A7-4436-9510-83679F0A0D7F}" dt="2025-01-23T05:02:20.329" v="270" actId="27636"/>
          <ac:spMkLst>
            <pc:docMk/>
            <pc:sldMk cId="3503606131" sldId="256"/>
            <ac:spMk id="3" creationId="{9F136C96-D9E6-6D46-56AA-A293831C4AB9}"/>
          </ac:spMkLst>
        </pc:spChg>
        <pc:picChg chg="add mod">
          <ac:chgData name="Dhivya Kumar" userId="bb5918ad14b2dd1b" providerId="LiveId" clId="{B5E6AB7F-C0A7-4436-9510-83679F0A0D7F}" dt="2025-01-23T05:03:16.782" v="272" actId="1076"/>
          <ac:picMkLst>
            <pc:docMk/>
            <pc:sldMk cId="3503606131" sldId="256"/>
            <ac:picMk id="5" creationId="{83977B8E-5674-6116-F41F-6D0EECFC8B29}"/>
          </ac:picMkLst>
        </pc:picChg>
      </pc:sldChg>
      <pc:sldChg chg="addSp modSp mod">
        <pc:chgData name="Dhivya Kumar" userId="bb5918ad14b2dd1b" providerId="LiveId" clId="{B5E6AB7F-C0A7-4436-9510-83679F0A0D7F}" dt="2025-01-23T06:25:48.834" v="310" actId="113"/>
        <pc:sldMkLst>
          <pc:docMk/>
          <pc:sldMk cId="3669657970" sldId="257"/>
        </pc:sldMkLst>
        <pc:spChg chg="mod">
          <ac:chgData name="Dhivya Kumar" userId="bb5918ad14b2dd1b" providerId="LiveId" clId="{B5E6AB7F-C0A7-4436-9510-83679F0A0D7F}" dt="2025-01-23T06:25:48.834" v="310" actId="113"/>
          <ac:spMkLst>
            <pc:docMk/>
            <pc:sldMk cId="3669657970" sldId="257"/>
            <ac:spMk id="2" creationId="{5BBC7C22-56DE-C553-C5B3-0A488F0783AA}"/>
          </ac:spMkLst>
        </pc:spChg>
        <pc:spChg chg="mod">
          <ac:chgData name="Dhivya Kumar" userId="bb5918ad14b2dd1b" providerId="LiveId" clId="{B5E6AB7F-C0A7-4436-9510-83679F0A0D7F}" dt="2025-01-23T05:09:32.616" v="295" actId="255"/>
          <ac:spMkLst>
            <pc:docMk/>
            <pc:sldMk cId="3669657970" sldId="257"/>
            <ac:spMk id="3" creationId="{5247CB0F-DE6A-D861-E501-9B5554C3084E}"/>
          </ac:spMkLst>
        </pc:spChg>
        <pc:picChg chg="add mod">
          <ac:chgData name="Dhivya Kumar" userId="bb5918ad14b2dd1b" providerId="LiveId" clId="{B5E6AB7F-C0A7-4436-9510-83679F0A0D7F}" dt="2025-01-23T05:03:24.165" v="273"/>
          <ac:picMkLst>
            <pc:docMk/>
            <pc:sldMk cId="3669657970" sldId="257"/>
            <ac:picMk id="4" creationId="{E96026F9-2C64-E082-0451-EA529DC9E5AE}"/>
          </ac:picMkLst>
        </pc:picChg>
      </pc:sldChg>
      <pc:sldChg chg="addSp modSp mod">
        <pc:chgData name="Dhivya Kumar" userId="bb5918ad14b2dd1b" providerId="LiveId" clId="{B5E6AB7F-C0A7-4436-9510-83679F0A0D7F}" dt="2025-01-23T05:03:36.727" v="275" actId="1076"/>
        <pc:sldMkLst>
          <pc:docMk/>
          <pc:sldMk cId="470999383" sldId="258"/>
        </pc:sldMkLst>
        <pc:picChg chg="add mod">
          <ac:chgData name="Dhivya Kumar" userId="bb5918ad14b2dd1b" providerId="LiveId" clId="{B5E6AB7F-C0A7-4436-9510-83679F0A0D7F}" dt="2025-01-23T05:03:36.727" v="275" actId="1076"/>
          <ac:picMkLst>
            <pc:docMk/>
            <pc:sldMk cId="470999383" sldId="258"/>
            <ac:picMk id="3" creationId="{71833556-8B19-60EE-AAAB-469DBFE4F72A}"/>
          </ac:picMkLst>
        </pc:picChg>
      </pc:sldChg>
      <pc:sldChg chg="addSp modSp mod">
        <pc:chgData name="Dhivya Kumar" userId="bb5918ad14b2dd1b" providerId="LiveId" clId="{B5E6AB7F-C0A7-4436-9510-83679F0A0D7F}" dt="2025-01-23T05:09:45.978" v="296" actId="2711"/>
        <pc:sldMkLst>
          <pc:docMk/>
          <pc:sldMk cId="2987841909" sldId="259"/>
        </pc:sldMkLst>
        <pc:spChg chg="mod">
          <ac:chgData name="Dhivya Kumar" userId="bb5918ad14b2dd1b" providerId="LiveId" clId="{B5E6AB7F-C0A7-4436-9510-83679F0A0D7F}" dt="2025-01-23T05:09:45.978" v="296" actId="2711"/>
          <ac:spMkLst>
            <pc:docMk/>
            <pc:sldMk cId="2987841909" sldId="259"/>
            <ac:spMk id="9" creationId="{3E44C07C-517B-8039-EF34-A2FA3DB68E9F}"/>
          </ac:spMkLst>
        </pc:spChg>
        <pc:picChg chg="add mod">
          <ac:chgData name="Dhivya Kumar" userId="bb5918ad14b2dd1b" providerId="LiveId" clId="{B5E6AB7F-C0A7-4436-9510-83679F0A0D7F}" dt="2025-01-23T05:03:43.853" v="277" actId="1076"/>
          <ac:picMkLst>
            <pc:docMk/>
            <pc:sldMk cId="2987841909" sldId="259"/>
            <ac:picMk id="3" creationId="{C2587A82-7C86-E3DF-C291-A9B66E5C8C10}"/>
          </ac:picMkLst>
        </pc:picChg>
      </pc:sldChg>
      <pc:sldChg chg="addSp modSp mod">
        <pc:chgData name="Dhivya Kumar" userId="bb5918ad14b2dd1b" providerId="LiveId" clId="{B5E6AB7F-C0A7-4436-9510-83679F0A0D7F}" dt="2025-01-23T05:09:54.976" v="297" actId="2711"/>
        <pc:sldMkLst>
          <pc:docMk/>
          <pc:sldMk cId="307290483" sldId="260"/>
        </pc:sldMkLst>
        <pc:spChg chg="mod">
          <ac:chgData name="Dhivya Kumar" userId="bb5918ad14b2dd1b" providerId="LiveId" clId="{B5E6AB7F-C0A7-4436-9510-83679F0A0D7F}" dt="2025-01-23T05:09:54.976" v="297" actId="2711"/>
          <ac:spMkLst>
            <pc:docMk/>
            <pc:sldMk cId="307290483" sldId="260"/>
            <ac:spMk id="11" creationId="{15294C53-9F1B-F590-30E3-8210CEE072EC}"/>
          </ac:spMkLst>
        </pc:spChg>
        <pc:picChg chg="add mod">
          <ac:chgData name="Dhivya Kumar" userId="bb5918ad14b2dd1b" providerId="LiveId" clId="{B5E6AB7F-C0A7-4436-9510-83679F0A0D7F}" dt="2025-01-23T05:03:55.992" v="279" actId="1076"/>
          <ac:picMkLst>
            <pc:docMk/>
            <pc:sldMk cId="307290483" sldId="260"/>
            <ac:picMk id="3" creationId="{5108D46B-FC08-717B-276A-6414696A9F3B}"/>
          </ac:picMkLst>
        </pc:picChg>
      </pc:sldChg>
      <pc:sldChg chg="addSp modSp new mod">
        <pc:chgData name="Dhivya Kumar" userId="bb5918ad14b2dd1b" providerId="LiveId" clId="{B5E6AB7F-C0A7-4436-9510-83679F0A0D7F}" dt="2025-01-23T05:13:53.346" v="298" actId="2711"/>
        <pc:sldMkLst>
          <pc:docMk/>
          <pc:sldMk cId="2568326166" sldId="261"/>
        </pc:sldMkLst>
        <pc:spChg chg="mod">
          <ac:chgData name="Dhivya Kumar" userId="bb5918ad14b2dd1b" providerId="LiveId" clId="{B5E6AB7F-C0A7-4436-9510-83679F0A0D7F}" dt="2025-01-23T04:04:53.044" v="18" actId="20577"/>
          <ac:spMkLst>
            <pc:docMk/>
            <pc:sldMk cId="2568326166" sldId="261"/>
            <ac:spMk id="2" creationId="{2A8E67F4-0523-4F2F-12A7-74ED747FC0C0}"/>
          </ac:spMkLst>
        </pc:spChg>
        <pc:spChg chg="add mod">
          <ac:chgData name="Dhivya Kumar" userId="bb5918ad14b2dd1b" providerId="LiveId" clId="{B5E6AB7F-C0A7-4436-9510-83679F0A0D7F}" dt="2025-01-23T05:13:53.346" v="298" actId="2711"/>
          <ac:spMkLst>
            <pc:docMk/>
            <pc:sldMk cId="2568326166" sldId="261"/>
            <ac:spMk id="9" creationId="{EB8978C8-9222-E07A-91A3-43B4768D9D1A}"/>
          </ac:spMkLst>
        </pc:spChg>
        <pc:picChg chg="add mod">
          <ac:chgData name="Dhivya Kumar" userId="bb5918ad14b2dd1b" providerId="LiveId" clId="{B5E6AB7F-C0A7-4436-9510-83679F0A0D7F}" dt="2025-01-23T04:05:07.937" v="22" actId="1076"/>
          <ac:picMkLst>
            <pc:docMk/>
            <pc:sldMk cId="2568326166" sldId="261"/>
            <ac:picMk id="4" creationId="{A2C5E246-257F-DC0A-FC33-C5023164F9D1}"/>
          </ac:picMkLst>
        </pc:picChg>
        <pc:picChg chg="add mod">
          <ac:chgData name="Dhivya Kumar" userId="bb5918ad14b2dd1b" providerId="LiveId" clId="{B5E6AB7F-C0A7-4436-9510-83679F0A0D7F}" dt="2025-01-23T04:06:29.844" v="27" actId="1076"/>
          <ac:picMkLst>
            <pc:docMk/>
            <pc:sldMk cId="2568326166" sldId="261"/>
            <ac:picMk id="6" creationId="{B73B7F95-DDE0-D4DB-7850-DB6537A33723}"/>
          </ac:picMkLst>
        </pc:picChg>
        <pc:picChg chg="add mod">
          <ac:chgData name="Dhivya Kumar" userId="bb5918ad14b2dd1b" providerId="LiveId" clId="{B5E6AB7F-C0A7-4436-9510-83679F0A0D7F}" dt="2025-01-23T04:07:56.405" v="33" actId="1076"/>
          <ac:picMkLst>
            <pc:docMk/>
            <pc:sldMk cId="2568326166" sldId="261"/>
            <ac:picMk id="8" creationId="{8ADA8DFD-98FA-ABDC-1FC8-2B3BC5511384}"/>
          </ac:picMkLst>
        </pc:picChg>
        <pc:picChg chg="add mod">
          <ac:chgData name="Dhivya Kumar" userId="bb5918ad14b2dd1b" providerId="LiveId" clId="{B5E6AB7F-C0A7-4436-9510-83679F0A0D7F}" dt="2025-01-23T05:04:07.392" v="281" actId="1076"/>
          <ac:picMkLst>
            <pc:docMk/>
            <pc:sldMk cId="2568326166" sldId="261"/>
            <ac:picMk id="10" creationId="{908B7043-E5E6-5E6E-B5B1-DD8A3DA96B1D}"/>
          </ac:picMkLst>
        </pc:picChg>
      </pc:sldChg>
      <pc:sldChg chg="addSp modSp new mod">
        <pc:chgData name="Dhivya Kumar" userId="bb5918ad14b2dd1b" providerId="LiveId" clId="{B5E6AB7F-C0A7-4436-9510-83679F0A0D7F}" dt="2025-01-23T05:14:11.879" v="299" actId="2711"/>
        <pc:sldMkLst>
          <pc:docMk/>
          <pc:sldMk cId="1550206168" sldId="262"/>
        </pc:sldMkLst>
        <pc:spChg chg="mod">
          <ac:chgData name="Dhivya Kumar" userId="bb5918ad14b2dd1b" providerId="LiveId" clId="{B5E6AB7F-C0A7-4436-9510-83679F0A0D7F}" dt="2025-01-23T04:45:52.617" v="160" actId="20577"/>
          <ac:spMkLst>
            <pc:docMk/>
            <pc:sldMk cId="1550206168" sldId="262"/>
            <ac:spMk id="2" creationId="{60B4436C-0A89-E592-7EEE-E515458698FF}"/>
          </ac:spMkLst>
        </pc:spChg>
        <pc:spChg chg="add mod">
          <ac:chgData name="Dhivya Kumar" userId="bb5918ad14b2dd1b" providerId="LiveId" clId="{B5E6AB7F-C0A7-4436-9510-83679F0A0D7F}" dt="2025-01-23T05:14:11.879" v="299" actId="2711"/>
          <ac:spMkLst>
            <pc:docMk/>
            <pc:sldMk cId="1550206168" sldId="262"/>
            <ac:spMk id="10" creationId="{801F1E51-75DA-EE84-FDEC-B40D45574E9D}"/>
          </ac:spMkLst>
        </pc:spChg>
        <pc:picChg chg="add mod">
          <ac:chgData name="Dhivya Kumar" userId="bb5918ad14b2dd1b" providerId="LiveId" clId="{B5E6AB7F-C0A7-4436-9510-83679F0A0D7F}" dt="2025-01-23T04:11:15.662" v="51" actId="14100"/>
          <ac:picMkLst>
            <pc:docMk/>
            <pc:sldMk cId="1550206168" sldId="262"/>
            <ac:picMk id="4" creationId="{8B3276C1-67AB-665A-4DC7-2F962B0724D0}"/>
          </ac:picMkLst>
        </pc:picChg>
        <pc:picChg chg="add mod">
          <ac:chgData name="Dhivya Kumar" userId="bb5918ad14b2dd1b" providerId="LiveId" clId="{B5E6AB7F-C0A7-4436-9510-83679F0A0D7F}" dt="2025-01-23T04:12:40.535" v="53" actId="1076"/>
          <ac:picMkLst>
            <pc:docMk/>
            <pc:sldMk cId="1550206168" sldId="262"/>
            <ac:picMk id="6" creationId="{320E2863-5EC1-29C7-5D5C-9BF65CFC8715}"/>
          </ac:picMkLst>
        </pc:picChg>
        <pc:picChg chg="add mod">
          <ac:chgData name="Dhivya Kumar" userId="bb5918ad14b2dd1b" providerId="LiveId" clId="{B5E6AB7F-C0A7-4436-9510-83679F0A0D7F}" dt="2025-01-23T04:13:18.526" v="55" actId="1076"/>
          <ac:picMkLst>
            <pc:docMk/>
            <pc:sldMk cId="1550206168" sldId="262"/>
            <ac:picMk id="8" creationId="{EEC0A4B0-60F5-0862-C77B-3AC111B3E49D}"/>
          </ac:picMkLst>
        </pc:picChg>
        <pc:picChg chg="add mod">
          <ac:chgData name="Dhivya Kumar" userId="bb5918ad14b2dd1b" providerId="LiveId" clId="{B5E6AB7F-C0A7-4436-9510-83679F0A0D7F}" dt="2025-01-23T05:04:11.800" v="282"/>
          <ac:picMkLst>
            <pc:docMk/>
            <pc:sldMk cId="1550206168" sldId="262"/>
            <ac:picMk id="11" creationId="{8014EB36-26C9-84F3-89E9-B6976906E844}"/>
          </ac:picMkLst>
        </pc:picChg>
      </pc:sldChg>
      <pc:sldChg chg="addSp modSp new mod">
        <pc:chgData name="Dhivya Kumar" userId="bb5918ad14b2dd1b" providerId="LiveId" clId="{B5E6AB7F-C0A7-4436-9510-83679F0A0D7F}" dt="2025-01-23T05:14:18.548" v="300" actId="2711"/>
        <pc:sldMkLst>
          <pc:docMk/>
          <pc:sldMk cId="3324169147" sldId="263"/>
        </pc:sldMkLst>
        <pc:spChg chg="mod">
          <ac:chgData name="Dhivya Kumar" userId="bb5918ad14b2dd1b" providerId="LiveId" clId="{B5E6AB7F-C0A7-4436-9510-83679F0A0D7F}" dt="2025-01-23T04:45:15.615" v="150" actId="20577"/>
          <ac:spMkLst>
            <pc:docMk/>
            <pc:sldMk cId="3324169147" sldId="263"/>
            <ac:spMk id="2" creationId="{404D8DF4-C1FA-B100-0607-A99F08AB223A}"/>
          </ac:spMkLst>
        </pc:spChg>
        <pc:spChg chg="add mod">
          <ac:chgData name="Dhivya Kumar" userId="bb5918ad14b2dd1b" providerId="LiveId" clId="{B5E6AB7F-C0A7-4436-9510-83679F0A0D7F}" dt="2025-01-23T05:14:18.548" v="300" actId="2711"/>
          <ac:spMkLst>
            <pc:docMk/>
            <pc:sldMk cId="3324169147" sldId="263"/>
            <ac:spMk id="5" creationId="{7217C77F-44A9-EE8A-0292-AF4EA698D71D}"/>
          </ac:spMkLst>
        </pc:spChg>
        <pc:picChg chg="add mod">
          <ac:chgData name="Dhivya Kumar" userId="bb5918ad14b2dd1b" providerId="LiveId" clId="{B5E6AB7F-C0A7-4436-9510-83679F0A0D7F}" dt="2025-01-23T04:34:32.659" v="70" actId="1076"/>
          <ac:picMkLst>
            <pc:docMk/>
            <pc:sldMk cId="3324169147" sldId="263"/>
            <ac:picMk id="4" creationId="{9C7DC3CC-49C3-280B-4093-AD022002F7F7}"/>
          </ac:picMkLst>
        </pc:picChg>
        <pc:picChg chg="add mod">
          <ac:chgData name="Dhivya Kumar" userId="bb5918ad14b2dd1b" providerId="LiveId" clId="{B5E6AB7F-C0A7-4436-9510-83679F0A0D7F}" dt="2025-01-23T05:04:19.066" v="284" actId="1076"/>
          <ac:picMkLst>
            <pc:docMk/>
            <pc:sldMk cId="3324169147" sldId="263"/>
            <ac:picMk id="6" creationId="{CA92762A-3056-0FF3-B34A-06501C4C609D}"/>
          </ac:picMkLst>
        </pc:picChg>
      </pc:sldChg>
      <pc:sldChg chg="addSp modSp new mod">
        <pc:chgData name="Dhivya Kumar" userId="bb5918ad14b2dd1b" providerId="LiveId" clId="{B5E6AB7F-C0A7-4436-9510-83679F0A0D7F}" dt="2025-01-23T05:14:27.329" v="301" actId="2711"/>
        <pc:sldMkLst>
          <pc:docMk/>
          <pc:sldMk cId="3776266828" sldId="264"/>
        </pc:sldMkLst>
        <pc:spChg chg="mod">
          <ac:chgData name="Dhivya Kumar" userId="bb5918ad14b2dd1b" providerId="LiveId" clId="{B5E6AB7F-C0A7-4436-9510-83679F0A0D7F}" dt="2025-01-23T04:45:22.671" v="156" actId="20577"/>
          <ac:spMkLst>
            <pc:docMk/>
            <pc:sldMk cId="3776266828" sldId="264"/>
            <ac:spMk id="2" creationId="{45DEAA22-9334-373A-A420-F87693F19834}"/>
          </ac:spMkLst>
        </pc:spChg>
        <pc:spChg chg="add mod">
          <ac:chgData name="Dhivya Kumar" userId="bb5918ad14b2dd1b" providerId="LiveId" clId="{B5E6AB7F-C0A7-4436-9510-83679F0A0D7F}" dt="2025-01-23T05:14:27.329" v="301" actId="2711"/>
          <ac:spMkLst>
            <pc:docMk/>
            <pc:sldMk cId="3776266828" sldId="264"/>
            <ac:spMk id="6" creationId="{0161DB41-47FA-4CF8-5F6D-99E8F122BE51}"/>
          </ac:spMkLst>
        </pc:spChg>
        <pc:picChg chg="add mod">
          <ac:chgData name="Dhivya Kumar" userId="bb5918ad14b2dd1b" providerId="LiveId" clId="{B5E6AB7F-C0A7-4436-9510-83679F0A0D7F}" dt="2025-01-23T04:42:32.190" v="107" actId="1076"/>
          <ac:picMkLst>
            <pc:docMk/>
            <pc:sldMk cId="3776266828" sldId="264"/>
            <ac:picMk id="4" creationId="{A1F92EC1-2D56-F330-87AE-91B3055955EB}"/>
          </ac:picMkLst>
        </pc:picChg>
        <pc:picChg chg="add mod">
          <ac:chgData name="Dhivya Kumar" userId="bb5918ad14b2dd1b" providerId="LiveId" clId="{B5E6AB7F-C0A7-4436-9510-83679F0A0D7F}" dt="2025-01-23T05:04:25.024" v="285"/>
          <ac:picMkLst>
            <pc:docMk/>
            <pc:sldMk cId="3776266828" sldId="264"/>
            <ac:picMk id="7" creationId="{957FE47B-22BC-6688-2C4B-7A287F1AEE51}"/>
          </ac:picMkLst>
        </pc:picChg>
      </pc:sldChg>
      <pc:sldChg chg="addSp modSp new mod">
        <pc:chgData name="Dhivya Kumar" userId="bb5918ad14b2dd1b" providerId="LiveId" clId="{B5E6AB7F-C0A7-4436-9510-83679F0A0D7F}" dt="2025-01-23T05:14:38.270" v="302" actId="2711"/>
        <pc:sldMkLst>
          <pc:docMk/>
          <pc:sldMk cId="2122220820" sldId="265"/>
        </pc:sldMkLst>
        <pc:spChg chg="mod">
          <ac:chgData name="Dhivya Kumar" userId="bb5918ad14b2dd1b" providerId="LiveId" clId="{B5E6AB7F-C0A7-4436-9510-83679F0A0D7F}" dt="2025-01-23T04:46:41.106" v="168"/>
          <ac:spMkLst>
            <pc:docMk/>
            <pc:sldMk cId="2122220820" sldId="265"/>
            <ac:spMk id="2" creationId="{FB72748E-89E6-21EC-1113-906C239210C1}"/>
          </ac:spMkLst>
        </pc:spChg>
        <pc:spChg chg="add mod">
          <ac:chgData name="Dhivya Kumar" userId="bb5918ad14b2dd1b" providerId="LiveId" clId="{B5E6AB7F-C0A7-4436-9510-83679F0A0D7F}" dt="2025-01-23T04:50:34.931" v="185" actId="113"/>
          <ac:spMkLst>
            <pc:docMk/>
            <pc:sldMk cId="2122220820" sldId="265"/>
            <ac:spMk id="4" creationId="{4FC7A118-F969-681C-C690-1E5F9434E822}"/>
          </ac:spMkLst>
        </pc:spChg>
        <pc:spChg chg="add mod">
          <ac:chgData name="Dhivya Kumar" userId="bb5918ad14b2dd1b" providerId="LiveId" clId="{B5E6AB7F-C0A7-4436-9510-83679F0A0D7F}" dt="2025-01-23T05:14:38.270" v="302" actId="2711"/>
          <ac:spMkLst>
            <pc:docMk/>
            <pc:sldMk cId="2122220820" sldId="265"/>
            <ac:spMk id="8" creationId="{082C940B-36C2-3B99-8E47-2CF61457EE15}"/>
          </ac:spMkLst>
        </pc:spChg>
        <pc:picChg chg="add mod">
          <ac:chgData name="Dhivya Kumar" userId="bb5918ad14b2dd1b" providerId="LiveId" clId="{B5E6AB7F-C0A7-4436-9510-83679F0A0D7F}" dt="2025-01-23T04:47:58.758" v="177" actId="14100"/>
          <ac:picMkLst>
            <pc:docMk/>
            <pc:sldMk cId="2122220820" sldId="265"/>
            <ac:picMk id="6" creationId="{A575E766-ECBA-59F5-FBFF-5C39448DF87D}"/>
          </ac:picMkLst>
        </pc:picChg>
        <pc:picChg chg="add mod">
          <ac:chgData name="Dhivya Kumar" userId="bb5918ad14b2dd1b" providerId="LiveId" clId="{B5E6AB7F-C0A7-4436-9510-83679F0A0D7F}" dt="2025-01-23T04:50:09.650" v="183" actId="1076"/>
          <ac:picMkLst>
            <pc:docMk/>
            <pc:sldMk cId="2122220820" sldId="265"/>
            <ac:picMk id="10" creationId="{780D0EAD-A1C2-7A4F-6E14-DA82C883DEAB}"/>
          </ac:picMkLst>
        </pc:picChg>
        <pc:picChg chg="add mod">
          <ac:chgData name="Dhivya Kumar" userId="bb5918ad14b2dd1b" providerId="LiveId" clId="{B5E6AB7F-C0A7-4436-9510-83679F0A0D7F}" dt="2025-01-23T05:04:29.154" v="286"/>
          <ac:picMkLst>
            <pc:docMk/>
            <pc:sldMk cId="2122220820" sldId="265"/>
            <ac:picMk id="11" creationId="{42F20195-1858-6E3D-B86B-BDD684475F5D}"/>
          </ac:picMkLst>
        </pc:picChg>
      </pc:sldChg>
      <pc:sldChg chg="addSp modSp new mod">
        <pc:chgData name="Dhivya Kumar" userId="bb5918ad14b2dd1b" providerId="LiveId" clId="{B5E6AB7F-C0A7-4436-9510-83679F0A0D7F}" dt="2025-01-23T05:14:47.515" v="303" actId="2711"/>
        <pc:sldMkLst>
          <pc:docMk/>
          <pc:sldMk cId="2910736896" sldId="266"/>
        </pc:sldMkLst>
        <pc:spChg chg="mod">
          <ac:chgData name="Dhivya Kumar" userId="bb5918ad14b2dd1b" providerId="LiveId" clId="{B5E6AB7F-C0A7-4436-9510-83679F0A0D7F}" dt="2025-01-23T04:50:54.704" v="192" actId="20577"/>
          <ac:spMkLst>
            <pc:docMk/>
            <pc:sldMk cId="2910736896" sldId="266"/>
            <ac:spMk id="2" creationId="{850EC6ED-F08D-DF74-DE81-D70B9DA2B0EA}"/>
          </ac:spMkLst>
        </pc:spChg>
        <pc:spChg chg="add mod">
          <ac:chgData name="Dhivya Kumar" userId="bb5918ad14b2dd1b" providerId="LiveId" clId="{B5E6AB7F-C0A7-4436-9510-83679F0A0D7F}" dt="2025-01-23T04:51:26.194" v="196" actId="113"/>
          <ac:spMkLst>
            <pc:docMk/>
            <pc:sldMk cId="2910736896" sldId="266"/>
            <ac:spMk id="4" creationId="{49576965-BF04-C6A5-D00C-38FF7B9AF229}"/>
          </ac:spMkLst>
        </pc:spChg>
        <pc:spChg chg="add mod">
          <ac:chgData name="Dhivya Kumar" userId="bb5918ad14b2dd1b" providerId="LiveId" clId="{B5E6AB7F-C0A7-4436-9510-83679F0A0D7F}" dt="2025-01-23T05:14:47.515" v="303" actId="2711"/>
          <ac:spMkLst>
            <pc:docMk/>
            <pc:sldMk cId="2910736896" sldId="266"/>
            <ac:spMk id="8" creationId="{CC2CC5FC-6512-EB64-C2AC-2EBFB37ABE32}"/>
          </ac:spMkLst>
        </pc:spChg>
        <pc:picChg chg="add mod">
          <ac:chgData name="Dhivya Kumar" userId="bb5918ad14b2dd1b" providerId="LiveId" clId="{B5E6AB7F-C0A7-4436-9510-83679F0A0D7F}" dt="2025-01-23T04:53:02.796" v="203" actId="14100"/>
          <ac:picMkLst>
            <pc:docMk/>
            <pc:sldMk cId="2910736896" sldId="266"/>
            <ac:picMk id="6" creationId="{C52E045F-0D7C-068F-D695-0D2AE3E3F001}"/>
          </ac:picMkLst>
        </pc:picChg>
        <pc:picChg chg="add mod">
          <ac:chgData name="Dhivya Kumar" userId="bb5918ad14b2dd1b" providerId="LiveId" clId="{B5E6AB7F-C0A7-4436-9510-83679F0A0D7F}" dt="2025-01-23T04:58:01.718" v="210" actId="1076"/>
          <ac:picMkLst>
            <pc:docMk/>
            <pc:sldMk cId="2910736896" sldId="266"/>
            <ac:picMk id="10" creationId="{E3413B1D-6077-59EF-B891-413A8E6C7898}"/>
          </ac:picMkLst>
        </pc:picChg>
        <pc:picChg chg="add mod">
          <ac:chgData name="Dhivya Kumar" userId="bb5918ad14b2dd1b" providerId="LiveId" clId="{B5E6AB7F-C0A7-4436-9510-83679F0A0D7F}" dt="2025-01-23T05:04:39.251" v="289" actId="14100"/>
          <ac:picMkLst>
            <pc:docMk/>
            <pc:sldMk cId="2910736896" sldId="266"/>
            <ac:picMk id="11" creationId="{A3738A63-E2E3-A2B7-49FD-3C6E6DCBBCAB}"/>
          </ac:picMkLst>
        </pc:picChg>
      </pc:sldChg>
      <pc:sldChg chg="addSp modSp new mod">
        <pc:chgData name="Dhivya Kumar" userId="bb5918ad14b2dd1b" providerId="LiveId" clId="{B5E6AB7F-C0A7-4436-9510-83679F0A0D7F}" dt="2025-01-23T05:15:23.692" v="308" actId="1076"/>
        <pc:sldMkLst>
          <pc:docMk/>
          <pc:sldMk cId="750505661" sldId="267"/>
        </pc:sldMkLst>
        <pc:spChg chg="add mod">
          <ac:chgData name="Dhivya Kumar" userId="bb5918ad14b2dd1b" providerId="LiveId" clId="{B5E6AB7F-C0A7-4436-9510-83679F0A0D7F}" dt="2025-01-23T05:15:23.692" v="308" actId="1076"/>
          <ac:spMkLst>
            <pc:docMk/>
            <pc:sldMk cId="750505661" sldId="267"/>
            <ac:spMk id="3" creationId="{A5304E3D-D5EB-6F17-C656-5768B2D6F80A}"/>
          </ac:spMkLst>
        </pc:spChg>
        <pc:spChg chg="add mod">
          <ac:chgData name="Dhivya Kumar" userId="bb5918ad14b2dd1b" providerId="LiveId" clId="{B5E6AB7F-C0A7-4436-9510-83679F0A0D7F}" dt="2025-01-23T05:15:17.281" v="307" actId="14100"/>
          <ac:spMkLst>
            <pc:docMk/>
            <pc:sldMk cId="750505661" sldId="267"/>
            <ac:spMk id="4" creationId="{53EADF61-4430-CAD3-D3D2-E8F878744412}"/>
          </ac:spMkLst>
        </pc:spChg>
        <pc:picChg chg="add mod">
          <ac:chgData name="Dhivya Kumar" userId="bb5918ad14b2dd1b" providerId="LiveId" clId="{B5E6AB7F-C0A7-4436-9510-83679F0A0D7F}" dt="2025-01-23T05:04:50.373" v="292" actId="1076"/>
          <ac:picMkLst>
            <pc:docMk/>
            <pc:sldMk cId="750505661" sldId="267"/>
            <ac:picMk id="5" creationId="{3AB1ABAB-3BFB-1BE6-4794-C909FD9B74E2}"/>
          </ac:picMkLst>
        </pc:picChg>
      </pc:sldChg>
    </pc:docChg>
  </pc:docChgLst>
  <pc:docChgLst>
    <pc:chgData name="Dhivya Kumar" userId="bb5918ad14b2dd1b" providerId="LiveId" clId="{79CEFBA0-0E06-4F52-A1D3-DA7C3B3E7F24}"/>
    <pc:docChg chg="undo custSel addSld modSld">
      <pc:chgData name="Dhivya Kumar" userId="bb5918ad14b2dd1b" providerId="LiveId" clId="{79CEFBA0-0E06-4F52-A1D3-DA7C3B3E7F24}" dt="2025-01-25T04:30:33.025" v="62" actId="20577"/>
      <pc:docMkLst>
        <pc:docMk/>
      </pc:docMkLst>
      <pc:sldChg chg="modSp mod">
        <pc:chgData name="Dhivya Kumar" userId="bb5918ad14b2dd1b" providerId="LiveId" clId="{79CEFBA0-0E06-4F52-A1D3-DA7C3B3E7F24}" dt="2025-01-25T04:27:27.771" v="52" actId="20577"/>
        <pc:sldMkLst>
          <pc:docMk/>
          <pc:sldMk cId="3503606131" sldId="256"/>
        </pc:sldMkLst>
        <pc:spChg chg="mod">
          <ac:chgData name="Dhivya Kumar" userId="bb5918ad14b2dd1b" providerId="LiveId" clId="{79CEFBA0-0E06-4F52-A1D3-DA7C3B3E7F24}" dt="2025-01-25T04:27:27.771" v="52" actId="20577"/>
          <ac:spMkLst>
            <pc:docMk/>
            <pc:sldMk cId="3503606131" sldId="256"/>
            <ac:spMk id="3" creationId="{9F136C96-D9E6-6D46-56AA-A293831C4AB9}"/>
          </ac:spMkLst>
        </pc:spChg>
      </pc:sldChg>
      <pc:sldChg chg="modSp mod">
        <pc:chgData name="Dhivya Kumar" userId="bb5918ad14b2dd1b" providerId="LiveId" clId="{79CEFBA0-0E06-4F52-A1D3-DA7C3B3E7F24}" dt="2025-01-25T04:28:12.441" v="55" actId="207"/>
        <pc:sldMkLst>
          <pc:docMk/>
          <pc:sldMk cId="3669657970" sldId="257"/>
        </pc:sldMkLst>
        <pc:spChg chg="mod">
          <ac:chgData name="Dhivya Kumar" userId="bb5918ad14b2dd1b" providerId="LiveId" clId="{79CEFBA0-0E06-4F52-A1D3-DA7C3B3E7F24}" dt="2025-01-25T04:28:12.441" v="55" actId="207"/>
          <ac:spMkLst>
            <pc:docMk/>
            <pc:sldMk cId="3669657970" sldId="257"/>
            <ac:spMk id="2" creationId="{5BBC7C22-56DE-C553-C5B3-0A488F0783AA}"/>
          </ac:spMkLst>
        </pc:spChg>
        <pc:spChg chg="mod">
          <ac:chgData name="Dhivya Kumar" userId="bb5918ad14b2dd1b" providerId="LiveId" clId="{79CEFBA0-0E06-4F52-A1D3-DA7C3B3E7F24}" dt="2025-01-25T04:28:01.648" v="54" actId="207"/>
          <ac:spMkLst>
            <pc:docMk/>
            <pc:sldMk cId="3669657970" sldId="257"/>
            <ac:spMk id="3" creationId="{5247CB0F-DE6A-D861-E501-9B5554C3084E}"/>
          </ac:spMkLst>
        </pc:spChg>
      </pc:sldChg>
      <pc:sldChg chg="addSp delSp modSp mod">
        <pc:chgData name="Dhivya Kumar" userId="bb5918ad14b2dd1b" providerId="LiveId" clId="{79CEFBA0-0E06-4F52-A1D3-DA7C3B3E7F24}" dt="2025-01-25T04:29:29.470" v="60" actId="14100"/>
        <pc:sldMkLst>
          <pc:docMk/>
          <pc:sldMk cId="470999383" sldId="258"/>
        </pc:sldMkLst>
        <pc:picChg chg="del">
          <ac:chgData name="Dhivya Kumar" userId="bb5918ad14b2dd1b" providerId="LiveId" clId="{79CEFBA0-0E06-4F52-A1D3-DA7C3B3E7F24}" dt="2025-01-25T04:28:43.543" v="56" actId="478"/>
          <ac:picMkLst>
            <pc:docMk/>
            <pc:sldMk cId="470999383" sldId="258"/>
            <ac:picMk id="6" creationId="{45BBA51A-5B75-73EA-0ABA-758BFF8FBCB6}"/>
          </ac:picMkLst>
        </pc:picChg>
        <pc:picChg chg="add mod">
          <ac:chgData name="Dhivya Kumar" userId="bb5918ad14b2dd1b" providerId="LiveId" clId="{79CEFBA0-0E06-4F52-A1D3-DA7C3B3E7F24}" dt="2025-01-25T04:29:29.470" v="60" actId="14100"/>
          <ac:picMkLst>
            <pc:docMk/>
            <pc:sldMk cId="470999383" sldId="258"/>
            <ac:picMk id="11" creationId="{ECC1DEDF-F4EC-7BE8-5AFF-FCF2957F9401}"/>
          </ac:picMkLst>
        </pc:picChg>
      </pc:sldChg>
      <pc:sldChg chg="modSp mod">
        <pc:chgData name="Dhivya Kumar" userId="bb5918ad14b2dd1b" providerId="LiveId" clId="{79CEFBA0-0E06-4F52-A1D3-DA7C3B3E7F24}" dt="2025-01-24T07:26:32.174" v="7" actId="20577"/>
        <pc:sldMkLst>
          <pc:docMk/>
          <pc:sldMk cId="2987841909" sldId="259"/>
        </pc:sldMkLst>
        <pc:spChg chg="mod">
          <ac:chgData name="Dhivya Kumar" userId="bb5918ad14b2dd1b" providerId="LiveId" clId="{79CEFBA0-0E06-4F52-A1D3-DA7C3B3E7F24}" dt="2025-01-24T07:26:32.174" v="7" actId="20577"/>
          <ac:spMkLst>
            <pc:docMk/>
            <pc:sldMk cId="2987841909" sldId="259"/>
            <ac:spMk id="9" creationId="{3E44C07C-517B-8039-EF34-A2FA3DB68E9F}"/>
          </ac:spMkLst>
        </pc:spChg>
      </pc:sldChg>
      <pc:sldChg chg="modSp mod">
        <pc:chgData name="Dhivya Kumar" userId="bb5918ad14b2dd1b" providerId="LiveId" clId="{79CEFBA0-0E06-4F52-A1D3-DA7C3B3E7F24}" dt="2025-01-25T04:30:33.025" v="62" actId="20577"/>
        <pc:sldMkLst>
          <pc:docMk/>
          <pc:sldMk cId="1550206168" sldId="262"/>
        </pc:sldMkLst>
        <pc:spChg chg="mod">
          <ac:chgData name="Dhivya Kumar" userId="bb5918ad14b2dd1b" providerId="LiveId" clId="{79CEFBA0-0E06-4F52-A1D3-DA7C3B3E7F24}" dt="2025-01-25T04:30:33.025" v="62" actId="20577"/>
          <ac:spMkLst>
            <pc:docMk/>
            <pc:sldMk cId="1550206168" sldId="262"/>
            <ac:spMk id="2" creationId="{60B4436C-0A89-E592-7EEE-E515458698FF}"/>
          </ac:spMkLst>
        </pc:spChg>
      </pc:sldChg>
      <pc:sldChg chg="addSp modSp new">
        <pc:chgData name="Dhivya Kumar" userId="bb5918ad14b2dd1b" providerId="LiveId" clId="{79CEFBA0-0E06-4F52-A1D3-DA7C3B3E7F24}" dt="2025-01-24T07:34:34.555" v="13" actId="1076"/>
        <pc:sldMkLst>
          <pc:docMk/>
          <pc:sldMk cId="3535366798" sldId="268"/>
        </pc:sldMkLst>
        <pc:picChg chg="add mod">
          <ac:chgData name="Dhivya Kumar" userId="bb5918ad14b2dd1b" providerId="LiveId" clId="{79CEFBA0-0E06-4F52-A1D3-DA7C3B3E7F24}" dt="2025-01-24T07:34:34.555" v="13" actId="1076"/>
          <ac:picMkLst>
            <pc:docMk/>
            <pc:sldMk cId="3535366798" sldId="268"/>
            <ac:picMk id="1026" creationId="{7C38141B-3249-E767-9B13-A677710470C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C9C708-C777-47B7-8ACE-D7A07C2BCFA1}" type="datetimeFigureOut">
              <a:rPr lang="en-IN" smtClean="0"/>
              <a:t>25-01-2025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C1FB6-DA5C-4116-AF4A-03529FB2CDAA}" type="slidenum">
              <a:rPr lang="en-IN" smtClean="0"/>
              <a:t>‹#›</a:t>
            </a:fld>
            <a:endParaRPr lang="en-IN"/>
          </a:p>
        </p:txBody>
      </p:sp>
    </p:spTree>
    <p:extLst>
      <p:ext uri="{BB962C8B-B14F-4D97-AF65-F5344CB8AC3E}">
        <p14:creationId xmlns:p14="http://schemas.microsoft.com/office/powerpoint/2010/main" val="1173091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DBC1FB6-DA5C-4116-AF4A-03529FB2CDAA}" type="slidenum">
              <a:rPr lang="en-IN" smtClean="0"/>
              <a:t>1</a:t>
            </a:fld>
            <a:endParaRPr lang="en-IN"/>
          </a:p>
        </p:txBody>
      </p:sp>
    </p:spTree>
    <p:extLst>
      <p:ext uri="{BB962C8B-B14F-4D97-AF65-F5344CB8AC3E}">
        <p14:creationId xmlns:p14="http://schemas.microsoft.com/office/powerpoint/2010/main" val="1620983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CC100-7D51-7654-60E0-C3DC49BB41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068121-0326-670A-9904-CEAA530AFB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D9F8C0-FD53-99E7-7F78-7853C6B814CB}"/>
              </a:ext>
            </a:extLst>
          </p:cNvPr>
          <p:cNvSpPr>
            <a:spLocks noGrp="1"/>
          </p:cNvSpPr>
          <p:nvPr>
            <p:ph type="dt" sz="half" idx="10"/>
          </p:nvPr>
        </p:nvSpPr>
        <p:spPr/>
        <p:txBody>
          <a:bodyPr/>
          <a:lstStyle/>
          <a:p>
            <a:fld id="{99B9A3E9-F7C5-4DFD-8395-A2556DFFC9F4}" type="datetimeFigureOut">
              <a:rPr lang="en-IN" smtClean="0"/>
              <a:t>25-01-2025</a:t>
            </a:fld>
            <a:endParaRPr lang="en-IN"/>
          </a:p>
        </p:txBody>
      </p:sp>
      <p:sp>
        <p:nvSpPr>
          <p:cNvPr id="5" name="Footer Placeholder 4">
            <a:extLst>
              <a:ext uri="{FF2B5EF4-FFF2-40B4-BE49-F238E27FC236}">
                <a16:creationId xmlns:a16="http://schemas.microsoft.com/office/drawing/2014/main" id="{C9945374-F33D-5E36-79EC-151CC0F463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AC8E14-DD85-7C93-D327-81E139B14C07}"/>
              </a:ext>
            </a:extLst>
          </p:cNvPr>
          <p:cNvSpPr>
            <a:spLocks noGrp="1"/>
          </p:cNvSpPr>
          <p:nvPr>
            <p:ph type="sldNum" sz="quarter" idx="12"/>
          </p:nvPr>
        </p:nvSpPr>
        <p:spPr/>
        <p:txBody>
          <a:bodyPr/>
          <a:lstStyle/>
          <a:p>
            <a:fld id="{243C321F-6B6C-4E5A-8B65-360E759AA68B}" type="slidenum">
              <a:rPr lang="en-IN" smtClean="0"/>
              <a:t>‹#›</a:t>
            </a:fld>
            <a:endParaRPr lang="en-IN"/>
          </a:p>
        </p:txBody>
      </p:sp>
    </p:spTree>
    <p:extLst>
      <p:ext uri="{BB962C8B-B14F-4D97-AF65-F5344CB8AC3E}">
        <p14:creationId xmlns:p14="http://schemas.microsoft.com/office/powerpoint/2010/main" val="2179264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9157-F655-1EDA-BB76-7A2A38A2DA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F65627-CAC1-7771-33A6-F9BA276C4A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64717E-F4CC-673A-D50D-DEEE45EA815D}"/>
              </a:ext>
            </a:extLst>
          </p:cNvPr>
          <p:cNvSpPr>
            <a:spLocks noGrp="1"/>
          </p:cNvSpPr>
          <p:nvPr>
            <p:ph type="dt" sz="half" idx="10"/>
          </p:nvPr>
        </p:nvSpPr>
        <p:spPr/>
        <p:txBody>
          <a:bodyPr/>
          <a:lstStyle/>
          <a:p>
            <a:fld id="{99B9A3E9-F7C5-4DFD-8395-A2556DFFC9F4}" type="datetimeFigureOut">
              <a:rPr lang="en-IN" smtClean="0"/>
              <a:t>25-01-2025</a:t>
            </a:fld>
            <a:endParaRPr lang="en-IN"/>
          </a:p>
        </p:txBody>
      </p:sp>
      <p:sp>
        <p:nvSpPr>
          <p:cNvPr id="5" name="Footer Placeholder 4">
            <a:extLst>
              <a:ext uri="{FF2B5EF4-FFF2-40B4-BE49-F238E27FC236}">
                <a16:creationId xmlns:a16="http://schemas.microsoft.com/office/drawing/2014/main" id="{E4993A91-71BF-6FA3-5489-A9BC7F4C73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0511B9-E195-F4C2-38B8-F9721D8AE6A7}"/>
              </a:ext>
            </a:extLst>
          </p:cNvPr>
          <p:cNvSpPr>
            <a:spLocks noGrp="1"/>
          </p:cNvSpPr>
          <p:nvPr>
            <p:ph type="sldNum" sz="quarter" idx="12"/>
          </p:nvPr>
        </p:nvSpPr>
        <p:spPr/>
        <p:txBody>
          <a:bodyPr/>
          <a:lstStyle/>
          <a:p>
            <a:fld id="{243C321F-6B6C-4E5A-8B65-360E759AA68B}" type="slidenum">
              <a:rPr lang="en-IN" smtClean="0"/>
              <a:t>‹#›</a:t>
            </a:fld>
            <a:endParaRPr lang="en-IN"/>
          </a:p>
        </p:txBody>
      </p:sp>
    </p:spTree>
    <p:extLst>
      <p:ext uri="{BB962C8B-B14F-4D97-AF65-F5344CB8AC3E}">
        <p14:creationId xmlns:p14="http://schemas.microsoft.com/office/powerpoint/2010/main" val="199178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515D6A-32E2-57CC-750D-9732432C40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29014C-3718-AA7C-F8A2-9D9F021CB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679385-E7A2-0131-8838-B3FA402B104E}"/>
              </a:ext>
            </a:extLst>
          </p:cNvPr>
          <p:cNvSpPr>
            <a:spLocks noGrp="1"/>
          </p:cNvSpPr>
          <p:nvPr>
            <p:ph type="dt" sz="half" idx="10"/>
          </p:nvPr>
        </p:nvSpPr>
        <p:spPr/>
        <p:txBody>
          <a:bodyPr/>
          <a:lstStyle/>
          <a:p>
            <a:fld id="{99B9A3E9-F7C5-4DFD-8395-A2556DFFC9F4}" type="datetimeFigureOut">
              <a:rPr lang="en-IN" smtClean="0"/>
              <a:t>25-01-2025</a:t>
            </a:fld>
            <a:endParaRPr lang="en-IN"/>
          </a:p>
        </p:txBody>
      </p:sp>
      <p:sp>
        <p:nvSpPr>
          <p:cNvPr id="5" name="Footer Placeholder 4">
            <a:extLst>
              <a:ext uri="{FF2B5EF4-FFF2-40B4-BE49-F238E27FC236}">
                <a16:creationId xmlns:a16="http://schemas.microsoft.com/office/drawing/2014/main" id="{70D93F46-7276-801E-B165-3B23EBADAA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EC3FCB-9E22-4800-6625-0A8E9C685905}"/>
              </a:ext>
            </a:extLst>
          </p:cNvPr>
          <p:cNvSpPr>
            <a:spLocks noGrp="1"/>
          </p:cNvSpPr>
          <p:nvPr>
            <p:ph type="sldNum" sz="quarter" idx="12"/>
          </p:nvPr>
        </p:nvSpPr>
        <p:spPr/>
        <p:txBody>
          <a:bodyPr/>
          <a:lstStyle/>
          <a:p>
            <a:fld id="{243C321F-6B6C-4E5A-8B65-360E759AA68B}" type="slidenum">
              <a:rPr lang="en-IN" smtClean="0"/>
              <a:t>‹#›</a:t>
            </a:fld>
            <a:endParaRPr lang="en-IN"/>
          </a:p>
        </p:txBody>
      </p:sp>
    </p:spTree>
    <p:extLst>
      <p:ext uri="{BB962C8B-B14F-4D97-AF65-F5344CB8AC3E}">
        <p14:creationId xmlns:p14="http://schemas.microsoft.com/office/powerpoint/2010/main" val="2195216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194B-69D6-5C84-0CE1-44BFA2CA71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024247-4B00-CD0B-68AF-F317531C66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6E272A-E2CA-0D36-E9D1-C1C8E0847081}"/>
              </a:ext>
            </a:extLst>
          </p:cNvPr>
          <p:cNvSpPr>
            <a:spLocks noGrp="1"/>
          </p:cNvSpPr>
          <p:nvPr>
            <p:ph type="dt" sz="half" idx="10"/>
          </p:nvPr>
        </p:nvSpPr>
        <p:spPr/>
        <p:txBody>
          <a:bodyPr/>
          <a:lstStyle/>
          <a:p>
            <a:fld id="{99B9A3E9-F7C5-4DFD-8395-A2556DFFC9F4}" type="datetimeFigureOut">
              <a:rPr lang="en-IN" smtClean="0"/>
              <a:t>25-01-2025</a:t>
            </a:fld>
            <a:endParaRPr lang="en-IN"/>
          </a:p>
        </p:txBody>
      </p:sp>
      <p:sp>
        <p:nvSpPr>
          <p:cNvPr id="5" name="Footer Placeholder 4">
            <a:extLst>
              <a:ext uri="{FF2B5EF4-FFF2-40B4-BE49-F238E27FC236}">
                <a16:creationId xmlns:a16="http://schemas.microsoft.com/office/drawing/2014/main" id="{4C707AC3-1160-44F3-3589-DE09887359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2A96C2-8A31-7BD9-57D8-D18CA117F00F}"/>
              </a:ext>
            </a:extLst>
          </p:cNvPr>
          <p:cNvSpPr>
            <a:spLocks noGrp="1"/>
          </p:cNvSpPr>
          <p:nvPr>
            <p:ph type="sldNum" sz="quarter" idx="12"/>
          </p:nvPr>
        </p:nvSpPr>
        <p:spPr/>
        <p:txBody>
          <a:bodyPr/>
          <a:lstStyle/>
          <a:p>
            <a:fld id="{243C321F-6B6C-4E5A-8B65-360E759AA68B}" type="slidenum">
              <a:rPr lang="en-IN" smtClean="0"/>
              <a:t>‹#›</a:t>
            </a:fld>
            <a:endParaRPr lang="en-IN"/>
          </a:p>
        </p:txBody>
      </p:sp>
    </p:spTree>
    <p:extLst>
      <p:ext uri="{BB962C8B-B14F-4D97-AF65-F5344CB8AC3E}">
        <p14:creationId xmlns:p14="http://schemas.microsoft.com/office/powerpoint/2010/main" val="2186959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A4A5-7DCF-123E-FC74-69374A273A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42E8E2-3A77-8B61-ADF8-C4126ADFFD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569AC4-1A0D-9424-2553-9D07D603A50C}"/>
              </a:ext>
            </a:extLst>
          </p:cNvPr>
          <p:cNvSpPr>
            <a:spLocks noGrp="1"/>
          </p:cNvSpPr>
          <p:nvPr>
            <p:ph type="dt" sz="half" idx="10"/>
          </p:nvPr>
        </p:nvSpPr>
        <p:spPr/>
        <p:txBody>
          <a:bodyPr/>
          <a:lstStyle/>
          <a:p>
            <a:fld id="{99B9A3E9-F7C5-4DFD-8395-A2556DFFC9F4}" type="datetimeFigureOut">
              <a:rPr lang="en-IN" smtClean="0"/>
              <a:t>25-01-2025</a:t>
            </a:fld>
            <a:endParaRPr lang="en-IN"/>
          </a:p>
        </p:txBody>
      </p:sp>
      <p:sp>
        <p:nvSpPr>
          <p:cNvPr id="5" name="Footer Placeholder 4">
            <a:extLst>
              <a:ext uri="{FF2B5EF4-FFF2-40B4-BE49-F238E27FC236}">
                <a16:creationId xmlns:a16="http://schemas.microsoft.com/office/drawing/2014/main" id="{F23D8A47-F308-6CFC-C1C5-92C971C560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2BF4FD-973E-E8A0-576A-378B712125BC}"/>
              </a:ext>
            </a:extLst>
          </p:cNvPr>
          <p:cNvSpPr>
            <a:spLocks noGrp="1"/>
          </p:cNvSpPr>
          <p:nvPr>
            <p:ph type="sldNum" sz="quarter" idx="12"/>
          </p:nvPr>
        </p:nvSpPr>
        <p:spPr/>
        <p:txBody>
          <a:bodyPr/>
          <a:lstStyle/>
          <a:p>
            <a:fld id="{243C321F-6B6C-4E5A-8B65-360E759AA68B}" type="slidenum">
              <a:rPr lang="en-IN" smtClean="0"/>
              <a:t>‹#›</a:t>
            </a:fld>
            <a:endParaRPr lang="en-IN"/>
          </a:p>
        </p:txBody>
      </p:sp>
    </p:spTree>
    <p:extLst>
      <p:ext uri="{BB962C8B-B14F-4D97-AF65-F5344CB8AC3E}">
        <p14:creationId xmlns:p14="http://schemas.microsoft.com/office/powerpoint/2010/main" val="384546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E279-A12A-A90E-7872-154FBC726C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CFD872-1AD4-29B2-7099-5F5C933C43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CDAADB-519A-71A5-6B2A-6DE4E6953C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A3E709-0168-CF33-3E99-CF311F492D36}"/>
              </a:ext>
            </a:extLst>
          </p:cNvPr>
          <p:cNvSpPr>
            <a:spLocks noGrp="1"/>
          </p:cNvSpPr>
          <p:nvPr>
            <p:ph type="dt" sz="half" idx="10"/>
          </p:nvPr>
        </p:nvSpPr>
        <p:spPr/>
        <p:txBody>
          <a:bodyPr/>
          <a:lstStyle/>
          <a:p>
            <a:fld id="{99B9A3E9-F7C5-4DFD-8395-A2556DFFC9F4}" type="datetimeFigureOut">
              <a:rPr lang="en-IN" smtClean="0"/>
              <a:t>25-01-2025</a:t>
            </a:fld>
            <a:endParaRPr lang="en-IN"/>
          </a:p>
        </p:txBody>
      </p:sp>
      <p:sp>
        <p:nvSpPr>
          <p:cNvPr id="6" name="Footer Placeholder 5">
            <a:extLst>
              <a:ext uri="{FF2B5EF4-FFF2-40B4-BE49-F238E27FC236}">
                <a16:creationId xmlns:a16="http://schemas.microsoft.com/office/drawing/2014/main" id="{0B3557A0-B1A4-6FC3-E059-648F95E8F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F47E8F-2F5E-AA19-2A9C-59704F7B9B01}"/>
              </a:ext>
            </a:extLst>
          </p:cNvPr>
          <p:cNvSpPr>
            <a:spLocks noGrp="1"/>
          </p:cNvSpPr>
          <p:nvPr>
            <p:ph type="sldNum" sz="quarter" idx="12"/>
          </p:nvPr>
        </p:nvSpPr>
        <p:spPr/>
        <p:txBody>
          <a:bodyPr/>
          <a:lstStyle/>
          <a:p>
            <a:fld id="{243C321F-6B6C-4E5A-8B65-360E759AA68B}" type="slidenum">
              <a:rPr lang="en-IN" smtClean="0"/>
              <a:t>‹#›</a:t>
            </a:fld>
            <a:endParaRPr lang="en-IN"/>
          </a:p>
        </p:txBody>
      </p:sp>
    </p:spTree>
    <p:extLst>
      <p:ext uri="{BB962C8B-B14F-4D97-AF65-F5344CB8AC3E}">
        <p14:creationId xmlns:p14="http://schemas.microsoft.com/office/powerpoint/2010/main" val="263615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2873A-AC5F-0812-939C-73FD0DD7DA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F05AE1-0BD3-9668-9138-428E30FA57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6CD1F0-FFB4-2EF8-77E8-8249ECDAA7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930D7C-5890-38A6-6D1E-8E88DD86E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D7FCE2-9816-33E0-2AA5-A396C6D7CC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F91D45-D396-D25F-2D8C-DC473D1E6567}"/>
              </a:ext>
            </a:extLst>
          </p:cNvPr>
          <p:cNvSpPr>
            <a:spLocks noGrp="1"/>
          </p:cNvSpPr>
          <p:nvPr>
            <p:ph type="dt" sz="half" idx="10"/>
          </p:nvPr>
        </p:nvSpPr>
        <p:spPr/>
        <p:txBody>
          <a:bodyPr/>
          <a:lstStyle/>
          <a:p>
            <a:fld id="{99B9A3E9-F7C5-4DFD-8395-A2556DFFC9F4}" type="datetimeFigureOut">
              <a:rPr lang="en-IN" smtClean="0"/>
              <a:t>25-01-2025</a:t>
            </a:fld>
            <a:endParaRPr lang="en-IN"/>
          </a:p>
        </p:txBody>
      </p:sp>
      <p:sp>
        <p:nvSpPr>
          <p:cNvPr id="8" name="Footer Placeholder 7">
            <a:extLst>
              <a:ext uri="{FF2B5EF4-FFF2-40B4-BE49-F238E27FC236}">
                <a16:creationId xmlns:a16="http://schemas.microsoft.com/office/drawing/2014/main" id="{19431B68-5940-C7B6-A224-7F1BE7DF67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D6E39E-105E-254A-32CD-6571552DD1E8}"/>
              </a:ext>
            </a:extLst>
          </p:cNvPr>
          <p:cNvSpPr>
            <a:spLocks noGrp="1"/>
          </p:cNvSpPr>
          <p:nvPr>
            <p:ph type="sldNum" sz="quarter" idx="12"/>
          </p:nvPr>
        </p:nvSpPr>
        <p:spPr/>
        <p:txBody>
          <a:bodyPr/>
          <a:lstStyle/>
          <a:p>
            <a:fld id="{243C321F-6B6C-4E5A-8B65-360E759AA68B}" type="slidenum">
              <a:rPr lang="en-IN" smtClean="0"/>
              <a:t>‹#›</a:t>
            </a:fld>
            <a:endParaRPr lang="en-IN"/>
          </a:p>
        </p:txBody>
      </p:sp>
    </p:spTree>
    <p:extLst>
      <p:ext uri="{BB962C8B-B14F-4D97-AF65-F5344CB8AC3E}">
        <p14:creationId xmlns:p14="http://schemas.microsoft.com/office/powerpoint/2010/main" val="1610075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728A0-7A8B-A291-1F47-04ADADB27D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299645-51A0-12CD-26D5-C68D8E4E77D2}"/>
              </a:ext>
            </a:extLst>
          </p:cNvPr>
          <p:cNvSpPr>
            <a:spLocks noGrp="1"/>
          </p:cNvSpPr>
          <p:nvPr>
            <p:ph type="dt" sz="half" idx="10"/>
          </p:nvPr>
        </p:nvSpPr>
        <p:spPr/>
        <p:txBody>
          <a:bodyPr/>
          <a:lstStyle/>
          <a:p>
            <a:fld id="{99B9A3E9-F7C5-4DFD-8395-A2556DFFC9F4}" type="datetimeFigureOut">
              <a:rPr lang="en-IN" smtClean="0"/>
              <a:t>25-01-2025</a:t>
            </a:fld>
            <a:endParaRPr lang="en-IN"/>
          </a:p>
        </p:txBody>
      </p:sp>
      <p:sp>
        <p:nvSpPr>
          <p:cNvPr id="4" name="Footer Placeholder 3">
            <a:extLst>
              <a:ext uri="{FF2B5EF4-FFF2-40B4-BE49-F238E27FC236}">
                <a16:creationId xmlns:a16="http://schemas.microsoft.com/office/drawing/2014/main" id="{8E629F8E-61ED-D661-946E-9DEB27FCB7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977866-AD0C-1468-4841-6B83F6DE18E5}"/>
              </a:ext>
            </a:extLst>
          </p:cNvPr>
          <p:cNvSpPr>
            <a:spLocks noGrp="1"/>
          </p:cNvSpPr>
          <p:nvPr>
            <p:ph type="sldNum" sz="quarter" idx="12"/>
          </p:nvPr>
        </p:nvSpPr>
        <p:spPr/>
        <p:txBody>
          <a:bodyPr/>
          <a:lstStyle/>
          <a:p>
            <a:fld id="{243C321F-6B6C-4E5A-8B65-360E759AA68B}" type="slidenum">
              <a:rPr lang="en-IN" smtClean="0"/>
              <a:t>‹#›</a:t>
            </a:fld>
            <a:endParaRPr lang="en-IN"/>
          </a:p>
        </p:txBody>
      </p:sp>
    </p:spTree>
    <p:extLst>
      <p:ext uri="{BB962C8B-B14F-4D97-AF65-F5344CB8AC3E}">
        <p14:creationId xmlns:p14="http://schemas.microsoft.com/office/powerpoint/2010/main" val="828220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9F876F-6019-0CC8-DD32-2A50245EE767}"/>
              </a:ext>
            </a:extLst>
          </p:cNvPr>
          <p:cNvSpPr>
            <a:spLocks noGrp="1"/>
          </p:cNvSpPr>
          <p:nvPr>
            <p:ph type="dt" sz="half" idx="10"/>
          </p:nvPr>
        </p:nvSpPr>
        <p:spPr/>
        <p:txBody>
          <a:bodyPr/>
          <a:lstStyle/>
          <a:p>
            <a:fld id="{99B9A3E9-F7C5-4DFD-8395-A2556DFFC9F4}" type="datetimeFigureOut">
              <a:rPr lang="en-IN" smtClean="0"/>
              <a:t>25-01-2025</a:t>
            </a:fld>
            <a:endParaRPr lang="en-IN"/>
          </a:p>
        </p:txBody>
      </p:sp>
      <p:sp>
        <p:nvSpPr>
          <p:cNvPr id="3" name="Footer Placeholder 2">
            <a:extLst>
              <a:ext uri="{FF2B5EF4-FFF2-40B4-BE49-F238E27FC236}">
                <a16:creationId xmlns:a16="http://schemas.microsoft.com/office/drawing/2014/main" id="{3A646703-CA8B-5A12-AF81-EB4098BD35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11F8D6-01C1-2AE6-1D68-24A2AC81979D}"/>
              </a:ext>
            </a:extLst>
          </p:cNvPr>
          <p:cNvSpPr>
            <a:spLocks noGrp="1"/>
          </p:cNvSpPr>
          <p:nvPr>
            <p:ph type="sldNum" sz="quarter" idx="12"/>
          </p:nvPr>
        </p:nvSpPr>
        <p:spPr/>
        <p:txBody>
          <a:bodyPr/>
          <a:lstStyle/>
          <a:p>
            <a:fld id="{243C321F-6B6C-4E5A-8B65-360E759AA68B}" type="slidenum">
              <a:rPr lang="en-IN" smtClean="0"/>
              <a:t>‹#›</a:t>
            </a:fld>
            <a:endParaRPr lang="en-IN"/>
          </a:p>
        </p:txBody>
      </p:sp>
    </p:spTree>
    <p:extLst>
      <p:ext uri="{BB962C8B-B14F-4D97-AF65-F5344CB8AC3E}">
        <p14:creationId xmlns:p14="http://schemas.microsoft.com/office/powerpoint/2010/main" val="3943608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3074-5131-683A-3892-1C3B08810F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F58EBE-10F6-A818-FB13-81C326F4E0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B39351-3BAD-4AF6-3A22-B0E686722B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8C4417-9575-3C20-8EA5-7001209B0CB2}"/>
              </a:ext>
            </a:extLst>
          </p:cNvPr>
          <p:cNvSpPr>
            <a:spLocks noGrp="1"/>
          </p:cNvSpPr>
          <p:nvPr>
            <p:ph type="dt" sz="half" idx="10"/>
          </p:nvPr>
        </p:nvSpPr>
        <p:spPr/>
        <p:txBody>
          <a:bodyPr/>
          <a:lstStyle/>
          <a:p>
            <a:fld id="{99B9A3E9-F7C5-4DFD-8395-A2556DFFC9F4}" type="datetimeFigureOut">
              <a:rPr lang="en-IN" smtClean="0"/>
              <a:t>25-01-2025</a:t>
            </a:fld>
            <a:endParaRPr lang="en-IN"/>
          </a:p>
        </p:txBody>
      </p:sp>
      <p:sp>
        <p:nvSpPr>
          <p:cNvPr id="6" name="Footer Placeholder 5">
            <a:extLst>
              <a:ext uri="{FF2B5EF4-FFF2-40B4-BE49-F238E27FC236}">
                <a16:creationId xmlns:a16="http://schemas.microsoft.com/office/drawing/2014/main" id="{3E788955-EDFF-2481-2151-F7540192A9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A32FFB-1176-FD2B-E448-428D63593E98}"/>
              </a:ext>
            </a:extLst>
          </p:cNvPr>
          <p:cNvSpPr>
            <a:spLocks noGrp="1"/>
          </p:cNvSpPr>
          <p:nvPr>
            <p:ph type="sldNum" sz="quarter" idx="12"/>
          </p:nvPr>
        </p:nvSpPr>
        <p:spPr/>
        <p:txBody>
          <a:bodyPr/>
          <a:lstStyle/>
          <a:p>
            <a:fld id="{243C321F-6B6C-4E5A-8B65-360E759AA68B}" type="slidenum">
              <a:rPr lang="en-IN" smtClean="0"/>
              <a:t>‹#›</a:t>
            </a:fld>
            <a:endParaRPr lang="en-IN"/>
          </a:p>
        </p:txBody>
      </p:sp>
    </p:spTree>
    <p:extLst>
      <p:ext uri="{BB962C8B-B14F-4D97-AF65-F5344CB8AC3E}">
        <p14:creationId xmlns:p14="http://schemas.microsoft.com/office/powerpoint/2010/main" val="406535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4CAF-0DFB-D456-349F-0DEC78310E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2300D3-4B6A-D53E-C534-52AE2DAF90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1B4097-9462-09EE-5342-D3010FC7A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E89961-FE99-D5F6-A4C0-869EBA364678}"/>
              </a:ext>
            </a:extLst>
          </p:cNvPr>
          <p:cNvSpPr>
            <a:spLocks noGrp="1"/>
          </p:cNvSpPr>
          <p:nvPr>
            <p:ph type="dt" sz="half" idx="10"/>
          </p:nvPr>
        </p:nvSpPr>
        <p:spPr/>
        <p:txBody>
          <a:bodyPr/>
          <a:lstStyle/>
          <a:p>
            <a:fld id="{99B9A3E9-F7C5-4DFD-8395-A2556DFFC9F4}" type="datetimeFigureOut">
              <a:rPr lang="en-IN" smtClean="0"/>
              <a:t>25-01-2025</a:t>
            </a:fld>
            <a:endParaRPr lang="en-IN"/>
          </a:p>
        </p:txBody>
      </p:sp>
      <p:sp>
        <p:nvSpPr>
          <p:cNvPr id="6" name="Footer Placeholder 5">
            <a:extLst>
              <a:ext uri="{FF2B5EF4-FFF2-40B4-BE49-F238E27FC236}">
                <a16:creationId xmlns:a16="http://schemas.microsoft.com/office/drawing/2014/main" id="{84D9E6FD-26FE-B147-B2C3-DE5978747D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3082D7-DAB2-D137-464B-4F5367F60FD3}"/>
              </a:ext>
            </a:extLst>
          </p:cNvPr>
          <p:cNvSpPr>
            <a:spLocks noGrp="1"/>
          </p:cNvSpPr>
          <p:nvPr>
            <p:ph type="sldNum" sz="quarter" idx="12"/>
          </p:nvPr>
        </p:nvSpPr>
        <p:spPr/>
        <p:txBody>
          <a:bodyPr/>
          <a:lstStyle/>
          <a:p>
            <a:fld id="{243C321F-6B6C-4E5A-8B65-360E759AA68B}" type="slidenum">
              <a:rPr lang="en-IN" smtClean="0"/>
              <a:t>‹#›</a:t>
            </a:fld>
            <a:endParaRPr lang="en-IN"/>
          </a:p>
        </p:txBody>
      </p:sp>
    </p:spTree>
    <p:extLst>
      <p:ext uri="{BB962C8B-B14F-4D97-AF65-F5344CB8AC3E}">
        <p14:creationId xmlns:p14="http://schemas.microsoft.com/office/powerpoint/2010/main" val="17621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3CB0EF-7F1B-2CCA-CA92-ED1E07B1AB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C6AAB1-1D1E-545F-C061-2364CBF428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600863-60A3-1826-3D0B-86462CC42C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B9A3E9-F7C5-4DFD-8395-A2556DFFC9F4}" type="datetimeFigureOut">
              <a:rPr lang="en-IN" smtClean="0"/>
              <a:t>25-01-2025</a:t>
            </a:fld>
            <a:endParaRPr lang="en-IN"/>
          </a:p>
        </p:txBody>
      </p:sp>
      <p:sp>
        <p:nvSpPr>
          <p:cNvPr id="5" name="Footer Placeholder 4">
            <a:extLst>
              <a:ext uri="{FF2B5EF4-FFF2-40B4-BE49-F238E27FC236}">
                <a16:creationId xmlns:a16="http://schemas.microsoft.com/office/drawing/2014/main" id="{F02A968A-0C5F-3D14-036C-AD8CD4AF7D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67522F-038A-AD53-4581-9FB14804C7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C321F-6B6C-4E5A-8B65-360E759AA68B}" type="slidenum">
              <a:rPr lang="en-IN" smtClean="0"/>
              <a:t>‹#›</a:t>
            </a:fld>
            <a:endParaRPr lang="en-IN"/>
          </a:p>
        </p:txBody>
      </p:sp>
    </p:spTree>
    <p:extLst>
      <p:ext uri="{BB962C8B-B14F-4D97-AF65-F5344CB8AC3E}">
        <p14:creationId xmlns:p14="http://schemas.microsoft.com/office/powerpoint/2010/main" val="1662735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34BEA-5FDD-F1BD-6178-5BB67EFA7A5B}"/>
              </a:ext>
            </a:extLst>
          </p:cNvPr>
          <p:cNvSpPr>
            <a:spLocks noGrp="1"/>
          </p:cNvSpPr>
          <p:nvPr>
            <p:ph type="ctrTitle"/>
          </p:nvPr>
        </p:nvSpPr>
        <p:spPr/>
        <p:txBody>
          <a:bodyPr/>
          <a:lstStyle/>
          <a:p>
            <a:r>
              <a:rPr lang="en-US" b="0" i="0" dirty="0">
                <a:effectLst/>
                <a:latin typeface="gg mono"/>
              </a:rPr>
              <a:t>Data Collection, Cleaning and EDA Project</a:t>
            </a:r>
            <a:endParaRPr lang="en-IN" dirty="0"/>
          </a:p>
        </p:txBody>
      </p:sp>
      <p:sp>
        <p:nvSpPr>
          <p:cNvPr id="3" name="Subtitle 2">
            <a:extLst>
              <a:ext uri="{FF2B5EF4-FFF2-40B4-BE49-F238E27FC236}">
                <a16:creationId xmlns:a16="http://schemas.microsoft.com/office/drawing/2014/main" id="{9F136C96-D9E6-6D46-56AA-A293831C4AB9}"/>
              </a:ext>
            </a:extLst>
          </p:cNvPr>
          <p:cNvSpPr>
            <a:spLocks noGrp="1"/>
          </p:cNvSpPr>
          <p:nvPr>
            <p:ph type="subTitle" idx="1"/>
          </p:nvPr>
        </p:nvSpPr>
        <p:spPr>
          <a:xfrm>
            <a:off x="5933440" y="3977958"/>
            <a:ext cx="5151120" cy="1213802"/>
          </a:xfrm>
        </p:spPr>
        <p:txBody>
          <a:bodyPr>
            <a:normAutofit fontScale="25000" lnSpcReduction="20000"/>
          </a:bodyPr>
          <a:lstStyle/>
          <a:p>
            <a:r>
              <a:rPr lang="en-IN" sz="11200" dirty="0">
                <a:latin typeface="Times New Roman" panose="02020603050405020304" pitchFamily="18" charset="0"/>
                <a:cs typeface="Times New Roman" panose="02020603050405020304" pitchFamily="18" charset="0"/>
              </a:rPr>
              <a:t>Dhivya Kumar </a:t>
            </a:r>
          </a:p>
          <a:p>
            <a:r>
              <a:rPr lang="en-IN" sz="11200" dirty="0">
                <a:latin typeface="Times New Roman" panose="02020603050405020304" pitchFamily="18" charset="0"/>
                <a:cs typeface="Times New Roman" panose="02020603050405020304" pitchFamily="18" charset="0"/>
              </a:rPr>
              <a:t>Data Analysis Intern</a:t>
            </a:r>
          </a:p>
          <a:p>
            <a:r>
              <a:rPr lang="en-IN" sz="11200" dirty="0">
                <a:latin typeface="Times New Roman" panose="02020603050405020304" pitchFamily="18" charset="0"/>
                <a:cs typeface="Times New Roman" panose="02020603050405020304" pitchFamily="18" charset="0"/>
              </a:rPr>
              <a:t>Batch:332</a:t>
            </a:r>
          </a:p>
          <a:p>
            <a:r>
              <a:rPr lang="en-IN" sz="11200" dirty="0">
                <a:latin typeface="Times New Roman" panose="02020603050405020304" pitchFamily="18" charset="0"/>
                <a:cs typeface="Times New Roman" panose="02020603050405020304" pitchFamily="18" charset="0"/>
              </a:rPr>
              <a:t>ID:81020802024</a:t>
            </a:r>
          </a:p>
          <a:p>
            <a:endParaRPr lang="en-IN" sz="11200" dirty="0">
              <a:latin typeface="Times New Roman" panose="02020603050405020304" pitchFamily="18" charset="0"/>
              <a:cs typeface="Times New Roman" panose="02020603050405020304" pitchFamily="18" charset="0"/>
            </a:endParaRPr>
          </a:p>
          <a:p>
            <a:endParaRPr lang="en-IN" dirty="0"/>
          </a:p>
          <a:p>
            <a:r>
              <a:rPr lang="en-IN" dirty="0"/>
              <a:t> </a:t>
            </a:r>
          </a:p>
        </p:txBody>
      </p:sp>
      <p:pic>
        <p:nvPicPr>
          <p:cNvPr id="5" name="Picture 4">
            <a:extLst>
              <a:ext uri="{FF2B5EF4-FFF2-40B4-BE49-F238E27FC236}">
                <a16:creationId xmlns:a16="http://schemas.microsoft.com/office/drawing/2014/main" id="{83977B8E-5674-6116-F41F-6D0EECFC8B29}"/>
              </a:ext>
            </a:extLst>
          </p:cNvPr>
          <p:cNvPicPr>
            <a:picLocks noChangeAspect="1"/>
          </p:cNvPicPr>
          <p:nvPr/>
        </p:nvPicPr>
        <p:blipFill>
          <a:blip r:embed="rId3"/>
          <a:stretch>
            <a:fillRect/>
          </a:stretch>
        </p:blipFill>
        <p:spPr>
          <a:xfrm>
            <a:off x="9618376" y="6188478"/>
            <a:ext cx="2438611" cy="495343"/>
          </a:xfrm>
          <a:prstGeom prst="rect">
            <a:avLst/>
          </a:prstGeom>
        </p:spPr>
      </p:pic>
    </p:spTree>
    <p:extLst>
      <p:ext uri="{BB962C8B-B14F-4D97-AF65-F5344CB8AC3E}">
        <p14:creationId xmlns:p14="http://schemas.microsoft.com/office/powerpoint/2010/main" val="3503606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2748E-89E6-21EC-1113-906C239210C1}"/>
              </a:ext>
            </a:extLst>
          </p:cNvPr>
          <p:cNvSpPr>
            <a:spLocks noGrp="1"/>
          </p:cNvSpPr>
          <p:nvPr>
            <p:ph type="title"/>
          </p:nvPr>
        </p:nvSpPr>
        <p:spPr/>
        <p:txBody>
          <a:bodyPr/>
          <a:lstStyle/>
          <a:p>
            <a:r>
              <a:rPr lang="en-IN" dirty="0"/>
              <a:t>Problem Statement</a:t>
            </a:r>
          </a:p>
        </p:txBody>
      </p:sp>
      <p:sp>
        <p:nvSpPr>
          <p:cNvPr id="4" name="TextBox 3">
            <a:extLst>
              <a:ext uri="{FF2B5EF4-FFF2-40B4-BE49-F238E27FC236}">
                <a16:creationId xmlns:a16="http://schemas.microsoft.com/office/drawing/2014/main" id="{4FC7A118-F969-681C-C690-1E5F9434E822}"/>
              </a:ext>
            </a:extLst>
          </p:cNvPr>
          <p:cNvSpPr txBox="1"/>
          <p:nvPr/>
        </p:nvSpPr>
        <p:spPr>
          <a:xfrm>
            <a:off x="596246" y="1590347"/>
            <a:ext cx="3476134" cy="369332"/>
          </a:xfrm>
          <a:prstGeom prst="rect">
            <a:avLst/>
          </a:prstGeom>
          <a:noFill/>
        </p:spPr>
        <p:txBody>
          <a:bodyPr wrap="square">
            <a:spAutoFit/>
          </a:bodyPr>
          <a:lstStyle/>
          <a:p>
            <a:r>
              <a:rPr lang="en-IN" b="1" dirty="0"/>
              <a:t>1. India Tour Packages Analysis</a:t>
            </a:r>
          </a:p>
        </p:txBody>
      </p:sp>
      <p:pic>
        <p:nvPicPr>
          <p:cNvPr id="6" name="Picture 5">
            <a:extLst>
              <a:ext uri="{FF2B5EF4-FFF2-40B4-BE49-F238E27FC236}">
                <a16:creationId xmlns:a16="http://schemas.microsoft.com/office/drawing/2014/main" id="{A575E766-ECBA-59F5-FBFF-5C39448DF87D}"/>
              </a:ext>
            </a:extLst>
          </p:cNvPr>
          <p:cNvPicPr>
            <a:picLocks noChangeAspect="1"/>
          </p:cNvPicPr>
          <p:nvPr/>
        </p:nvPicPr>
        <p:blipFill>
          <a:blip r:embed="rId2"/>
          <a:stretch>
            <a:fillRect/>
          </a:stretch>
        </p:blipFill>
        <p:spPr>
          <a:xfrm>
            <a:off x="216816" y="2413661"/>
            <a:ext cx="4515440" cy="3864591"/>
          </a:xfrm>
          <a:prstGeom prst="rect">
            <a:avLst/>
          </a:prstGeom>
        </p:spPr>
      </p:pic>
      <p:sp>
        <p:nvSpPr>
          <p:cNvPr id="8" name="TextBox 7">
            <a:extLst>
              <a:ext uri="{FF2B5EF4-FFF2-40B4-BE49-F238E27FC236}">
                <a16:creationId xmlns:a16="http://schemas.microsoft.com/office/drawing/2014/main" id="{082C940B-36C2-3B99-8E47-2CF61457EE15}"/>
              </a:ext>
            </a:extLst>
          </p:cNvPr>
          <p:cNvSpPr txBox="1"/>
          <p:nvPr/>
        </p:nvSpPr>
        <p:spPr>
          <a:xfrm>
            <a:off x="5517038" y="2228671"/>
            <a:ext cx="6094428" cy="1200329"/>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Top 5 Packages based on the City with respective total revenue:</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Gangtok served by 35.6% of revenue, followed by Shimla by 18.8%, Munnar by 15.9%, and Leh served by 15.5%</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80D0EAD-A1C2-7A4F-6E14-DA82C883DEAB}"/>
              </a:ext>
            </a:extLst>
          </p:cNvPr>
          <p:cNvPicPr>
            <a:picLocks noChangeAspect="1"/>
          </p:cNvPicPr>
          <p:nvPr/>
        </p:nvPicPr>
        <p:blipFill>
          <a:blip r:embed="rId3"/>
          <a:stretch>
            <a:fillRect/>
          </a:stretch>
        </p:blipFill>
        <p:spPr>
          <a:xfrm>
            <a:off x="5919248" y="3536059"/>
            <a:ext cx="3406435" cy="2956816"/>
          </a:xfrm>
          <a:prstGeom prst="rect">
            <a:avLst/>
          </a:prstGeom>
        </p:spPr>
      </p:pic>
      <p:pic>
        <p:nvPicPr>
          <p:cNvPr id="11" name="Picture 10">
            <a:extLst>
              <a:ext uri="{FF2B5EF4-FFF2-40B4-BE49-F238E27FC236}">
                <a16:creationId xmlns:a16="http://schemas.microsoft.com/office/drawing/2014/main" id="{42F20195-1858-6E3D-B86B-BDD684475F5D}"/>
              </a:ext>
            </a:extLst>
          </p:cNvPr>
          <p:cNvPicPr>
            <a:picLocks noChangeAspect="1"/>
          </p:cNvPicPr>
          <p:nvPr/>
        </p:nvPicPr>
        <p:blipFill>
          <a:blip r:embed="rId4"/>
          <a:stretch>
            <a:fillRect/>
          </a:stretch>
        </p:blipFill>
        <p:spPr>
          <a:xfrm>
            <a:off x="9618376" y="6188478"/>
            <a:ext cx="2438611" cy="495343"/>
          </a:xfrm>
          <a:prstGeom prst="rect">
            <a:avLst/>
          </a:prstGeom>
        </p:spPr>
      </p:pic>
    </p:spTree>
    <p:extLst>
      <p:ext uri="{BB962C8B-B14F-4D97-AF65-F5344CB8AC3E}">
        <p14:creationId xmlns:p14="http://schemas.microsoft.com/office/powerpoint/2010/main" val="2122220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C6ED-F08D-DF74-DE81-D70B9DA2B0EA}"/>
              </a:ext>
            </a:extLst>
          </p:cNvPr>
          <p:cNvSpPr>
            <a:spLocks noGrp="1"/>
          </p:cNvSpPr>
          <p:nvPr>
            <p:ph type="title"/>
          </p:nvPr>
        </p:nvSpPr>
        <p:spPr/>
        <p:txBody>
          <a:bodyPr/>
          <a:lstStyle/>
          <a:p>
            <a:r>
              <a:rPr lang="en-IN" dirty="0"/>
              <a:t>Cont..</a:t>
            </a:r>
          </a:p>
        </p:txBody>
      </p:sp>
      <p:sp>
        <p:nvSpPr>
          <p:cNvPr id="4" name="TextBox 3">
            <a:extLst>
              <a:ext uri="{FF2B5EF4-FFF2-40B4-BE49-F238E27FC236}">
                <a16:creationId xmlns:a16="http://schemas.microsoft.com/office/drawing/2014/main" id="{49576965-BF04-C6A5-D00C-38FF7B9AF229}"/>
              </a:ext>
            </a:extLst>
          </p:cNvPr>
          <p:cNvSpPr txBox="1"/>
          <p:nvPr/>
        </p:nvSpPr>
        <p:spPr>
          <a:xfrm>
            <a:off x="294588" y="1506022"/>
            <a:ext cx="2684282" cy="369332"/>
          </a:xfrm>
          <a:prstGeom prst="rect">
            <a:avLst/>
          </a:prstGeom>
          <a:noFill/>
        </p:spPr>
        <p:txBody>
          <a:bodyPr wrap="square">
            <a:spAutoFit/>
          </a:bodyPr>
          <a:lstStyle/>
          <a:p>
            <a:r>
              <a:rPr lang="en-IN" b="1" dirty="0"/>
              <a:t>2. Tourist Guide Analysis</a:t>
            </a:r>
          </a:p>
        </p:txBody>
      </p:sp>
      <p:pic>
        <p:nvPicPr>
          <p:cNvPr id="6" name="Picture 5">
            <a:extLst>
              <a:ext uri="{FF2B5EF4-FFF2-40B4-BE49-F238E27FC236}">
                <a16:creationId xmlns:a16="http://schemas.microsoft.com/office/drawing/2014/main" id="{C52E045F-0D7C-068F-D695-0D2AE3E3F001}"/>
              </a:ext>
            </a:extLst>
          </p:cNvPr>
          <p:cNvPicPr>
            <a:picLocks noChangeAspect="1"/>
          </p:cNvPicPr>
          <p:nvPr/>
        </p:nvPicPr>
        <p:blipFill>
          <a:blip r:embed="rId2"/>
          <a:stretch>
            <a:fillRect/>
          </a:stretch>
        </p:blipFill>
        <p:spPr>
          <a:xfrm>
            <a:off x="374565" y="2154536"/>
            <a:ext cx="4956556" cy="4123716"/>
          </a:xfrm>
          <a:prstGeom prst="rect">
            <a:avLst/>
          </a:prstGeom>
        </p:spPr>
      </p:pic>
      <p:sp>
        <p:nvSpPr>
          <p:cNvPr id="8" name="TextBox 7">
            <a:extLst>
              <a:ext uri="{FF2B5EF4-FFF2-40B4-BE49-F238E27FC236}">
                <a16:creationId xmlns:a16="http://schemas.microsoft.com/office/drawing/2014/main" id="{CC2CC5FC-6512-EB64-C2AC-2EBFB37ABE32}"/>
              </a:ext>
            </a:extLst>
          </p:cNvPr>
          <p:cNvSpPr txBox="1"/>
          <p:nvPr/>
        </p:nvSpPr>
        <p:spPr>
          <a:xfrm>
            <a:off x="5583026" y="2154536"/>
            <a:ext cx="6094428" cy="1477328"/>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Top 5 city is which has highest number of </a:t>
            </a:r>
            <a:r>
              <a:rPr lang="en-US" b="1" i="0" dirty="0" err="1">
                <a:effectLst/>
                <a:latin typeface="Times New Roman" panose="02020603050405020304" pitchFamily="18" charset="0"/>
                <a:cs typeface="Times New Roman" panose="02020603050405020304" pitchFamily="18" charset="0"/>
              </a:rPr>
              <a:t>TravelTriangle</a:t>
            </a:r>
            <a:r>
              <a:rPr lang="en-US" b="1" i="0" dirty="0">
                <a:effectLst/>
                <a:latin typeface="Times New Roman" panose="02020603050405020304" pitchFamily="18" charset="0"/>
                <a:cs typeface="Times New Roman" panose="02020603050405020304" pitchFamily="18" charset="0"/>
              </a:rPr>
              <a:t> has served packages</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Munnar as served 25%, followed by Gangtok as 22.3%, Shimla as served 18.8%, Goa served 17.3% and Srinagar served by 16.7%</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3413B1D-6077-59EF-B891-413A8E6C7898}"/>
              </a:ext>
            </a:extLst>
          </p:cNvPr>
          <p:cNvPicPr>
            <a:picLocks noChangeAspect="1"/>
          </p:cNvPicPr>
          <p:nvPr/>
        </p:nvPicPr>
        <p:blipFill>
          <a:blip r:embed="rId3"/>
          <a:stretch>
            <a:fillRect/>
          </a:stretch>
        </p:blipFill>
        <p:spPr>
          <a:xfrm>
            <a:off x="6426992" y="3513197"/>
            <a:ext cx="3787468" cy="2979678"/>
          </a:xfrm>
          <a:prstGeom prst="rect">
            <a:avLst/>
          </a:prstGeom>
        </p:spPr>
      </p:pic>
      <p:pic>
        <p:nvPicPr>
          <p:cNvPr id="11" name="Picture 10">
            <a:extLst>
              <a:ext uri="{FF2B5EF4-FFF2-40B4-BE49-F238E27FC236}">
                <a16:creationId xmlns:a16="http://schemas.microsoft.com/office/drawing/2014/main" id="{A3738A63-E2E3-A2B7-49FD-3C6E6DCBBCAB}"/>
              </a:ext>
            </a:extLst>
          </p:cNvPr>
          <p:cNvPicPr>
            <a:picLocks noChangeAspect="1"/>
          </p:cNvPicPr>
          <p:nvPr/>
        </p:nvPicPr>
        <p:blipFill>
          <a:blip r:embed="rId4"/>
          <a:stretch>
            <a:fillRect/>
          </a:stretch>
        </p:blipFill>
        <p:spPr>
          <a:xfrm>
            <a:off x="10284643" y="6362657"/>
            <a:ext cx="1880620" cy="382001"/>
          </a:xfrm>
          <a:prstGeom prst="rect">
            <a:avLst/>
          </a:prstGeom>
        </p:spPr>
      </p:pic>
    </p:spTree>
    <p:extLst>
      <p:ext uri="{BB962C8B-B14F-4D97-AF65-F5344CB8AC3E}">
        <p14:creationId xmlns:p14="http://schemas.microsoft.com/office/powerpoint/2010/main" val="2910736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304E3D-D5EB-6F17-C656-5768B2D6F80A}"/>
              </a:ext>
            </a:extLst>
          </p:cNvPr>
          <p:cNvSpPr txBox="1"/>
          <p:nvPr/>
        </p:nvSpPr>
        <p:spPr>
          <a:xfrm>
            <a:off x="424206" y="961534"/>
            <a:ext cx="10510886" cy="5909310"/>
          </a:xfrm>
          <a:prstGeom prst="rect">
            <a:avLst/>
          </a:prstGeom>
          <a:noFill/>
        </p:spPr>
        <p:txBody>
          <a:bodyPr wrap="square">
            <a:spAutoFit/>
          </a:bodyPr>
          <a:lstStyle/>
          <a:p>
            <a:pPr algn="l"/>
            <a:r>
              <a:rPr lang="en-US" sz="1400" b="1" i="0" dirty="0">
                <a:effectLst/>
                <a:latin typeface="Times New Roman" panose="02020603050405020304" pitchFamily="18" charset="0"/>
                <a:cs typeface="Times New Roman" panose="02020603050405020304" pitchFamily="18" charset="0"/>
              </a:rPr>
              <a:t>Package Duration:</a:t>
            </a:r>
            <a:endParaRPr lang="en-US" sz="1400" b="0" i="0" dirty="0">
              <a:effectLst/>
              <a:latin typeface="Times New Roman" panose="02020603050405020304" pitchFamily="18" charset="0"/>
              <a:cs typeface="Times New Roman" panose="02020603050405020304" pitchFamily="18" charset="0"/>
            </a:endParaRPr>
          </a:p>
          <a:p>
            <a:pPr algn="l"/>
            <a:r>
              <a:rPr lang="en-US" sz="1400" b="0" i="0" dirty="0">
                <a:effectLst/>
                <a:latin typeface="Times New Roman" panose="02020603050405020304" pitchFamily="18" charset="0"/>
                <a:cs typeface="Times New Roman" panose="02020603050405020304" pitchFamily="18" charset="0"/>
              </a:rPr>
              <a:t>Packages with 4–6 days perform better in terms of tourists served. Extending durations in popular locations could increase demand.</a:t>
            </a:r>
          </a:p>
          <a:p>
            <a:pPr algn="l"/>
            <a:endParaRPr lang="en-US" sz="1400" b="0" i="0" dirty="0">
              <a:effectLst/>
              <a:latin typeface="Times New Roman" panose="02020603050405020304" pitchFamily="18" charset="0"/>
              <a:cs typeface="Times New Roman" panose="02020603050405020304" pitchFamily="18" charset="0"/>
            </a:endParaRPr>
          </a:p>
          <a:p>
            <a:pPr algn="l"/>
            <a:r>
              <a:rPr lang="en-US" sz="1400" b="1" i="0" dirty="0">
                <a:effectLst/>
                <a:latin typeface="Times New Roman" panose="02020603050405020304" pitchFamily="18" charset="0"/>
                <a:cs typeface="Times New Roman" panose="02020603050405020304" pitchFamily="18" charset="0"/>
              </a:rPr>
              <a:t>Tourists Served by Cities:</a:t>
            </a:r>
            <a:endParaRPr lang="en-US" sz="1400" b="0" i="0" dirty="0">
              <a:effectLst/>
              <a:latin typeface="Times New Roman" panose="02020603050405020304" pitchFamily="18" charset="0"/>
              <a:cs typeface="Times New Roman" panose="02020603050405020304" pitchFamily="18" charset="0"/>
            </a:endParaRPr>
          </a:p>
          <a:p>
            <a:pPr algn="l"/>
            <a:r>
              <a:rPr lang="en-US" sz="1400" b="0" i="0" dirty="0">
                <a:effectLst/>
                <a:latin typeface="Times New Roman" panose="02020603050405020304" pitchFamily="18" charset="0"/>
                <a:cs typeface="Times New Roman" panose="02020603050405020304" pitchFamily="18" charset="0"/>
              </a:rPr>
              <a:t>Cities like Goa and Shimla consistently serve a higher number of tourists, indicating their strong draw. Marketing efforts should focus on these cities.</a:t>
            </a:r>
          </a:p>
          <a:p>
            <a:pPr algn="l"/>
            <a:endParaRPr lang="en-US" sz="1400" b="0" i="0" dirty="0">
              <a:effectLst/>
              <a:latin typeface="Times New Roman" panose="02020603050405020304" pitchFamily="18" charset="0"/>
              <a:cs typeface="Times New Roman" panose="02020603050405020304" pitchFamily="18" charset="0"/>
            </a:endParaRPr>
          </a:p>
          <a:p>
            <a:pPr algn="l"/>
            <a:r>
              <a:rPr lang="en-US" sz="1400" b="1" i="0" dirty="0">
                <a:effectLst/>
                <a:latin typeface="Times New Roman" panose="02020603050405020304" pitchFamily="18" charset="0"/>
                <a:cs typeface="Times New Roman" panose="02020603050405020304" pitchFamily="18" charset="0"/>
              </a:rPr>
              <a:t>Category-Specific Preferences:</a:t>
            </a:r>
            <a:endParaRPr lang="en-US" sz="1400" b="0" i="0" dirty="0">
              <a:effectLst/>
              <a:latin typeface="Times New Roman" panose="02020603050405020304" pitchFamily="18" charset="0"/>
              <a:cs typeface="Times New Roman" panose="02020603050405020304" pitchFamily="18" charset="0"/>
            </a:endParaRPr>
          </a:p>
          <a:p>
            <a:pPr algn="l"/>
            <a:r>
              <a:rPr lang="en-US" sz="1400" b="0" i="0" dirty="0">
                <a:effectLst/>
                <a:latin typeface="Times New Roman" panose="02020603050405020304" pitchFamily="18" charset="0"/>
                <a:cs typeface="Times New Roman" panose="02020603050405020304" pitchFamily="18" charset="0"/>
              </a:rPr>
              <a:t>Honeymoon Packages tend to have higher prices but serve more tourists, implying couples' preference for premium services. Tour Packages have greater variability in prices, with some high-priced options not performing as well.</a:t>
            </a:r>
          </a:p>
          <a:p>
            <a:pPr algn="l"/>
            <a:endParaRPr lang="en-US" sz="1400" b="0" i="0" dirty="0">
              <a:effectLst/>
              <a:latin typeface="Times New Roman" panose="02020603050405020304" pitchFamily="18" charset="0"/>
              <a:cs typeface="Times New Roman" panose="02020603050405020304" pitchFamily="18" charset="0"/>
            </a:endParaRPr>
          </a:p>
          <a:p>
            <a:pPr algn="l"/>
            <a:r>
              <a:rPr lang="en-US" sz="1400" b="1" i="0" dirty="0">
                <a:effectLst/>
                <a:latin typeface="Times New Roman" panose="02020603050405020304" pitchFamily="18" charset="0"/>
                <a:cs typeface="Times New Roman" panose="02020603050405020304" pitchFamily="18" charset="0"/>
              </a:rPr>
              <a:t>Ratings and Popularity:</a:t>
            </a:r>
            <a:endParaRPr lang="en-US" sz="1400" b="0" i="0" dirty="0">
              <a:effectLst/>
              <a:latin typeface="Times New Roman" panose="02020603050405020304" pitchFamily="18" charset="0"/>
              <a:cs typeface="Times New Roman" panose="02020603050405020304" pitchFamily="18" charset="0"/>
            </a:endParaRPr>
          </a:p>
          <a:p>
            <a:pPr algn="l"/>
            <a:r>
              <a:rPr lang="en-US" sz="1400" b="0" i="0" dirty="0">
                <a:effectLst/>
                <a:latin typeface="Times New Roman" panose="02020603050405020304" pitchFamily="18" charset="0"/>
                <a:cs typeface="Times New Roman" panose="02020603050405020304" pitchFamily="18" charset="0"/>
              </a:rPr>
              <a:t>High ratings (above 4.2) correlate weakly with tourists served, suggesting practical factors like price and destination matter more than customer reviews alone.</a:t>
            </a:r>
            <a:br>
              <a:rPr lang="en-US" sz="1400" b="0" i="0" dirty="0">
                <a:effectLst/>
                <a:latin typeface="Times New Roman" panose="02020603050405020304" pitchFamily="18" charset="0"/>
                <a:cs typeface="Times New Roman" panose="02020603050405020304" pitchFamily="18" charset="0"/>
              </a:rPr>
            </a:br>
            <a:endParaRPr lang="en-US" sz="1400" b="0" i="0" dirty="0">
              <a:effectLst/>
              <a:latin typeface="Times New Roman" panose="02020603050405020304" pitchFamily="18" charset="0"/>
              <a:cs typeface="Times New Roman" panose="02020603050405020304" pitchFamily="18" charset="0"/>
            </a:endParaRPr>
          </a:p>
          <a:p>
            <a:pPr algn="l"/>
            <a:r>
              <a:rPr lang="en-US" sz="1400" b="1" i="0" dirty="0">
                <a:effectLst/>
                <a:latin typeface="Times New Roman" panose="02020603050405020304" pitchFamily="18" charset="0"/>
                <a:cs typeface="Times New Roman" panose="02020603050405020304" pitchFamily="18" charset="0"/>
              </a:rPr>
              <a:t>Problem Statement</a:t>
            </a:r>
            <a:br>
              <a:rPr lang="en-US" sz="1400" b="0" i="0" dirty="0">
                <a:effectLst/>
                <a:latin typeface="Times New Roman" panose="02020603050405020304" pitchFamily="18" charset="0"/>
                <a:cs typeface="Times New Roman" panose="02020603050405020304" pitchFamily="18" charset="0"/>
              </a:rPr>
            </a:br>
            <a:r>
              <a:rPr lang="en-US" sz="1400" b="1" i="0" dirty="0">
                <a:effectLst/>
                <a:latin typeface="Times New Roman" panose="02020603050405020304" pitchFamily="18" charset="0"/>
                <a:cs typeface="Times New Roman" panose="02020603050405020304" pitchFamily="18" charset="0"/>
              </a:rPr>
              <a:t>1. India tour packages by different guides analysis on different tourist spots</a:t>
            </a:r>
            <a:br>
              <a:rPr lang="en-US" sz="1400" b="0" i="0" dirty="0">
                <a:effectLst/>
                <a:latin typeface="Times New Roman" panose="02020603050405020304" pitchFamily="18" charset="0"/>
                <a:cs typeface="Times New Roman" panose="02020603050405020304" pitchFamily="18" charset="0"/>
              </a:rPr>
            </a:br>
            <a:endParaRPr lang="en-US" sz="1400" b="0" i="0" dirty="0">
              <a:effectLst/>
              <a:latin typeface="Times New Roman" panose="02020603050405020304" pitchFamily="18" charset="0"/>
              <a:cs typeface="Times New Roman" panose="02020603050405020304" pitchFamily="18" charset="0"/>
            </a:endParaRPr>
          </a:p>
          <a:p>
            <a:pPr algn="l"/>
            <a:r>
              <a:rPr lang="en-US" sz="1400" b="1" i="0" dirty="0">
                <a:effectLst/>
                <a:latin typeface="Times New Roman" panose="02020603050405020304" pitchFamily="18" charset="0"/>
                <a:cs typeface="Times New Roman" panose="02020603050405020304" pitchFamily="18" charset="0"/>
              </a:rPr>
              <a:t>Top 5 Packages based on the City with respective total revenue:</a:t>
            </a:r>
            <a:r>
              <a:rPr lang="en-US" sz="1400" b="0" i="0" dirty="0">
                <a:effectLst/>
                <a:latin typeface="Times New Roman" panose="02020603050405020304" pitchFamily="18" charset="0"/>
                <a:cs typeface="Times New Roman" panose="02020603050405020304" pitchFamily="18" charset="0"/>
              </a:rPr>
              <a:t> Gangtok served by 35.6% of revenue, followed by Shimla by 18.8%, Munnar by 15.9%, and Leh served by 15.5% </a:t>
            </a:r>
            <a:r>
              <a:rPr lang="en-US" sz="1400" b="1" i="0" dirty="0">
                <a:effectLst/>
                <a:latin typeface="Times New Roman" panose="02020603050405020304" pitchFamily="18" charset="0"/>
                <a:cs typeface="Times New Roman" panose="02020603050405020304" pitchFamily="18" charset="0"/>
              </a:rPr>
              <a:t>2. Tourist Guide Analysis</a:t>
            </a:r>
            <a:br>
              <a:rPr lang="en-US" sz="1400" b="0" i="0" dirty="0">
                <a:effectLst/>
                <a:latin typeface="Times New Roman" panose="02020603050405020304" pitchFamily="18" charset="0"/>
                <a:cs typeface="Times New Roman" panose="02020603050405020304" pitchFamily="18" charset="0"/>
              </a:rPr>
            </a:br>
            <a:endParaRPr lang="en-US" sz="1400" b="0" i="0" dirty="0">
              <a:effectLst/>
              <a:latin typeface="Times New Roman" panose="02020603050405020304" pitchFamily="18" charset="0"/>
              <a:cs typeface="Times New Roman" panose="02020603050405020304" pitchFamily="18" charset="0"/>
            </a:endParaRPr>
          </a:p>
          <a:p>
            <a:pPr algn="l"/>
            <a:r>
              <a:rPr lang="en-US" sz="1400" b="1" i="0" dirty="0">
                <a:effectLst/>
                <a:latin typeface="Times New Roman" panose="02020603050405020304" pitchFamily="18" charset="0"/>
                <a:cs typeface="Times New Roman" panose="02020603050405020304" pitchFamily="18" charset="0"/>
              </a:rPr>
              <a:t>Top 5 city is which has highest number of Travel Triangle has served packages</a:t>
            </a:r>
            <a:br>
              <a:rPr lang="en-US" sz="1400" b="0" i="0" dirty="0">
                <a:effectLst/>
                <a:latin typeface="Times New Roman" panose="02020603050405020304" pitchFamily="18" charset="0"/>
                <a:cs typeface="Times New Roman" panose="02020603050405020304" pitchFamily="18" charset="0"/>
              </a:rPr>
            </a:br>
            <a:r>
              <a:rPr lang="en-US" sz="1400" b="0" i="0" dirty="0">
                <a:effectLst/>
                <a:latin typeface="Times New Roman" panose="02020603050405020304" pitchFamily="18" charset="0"/>
                <a:cs typeface="Times New Roman" panose="02020603050405020304" pitchFamily="18" charset="0"/>
              </a:rPr>
              <a:t>Munnar as served 25%, followed by Gangtok as 22.3%, Shimla as served 18.8%, Goa served 17.3% and Srinagar served by 16.7%</a:t>
            </a:r>
          </a:p>
          <a:p>
            <a:pPr algn="l"/>
            <a:endParaRPr lang="en-US" sz="1400" b="1" i="0" dirty="0">
              <a:effectLst/>
              <a:latin typeface="Times New Roman" panose="02020603050405020304" pitchFamily="18" charset="0"/>
              <a:cs typeface="Times New Roman" panose="02020603050405020304" pitchFamily="18" charset="0"/>
            </a:endParaRPr>
          </a:p>
          <a:p>
            <a:pPr algn="l"/>
            <a:r>
              <a:rPr lang="en-US" sz="1400" b="1" i="0" dirty="0">
                <a:effectLst/>
                <a:latin typeface="Times New Roman" panose="02020603050405020304" pitchFamily="18" charset="0"/>
                <a:cs typeface="Times New Roman" panose="02020603050405020304" pitchFamily="18" charset="0"/>
              </a:rPr>
              <a:t>Suggestions</a:t>
            </a:r>
            <a:br>
              <a:rPr lang="en-US" sz="1400" b="0" i="0" dirty="0">
                <a:effectLst/>
                <a:latin typeface="Times New Roman" panose="02020603050405020304" pitchFamily="18" charset="0"/>
                <a:cs typeface="Times New Roman" panose="02020603050405020304" pitchFamily="18" charset="0"/>
              </a:rPr>
            </a:br>
            <a:r>
              <a:rPr lang="en-US" sz="1400" b="0" i="0" dirty="0">
                <a:effectLst/>
                <a:latin typeface="Times New Roman" panose="02020603050405020304" pitchFamily="18" charset="0"/>
                <a:cs typeface="Times New Roman" panose="02020603050405020304" pitchFamily="18" charset="0"/>
              </a:rPr>
              <a:t>1. Customers tend to prefer discounted packages, which is evident in the proportionality between Actual Price and Package Price.</a:t>
            </a:r>
            <a:br>
              <a:rPr lang="en-US" sz="1400" b="0" i="0" dirty="0">
                <a:effectLst/>
                <a:latin typeface="Times New Roman" panose="02020603050405020304" pitchFamily="18" charset="0"/>
                <a:cs typeface="Times New Roman" panose="02020603050405020304" pitchFamily="18" charset="0"/>
              </a:rPr>
            </a:br>
            <a:r>
              <a:rPr lang="en-US" sz="1400" b="0" i="0" dirty="0">
                <a:effectLst/>
                <a:latin typeface="Times New Roman" panose="02020603050405020304" pitchFamily="18" charset="0"/>
                <a:cs typeface="Times New Roman" panose="02020603050405020304" pitchFamily="18" charset="0"/>
              </a:rPr>
              <a:t>2. Higher-priced packages attract fewer customers unless they are in highly demanded destinations.</a:t>
            </a:r>
          </a:p>
        </p:txBody>
      </p:sp>
      <p:sp>
        <p:nvSpPr>
          <p:cNvPr id="4" name="Title 1">
            <a:extLst>
              <a:ext uri="{FF2B5EF4-FFF2-40B4-BE49-F238E27FC236}">
                <a16:creationId xmlns:a16="http://schemas.microsoft.com/office/drawing/2014/main" id="{53EADF61-4430-CAD3-D3D2-E8F878744412}"/>
              </a:ext>
            </a:extLst>
          </p:cNvPr>
          <p:cNvSpPr txBox="1">
            <a:spLocks/>
          </p:cNvSpPr>
          <p:nvPr/>
        </p:nvSpPr>
        <p:spPr>
          <a:xfrm>
            <a:off x="527115" y="365126"/>
            <a:ext cx="10515600" cy="59640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Conclusion</a:t>
            </a:r>
          </a:p>
        </p:txBody>
      </p:sp>
      <p:pic>
        <p:nvPicPr>
          <p:cNvPr id="5" name="Picture 4">
            <a:extLst>
              <a:ext uri="{FF2B5EF4-FFF2-40B4-BE49-F238E27FC236}">
                <a16:creationId xmlns:a16="http://schemas.microsoft.com/office/drawing/2014/main" id="{3AB1ABAB-3BFB-1BE6-4794-C909FD9B74E2}"/>
              </a:ext>
            </a:extLst>
          </p:cNvPr>
          <p:cNvPicPr>
            <a:picLocks noChangeAspect="1"/>
          </p:cNvPicPr>
          <p:nvPr/>
        </p:nvPicPr>
        <p:blipFill>
          <a:blip r:embed="rId2"/>
          <a:stretch>
            <a:fillRect/>
          </a:stretch>
        </p:blipFill>
        <p:spPr>
          <a:xfrm>
            <a:off x="9834531" y="6269322"/>
            <a:ext cx="2201122" cy="447103"/>
          </a:xfrm>
          <a:prstGeom prst="rect">
            <a:avLst/>
          </a:prstGeom>
        </p:spPr>
      </p:pic>
    </p:spTree>
    <p:extLst>
      <p:ext uri="{BB962C8B-B14F-4D97-AF65-F5344CB8AC3E}">
        <p14:creationId xmlns:p14="http://schemas.microsoft.com/office/powerpoint/2010/main" val="75050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C38141B-3249-E767-9B13-A67771047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528320"/>
            <a:ext cx="5801360" cy="580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366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7C22-56DE-C553-C5B3-0A488F0783AA}"/>
              </a:ext>
            </a:extLst>
          </p:cNvPr>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Travel Triangle.com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47CB0F-DE6A-D861-E501-9B5554C3084E}"/>
              </a:ext>
            </a:extLst>
          </p:cNvPr>
          <p:cNvSpPr>
            <a:spLocks noGrp="1"/>
          </p:cNvSpPr>
          <p:nvPr>
            <p:ph idx="1"/>
          </p:nvPr>
        </p:nvSpPr>
        <p:spPr/>
        <p:txBody>
          <a:bodyPr>
            <a:normAutofit/>
          </a:bodyPr>
          <a:lstStyle/>
          <a:p>
            <a:pPr marL="0" indent="0">
              <a:buNone/>
            </a:pPr>
            <a:r>
              <a:rPr lang="en-US" sz="2400" b="0" i="0" dirty="0">
                <a:effectLst/>
                <a:latin typeface="Times New Roman" panose="02020603050405020304" pitchFamily="18" charset="0"/>
                <a:cs typeface="Times New Roman" panose="02020603050405020304" pitchFamily="18" charset="0"/>
              </a:rPr>
              <a:t>Travel Triangle, is an online marketplace which empowers the travelers with customized holiday packages.</a:t>
            </a:r>
          </a:p>
          <a:p>
            <a:pPr marL="0" indent="0">
              <a:buNone/>
            </a:pPr>
            <a:endParaRPr lang="en-US" sz="2400" dirty="0">
              <a:solidFill>
                <a:srgbClr val="5F6368"/>
              </a:solidFill>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Problem Statement:</a:t>
            </a:r>
          </a:p>
          <a:p>
            <a:pPr marL="0" indent="0">
              <a:buNone/>
            </a:pPr>
            <a:r>
              <a:rPr lang="en-US" sz="2400" dirty="0">
                <a:latin typeface="Times New Roman" panose="02020603050405020304" pitchFamily="18" charset="0"/>
                <a:cs typeface="Times New Roman" panose="02020603050405020304" pitchFamily="18" charset="0"/>
              </a:rPr>
              <a:t>1) India tour packages by different guides analysis on different tourist spots </a:t>
            </a:r>
          </a:p>
          <a:p>
            <a:pPr marL="0" indent="0">
              <a:buNone/>
            </a:pPr>
            <a:r>
              <a:rPr lang="en-US" sz="2400" dirty="0">
                <a:latin typeface="Times New Roman" panose="02020603050405020304" pitchFamily="18" charset="0"/>
                <a:cs typeface="Times New Roman" panose="02020603050405020304" pitchFamily="18" charset="0"/>
              </a:rPr>
              <a:t>2) Tourist Guide Analysis</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96026F9-2C64-E082-0451-EA529DC9E5AE}"/>
              </a:ext>
            </a:extLst>
          </p:cNvPr>
          <p:cNvPicPr>
            <a:picLocks noChangeAspect="1"/>
          </p:cNvPicPr>
          <p:nvPr/>
        </p:nvPicPr>
        <p:blipFill>
          <a:blip r:embed="rId2"/>
          <a:stretch>
            <a:fillRect/>
          </a:stretch>
        </p:blipFill>
        <p:spPr>
          <a:xfrm>
            <a:off x="9618376" y="6188478"/>
            <a:ext cx="2438611" cy="495343"/>
          </a:xfrm>
          <a:prstGeom prst="rect">
            <a:avLst/>
          </a:prstGeom>
        </p:spPr>
      </p:pic>
    </p:spTree>
    <p:extLst>
      <p:ext uri="{BB962C8B-B14F-4D97-AF65-F5344CB8AC3E}">
        <p14:creationId xmlns:p14="http://schemas.microsoft.com/office/powerpoint/2010/main" val="366965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0C0CD-17F5-33E7-6BDD-9D7B8D779EB9}"/>
              </a:ext>
            </a:extLst>
          </p:cNvPr>
          <p:cNvSpPr>
            <a:spLocks noGrp="1"/>
          </p:cNvSpPr>
          <p:nvPr>
            <p:ph type="title"/>
          </p:nvPr>
        </p:nvSpPr>
        <p:spPr/>
        <p:txBody>
          <a:bodyPr/>
          <a:lstStyle/>
          <a:p>
            <a:r>
              <a:rPr lang="en-IN" dirty="0"/>
              <a:t>Pipeline of the Project</a:t>
            </a:r>
          </a:p>
        </p:txBody>
      </p:sp>
      <p:pic>
        <p:nvPicPr>
          <p:cNvPr id="4" name="Picture 3">
            <a:extLst>
              <a:ext uri="{FF2B5EF4-FFF2-40B4-BE49-F238E27FC236}">
                <a16:creationId xmlns:a16="http://schemas.microsoft.com/office/drawing/2014/main" id="{CA694432-AF58-B00C-6DC1-7B0A6242B229}"/>
              </a:ext>
            </a:extLst>
          </p:cNvPr>
          <p:cNvPicPr>
            <a:picLocks noChangeAspect="1"/>
          </p:cNvPicPr>
          <p:nvPr/>
        </p:nvPicPr>
        <p:blipFill>
          <a:blip r:embed="rId2"/>
          <a:stretch>
            <a:fillRect/>
          </a:stretch>
        </p:blipFill>
        <p:spPr>
          <a:xfrm>
            <a:off x="0" y="1624699"/>
            <a:ext cx="6815579" cy="4765295"/>
          </a:xfrm>
          <a:prstGeom prst="rect">
            <a:avLst/>
          </a:prstGeom>
        </p:spPr>
      </p:pic>
      <p:grpSp>
        <p:nvGrpSpPr>
          <p:cNvPr id="13" name="Group 12">
            <a:extLst>
              <a:ext uri="{FF2B5EF4-FFF2-40B4-BE49-F238E27FC236}">
                <a16:creationId xmlns:a16="http://schemas.microsoft.com/office/drawing/2014/main" id="{A18D7253-EBBE-0878-CEFF-F4F5707754E0}"/>
              </a:ext>
            </a:extLst>
          </p:cNvPr>
          <p:cNvGrpSpPr/>
          <p:nvPr/>
        </p:nvGrpSpPr>
        <p:grpSpPr>
          <a:xfrm>
            <a:off x="7534803" y="1066048"/>
            <a:ext cx="3700021" cy="5609145"/>
            <a:chOff x="7534803" y="1066048"/>
            <a:chExt cx="3700021" cy="5609145"/>
          </a:xfrm>
        </p:grpSpPr>
        <p:pic>
          <p:nvPicPr>
            <p:cNvPr id="5" name="Picture 4">
              <a:extLst>
                <a:ext uri="{FF2B5EF4-FFF2-40B4-BE49-F238E27FC236}">
                  <a16:creationId xmlns:a16="http://schemas.microsoft.com/office/drawing/2014/main" id="{9EEAD339-DA23-108B-D7F5-38B50B9D6B1F}"/>
                </a:ext>
              </a:extLst>
            </p:cNvPr>
            <p:cNvPicPr>
              <a:picLocks noChangeAspect="1"/>
            </p:cNvPicPr>
            <p:nvPr/>
          </p:nvPicPr>
          <p:blipFill>
            <a:blip r:embed="rId3"/>
            <a:stretch>
              <a:fillRect/>
            </a:stretch>
          </p:blipFill>
          <p:spPr>
            <a:xfrm>
              <a:off x="7534803" y="1066048"/>
              <a:ext cx="3700021" cy="1982862"/>
            </a:xfrm>
            <a:prstGeom prst="rect">
              <a:avLst/>
            </a:prstGeom>
          </p:spPr>
        </p:pic>
        <p:pic>
          <p:nvPicPr>
            <p:cNvPr id="7" name="Picture 6">
              <a:extLst>
                <a:ext uri="{FF2B5EF4-FFF2-40B4-BE49-F238E27FC236}">
                  <a16:creationId xmlns:a16="http://schemas.microsoft.com/office/drawing/2014/main" id="{53D52C6E-3189-033A-4799-1EB0E22DFCD9}"/>
                </a:ext>
              </a:extLst>
            </p:cNvPr>
            <p:cNvPicPr>
              <a:picLocks noChangeAspect="1"/>
            </p:cNvPicPr>
            <p:nvPr/>
          </p:nvPicPr>
          <p:blipFill>
            <a:blip r:embed="rId4"/>
            <a:stretch>
              <a:fillRect/>
            </a:stretch>
          </p:blipFill>
          <p:spPr>
            <a:xfrm>
              <a:off x="8153875" y="5002027"/>
              <a:ext cx="3080949" cy="1273790"/>
            </a:xfrm>
            <a:prstGeom prst="rect">
              <a:avLst/>
            </a:prstGeom>
          </p:spPr>
        </p:pic>
        <p:pic>
          <p:nvPicPr>
            <p:cNvPr id="8" name="Picture 7">
              <a:extLst>
                <a:ext uri="{FF2B5EF4-FFF2-40B4-BE49-F238E27FC236}">
                  <a16:creationId xmlns:a16="http://schemas.microsoft.com/office/drawing/2014/main" id="{E10C3D50-0A50-3483-192E-C2A51E554EFB}"/>
                </a:ext>
              </a:extLst>
            </p:cNvPr>
            <p:cNvPicPr>
              <a:picLocks noChangeAspect="1"/>
            </p:cNvPicPr>
            <p:nvPr/>
          </p:nvPicPr>
          <p:blipFill>
            <a:blip r:embed="rId5"/>
            <a:stretch>
              <a:fillRect/>
            </a:stretch>
          </p:blipFill>
          <p:spPr>
            <a:xfrm>
              <a:off x="8295588" y="6519013"/>
              <a:ext cx="2478731" cy="156180"/>
            </a:xfrm>
            <a:prstGeom prst="rect">
              <a:avLst/>
            </a:prstGeom>
          </p:spPr>
        </p:pic>
        <p:cxnSp>
          <p:nvCxnSpPr>
            <p:cNvPr id="10" name="Straight Arrow Connector 9">
              <a:extLst>
                <a:ext uri="{FF2B5EF4-FFF2-40B4-BE49-F238E27FC236}">
                  <a16:creationId xmlns:a16="http://schemas.microsoft.com/office/drawing/2014/main" id="{DBD527FB-B152-D66C-2B31-9D403623DEC0}"/>
                </a:ext>
              </a:extLst>
            </p:cNvPr>
            <p:cNvCxnSpPr>
              <a:cxnSpLocks/>
              <a:stCxn id="5" idx="2"/>
            </p:cNvCxnSpPr>
            <p:nvPr/>
          </p:nvCxnSpPr>
          <p:spPr>
            <a:xfrm flipH="1">
              <a:off x="9384813" y="3048910"/>
              <a:ext cx="1" cy="24319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D345B58-F788-5776-A19A-ED5271CDC09B}"/>
                </a:ext>
              </a:extLst>
            </p:cNvPr>
            <p:cNvCxnSpPr>
              <a:cxnSpLocks/>
            </p:cNvCxnSpPr>
            <p:nvPr/>
          </p:nvCxnSpPr>
          <p:spPr>
            <a:xfrm flipH="1">
              <a:off x="9379839" y="4752576"/>
              <a:ext cx="1" cy="24319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71833556-8B19-60EE-AAAB-469DBFE4F72A}"/>
              </a:ext>
            </a:extLst>
          </p:cNvPr>
          <p:cNvPicPr>
            <a:picLocks noChangeAspect="1"/>
          </p:cNvPicPr>
          <p:nvPr/>
        </p:nvPicPr>
        <p:blipFill>
          <a:blip r:embed="rId6"/>
          <a:stretch>
            <a:fillRect/>
          </a:stretch>
        </p:blipFill>
        <p:spPr>
          <a:xfrm>
            <a:off x="87877" y="6339468"/>
            <a:ext cx="2438611" cy="495343"/>
          </a:xfrm>
          <a:prstGeom prst="rect">
            <a:avLst/>
          </a:prstGeom>
        </p:spPr>
      </p:pic>
      <p:pic>
        <p:nvPicPr>
          <p:cNvPr id="11" name="Picture 10">
            <a:extLst>
              <a:ext uri="{FF2B5EF4-FFF2-40B4-BE49-F238E27FC236}">
                <a16:creationId xmlns:a16="http://schemas.microsoft.com/office/drawing/2014/main" id="{ECC1DEDF-F4EC-7BE8-5AFF-FCF2957F9401}"/>
              </a:ext>
            </a:extLst>
          </p:cNvPr>
          <p:cNvPicPr>
            <a:picLocks noChangeAspect="1"/>
          </p:cNvPicPr>
          <p:nvPr/>
        </p:nvPicPr>
        <p:blipFill>
          <a:blip r:embed="rId7"/>
          <a:stretch>
            <a:fillRect/>
          </a:stretch>
        </p:blipFill>
        <p:spPr>
          <a:xfrm>
            <a:off x="6815578" y="3454865"/>
            <a:ext cx="5345073" cy="1141034"/>
          </a:xfrm>
          <a:prstGeom prst="rect">
            <a:avLst/>
          </a:prstGeom>
        </p:spPr>
      </p:pic>
    </p:spTree>
    <p:extLst>
      <p:ext uri="{BB962C8B-B14F-4D97-AF65-F5344CB8AC3E}">
        <p14:creationId xmlns:p14="http://schemas.microsoft.com/office/powerpoint/2010/main" val="470999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0BAD-3AFC-7F0B-2BC1-14A016532AD7}"/>
              </a:ext>
            </a:extLst>
          </p:cNvPr>
          <p:cNvSpPr>
            <a:spLocks noGrp="1"/>
          </p:cNvSpPr>
          <p:nvPr>
            <p:ph type="title"/>
          </p:nvPr>
        </p:nvSpPr>
        <p:spPr/>
        <p:txBody>
          <a:bodyPr/>
          <a:lstStyle/>
          <a:p>
            <a:r>
              <a:rPr lang="en-IN" dirty="0"/>
              <a:t>Univariate Analysis</a:t>
            </a:r>
          </a:p>
        </p:txBody>
      </p:sp>
      <p:pic>
        <p:nvPicPr>
          <p:cNvPr id="4" name="Picture 3">
            <a:extLst>
              <a:ext uri="{FF2B5EF4-FFF2-40B4-BE49-F238E27FC236}">
                <a16:creationId xmlns:a16="http://schemas.microsoft.com/office/drawing/2014/main" id="{B2975106-9460-D424-9A19-3873CAF8A100}"/>
              </a:ext>
            </a:extLst>
          </p:cNvPr>
          <p:cNvPicPr>
            <a:picLocks noChangeAspect="1"/>
          </p:cNvPicPr>
          <p:nvPr/>
        </p:nvPicPr>
        <p:blipFill>
          <a:blip r:embed="rId2"/>
          <a:stretch>
            <a:fillRect/>
          </a:stretch>
        </p:blipFill>
        <p:spPr>
          <a:xfrm>
            <a:off x="172511" y="1476503"/>
            <a:ext cx="3810209" cy="2780571"/>
          </a:xfrm>
          <a:prstGeom prst="rect">
            <a:avLst/>
          </a:prstGeom>
        </p:spPr>
      </p:pic>
      <p:pic>
        <p:nvPicPr>
          <p:cNvPr id="6" name="Picture 5">
            <a:extLst>
              <a:ext uri="{FF2B5EF4-FFF2-40B4-BE49-F238E27FC236}">
                <a16:creationId xmlns:a16="http://schemas.microsoft.com/office/drawing/2014/main" id="{B0AEA3C7-4BE5-99FA-31C5-C15B98D1BEBC}"/>
              </a:ext>
            </a:extLst>
          </p:cNvPr>
          <p:cNvPicPr>
            <a:picLocks noChangeAspect="1"/>
          </p:cNvPicPr>
          <p:nvPr/>
        </p:nvPicPr>
        <p:blipFill>
          <a:blip r:embed="rId3"/>
          <a:stretch>
            <a:fillRect/>
          </a:stretch>
        </p:blipFill>
        <p:spPr>
          <a:xfrm>
            <a:off x="3982720" y="1501466"/>
            <a:ext cx="3810209" cy="2601200"/>
          </a:xfrm>
          <a:prstGeom prst="rect">
            <a:avLst/>
          </a:prstGeom>
        </p:spPr>
      </p:pic>
      <p:pic>
        <p:nvPicPr>
          <p:cNvPr id="8" name="Picture 7">
            <a:extLst>
              <a:ext uri="{FF2B5EF4-FFF2-40B4-BE49-F238E27FC236}">
                <a16:creationId xmlns:a16="http://schemas.microsoft.com/office/drawing/2014/main" id="{770EE671-95B6-E47B-C945-2E5499C778DC}"/>
              </a:ext>
            </a:extLst>
          </p:cNvPr>
          <p:cNvPicPr>
            <a:picLocks noChangeAspect="1"/>
          </p:cNvPicPr>
          <p:nvPr/>
        </p:nvPicPr>
        <p:blipFill>
          <a:blip r:embed="rId4"/>
          <a:stretch>
            <a:fillRect/>
          </a:stretch>
        </p:blipFill>
        <p:spPr>
          <a:xfrm>
            <a:off x="7792929" y="1516450"/>
            <a:ext cx="4012991" cy="2611180"/>
          </a:xfrm>
          <a:prstGeom prst="rect">
            <a:avLst/>
          </a:prstGeom>
        </p:spPr>
      </p:pic>
      <p:sp>
        <p:nvSpPr>
          <p:cNvPr id="9" name="TextBox 8">
            <a:extLst>
              <a:ext uri="{FF2B5EF4-FFF2-40B4-BE49-F238E27FC236}">
                <a16:creationId xmlns:a16="http://schemas.microsoft.com/office/drawing/2014/main" id="{3E44C07C-517B-8039-EF34-A2FA3DB68E9F}"/>
              </a:ext>
            </a:extLst>
          </p:cNvPr>
          <p:cNvSpPr txBox="1"/>
          <p:nvPr/>
        </p:nvSpPr>
        <p:spPr>
          <a:xfrm>
            <a:off x="426720" y="4570199"/>
            <a:ext cx="11338560" cy="1477328"/>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Actual Price and Package Price are right-skewed, with most packages priced below ₹30,000. There are a few high-priced packages that are outliers.</a:t>
            </a:r>
          </a:p>
          <a:p>
            <a:pPr marL="342900" indent="-342900">
              <a:buAutoNum type="arabicPeriod"/>
            </a:pPr>
            <a:r>
              <a:rPr lang="en-US" dirty="0">
                <a:latin typeface="Times New Roman" panose="02020603050405020304" pitchFamily="18" charset="0"/>
                <a:cs typeface="Times New Roman" panose="02020603050405020304" pitchFamily="18" charset="0"/>
              </a:rPr>
              <a:t>On average, the Actual Price is ₹22,531, and the discounted Package Price is ₹20,431, showing a general markdown.</a:t>
            </a:r>
          </a:p>
          <a:p>
            <a:pPr marL="342900" indent="-342900">
              <a:buAutoNum type="arabicPeriod"/>
            </a:pPr>
            <a:r>
              <a:rPr lang="en-US" dirty="0">
                <a:latin typeface="Times New Roman" panose="02020603050405020304" pitchFamily="18" charset="0"/>
                <a:cs typeface="Times New Roman" panose="02020603050405020304" pitchFamily="18" charset="0"/>
              </a:rPr>
              <a:t>Ratings are clustered around 4.1 to 4.2, with a mean rating of 4.17. This indicates overall positive reviews for the packages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2587A82-7C86-E3DF-C291-A9B66E5C8C10}"/>
              </a:ext>
            </a:extLst>
          </p:cNvPr>
          <p:cNvPicPr>
            <a:picLocks noChangeAspect="1"/>
          </p:cNvPicPr>
          <p:nvPr/>
        </p:nvPicPr>
        <p:blipFill>
          <a:blip r:embed="rId5"/>
          <a:stretch>
            <a:fillRect/>
          </a:stretch>
        </p:blipFill>
        <p:spPr>
          <a:xfrm>
            <a:off x="9618376" y="6271751"/>
            <a:ext cx="2438611" cy="495343"/>
          </a:xfrm>
          <a:prstGeom prst="rect">
            <a:avLst/>
          </a:prstGeom>
        </p:spPr>
      </p:pic>
    </p:spTree>
    <p:extLst>
      <p:ext uri="{BB962C8B-B14F-4D97-AF65-F5344CB8AC3E}">
        <p14:creationId xmlns:p14="http://schemas.microsoft.com/office/powerpoint/2010/main" val="298784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074F-E90C-0901-7918-C2B36DE43E57}"/>
              </a:ext>
            </a:extLst>
          </p:cNvPr>
          <p:cNvSpPr>
            <a:spLocks noGrp="1"/>
          </p:cNvSpPr>
          <p:nvPr>
            <p:ph type="title"/>
          </p:nvPr>
        </p:nvSpPr>
        <p:spPr/>
        <p:txBody>
          <a:bodyPr/>
          <a:lstStyle/>
          <a:p>
            <a:r>
              <a:rPr lang="en-IN" dirty="0"/>
              <a:t>Cont..</a:t>
            </a:r>
          </a:p>
        </p:txBody>
      </p:sp>
      <p:pic>
        <p:nvPicPr>
          <p:cNvPr id="4" name="Picture 3">
            <a:extLst>
              <a:ext uri="{FF2B5EF4-FFF2-40B4-BE49-F238E27FC236}">
                <a16:creationId xmlns:a16="http://schemas.microsoft.com/office/drawing/2014/main" id="{B915C337-CDF1-BC37-F909-E5EAFF5003F5}"/>
              </a:ext>
            </a:extLst>
          </p:cNvPr>
          <p:cNvPicPr>
            <a:picLocks noChangeAspect="1"/>
          </p:cNvPicPr>
          <p:nvPr/>
        </p:nvPicPr>
        <p:blipFill>
          <a:blip r:embed="rId2"/>
          <a:stretch>
            <a:fillRect/>
          </a:stretch>
        </p:blipFill>
        <p:spPr>
          <a:xfrm>
            <a:off x="183871" y="1455254"/>
            <a:ext cx="3750833" cy="2537626"/>
          </a:xfrm>
          <a:prstGeom prst="rect">
            <a:avLst/>
          </a:prstGeom>
        </p:spPr>
      </p:pic>
      <p:pic>
        <p:nvPicPr>
          <p:cNvPr id="6" name="Picture 5">
            <a:extLst>
              <a:ext uri="{FF2B5EF4-FFF2-40B4-BE49-F238E27FC236}">
                <a16:creationId xmlns:a16="http://schemas.microsoft.com/office/drawing/2014/main" id="{FDCDDE30-4581-EA86-7EA2-DD9526BED3B8}"/>
              </a:ext>
            </a:extLst>
          </p:cNvPr>
          <p:cNvPicPr>
            <a:picLocks noChangeAspect="1"/>
          </p:cNvPicPr>
          <p:nvPr/>
        </p:nvPicPr>
        <p:blipFill>
          <a:blip r:embed="rId3"/>
          <a:stretch>
            <a:fillRect/>
          </a:stretch>
        </p:blipFill>
        <p:spPr>
          <a:xfrm>
            <a:off x="3815585" y="1538598"/>
            <a:ext cx="4058415" cy="2740826"/>
          </a:xfrm>
          <a:prstGeom prst="rect">
            <a:avLst/>
          </a:prstGeom>
        </p:spPr>
      </p:pic>
      <p:pic>
        <p:nvPicPr>
          <p:cNvPr id="8" name="Picture 7">
            <a:extLst>
              <a:ext uri="{FF2B5EF4-FFF2-40B4-BE49-F238E27FC236}">
                <a16:creationId xmlns:a16="http://schemas.microsoft.com/office/drawing/2014/main" id="{DFD563E0-0948-09C5-A38A-1E2D46CF7AF2}"/>
              </a:ext>
            </a:extLst>
          </p:cNvPr>
          <p:cNvPicPr>
            <a:picLocks noChangeAspect="1"/>
          </p:cNvPicPr>
          <p:nvPr/>
        </p:nvPicPr>
        <p:blipFill>
          <a:blip r:embed="rId4"/>
          <a:stretch>
            <a:fillRect/>
          </a:stretch>
        </p:blipFill>
        <p:spPr>
          <a:xfrm>
            <a:off x="8095728" y="1438749"/>
            <a:ext cx="3912401" cy="2645571"/>
          </a:xfrm>
          <a:prstGeom prst="rect">
            <a:avLst/>
          </a:prstGeom>
        </p:spPr>
      </p:pic>
      <p:sp>
        <p:nvSpPr>
          <p:cNvPr id="11" name="TextBox 10">
            <a:extLst>
              <a:ext uri="{FF2B5EF4-FFF2-40B4-BE49-F238E27FC236}">
                <a16:creationId xmlns:a16="http://schemas.microsoft.com/office/drawing/2014/main" id="{15294C53-9F1B-F590-30E3-8210CEE072EC}"/>
              </a:ext>
            </a:extLst>
          </p:cNvPr>
          <p:cNvSpPr txBox="1"/>
          <p:nvPr/>
        </p:nvSpPr>
        <p:spPr>
          <a:xfrm>
            <a:off x="426720" y="4570199"/>
            <a:ext cx="11338560" cy="923330"/>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Most packages have durations of 2 to 6 days (mean: 4.7 days) and corresponding nights between 2 and 5 nights (mean: 3.7 nights)</a:t>
            </a:r>
          </a:p>
          <a:p>
            <a:pPr marL="342900" indent="-342900">
              <a:buAutoNum type="arabicPeriod"/>
            </a:pPr>
            <a:r>
              <a:rPr lang="en-US" dirty="0">
                <a:latin typeface="Times New Roman" panose="02020603050405020304" pitchFamily="18" charset="0"/>
                <a:cs typeface="Times New Roman" panose="02020603050405020304" pitchFamily="18" charset="0"/>
              </a:rPr>
              <a:t>Tour Package is the most frequent category (644 occurrences), followed by Honeymoon Package.</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108D46B-FC08-717B-276A-6414696A9F3B}"/>
              </a:ext>
            </a:extLst>
          </p:cNvPr>
          <p:cNvPicPr>
            <a:picLocks noChangeAspect="1"/>
          </p:cNvPicPr>
          <p:nvPr/>
        </p:nvPicPr>
        <p:blipFill>
          <a:blip r:embed="rId5"/>
          <a:stretch>
            <a:fillRect/>
          </a:stretch>
        </p:blipFill>
        <p:spPr>
          <a:xfrm>
            <a:off x="9495828" y="6245203"/>
            <a:ext cx="2438611" cy="495343"/>
          </a:xfrm>
          <a:prstGeom prst="rect">
            <a:avLst/>
          </a:prstGeom>
        </p:spPr>
      </p:pic>
    </p:spTree>
    <p:extLst>
      <p:ext uri="{BB962C8B-B14F-4D97-AF65-F5344CB8AC3E}">
        <p14:creationId xmlns:p14="http://schemas.microsoft.com/office/powerpoint/2010/main" val="307290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E67F4-0523-4F2F-12A7-74ED747FC0C0}"/>
              </a:ext>
            </a:extLst>
          </p:cNvPr>
          <p:cNvSpPr>
            <a:spLocks noGrp="1"/>
          </p:cNvSpPr>
          <p:nvPr>
            <p:ph type="title"/>
          </p:nvPr>
        </p:nvSpPr>
        <p:spPr/>
        <p:txBody>
          <a:bodyPr/>
          <a:lstStyle/>
          <a:p>
            <a:r>
              <a:rPr lang="en-IN" dirty="0"/>
              <a:t>Bivariate Analysis</a:t>
            </a:r>
          </a:p>
        </p:txBody>
      </p:sp>
      <p:pic>
        <p:nvPicPr>
          <p:cNvPr id="4" name="Picture 3">
            <a:extLst>
              <a:ext uri="{FF2B5EF4-FFF2-40B4-BE49-F238E27FC236}">
                <a16:creationId xmlns:a16="http://schemas.microsoft.com/office/drawing/2014/main" id="{A2C5E246-257F-DC0A-FC33-C5023164F9D1}"/>
              </a:ext>
            </a:extLst>
          </p:cNvPr>
          <p:cNvPicPr>
            <a:picLocks noChangeAspect="1"/>
          </p:cNvPicPr>
          <p:nvPr/>
        </p:nvPicPr>
        <p:blipFill>
          <a:blip r:embed="rId2"/>
          <a:stretch>
            <a:fillRect/>
          </a:stretch>
        </p:blipFill>
        <p:spPr>
          <a:xfrm>
            <a:off x="0" y="1459851"/>
            <a:ext cx="3815964" cy="2717097"/>
          </a:xfrm>
          <a:prstGeom prst="rect">
            <a:avLst/>
          </a:prstGeom>
        </p:spPr>
      </p:pic>
      <p:pic>
        <p:nvPicPr>
          <p:cNvPr id="6" name="Picture 5">
            <a:extLst>
              <a:ext uri="{FF2B5EF4-FFF2-40B4-BE49-F238E27FC236}">
                <a16:creationId xmlns:a16="http://schemas.microsoft.com/office/drawing/2014/main" id="{B73B7F95-DDE0-D4DB-7850-DB6537A33723}"/>
              </a:ext>
            </a:extLst>
          </p:cNvPr>
          <p:cNvPicPr>
            <a:picLocks noChangeAspect="1"/>
          </p:cNvPicPr>
          <p:nvPr/>
        </p:nvPicPr>
        <p:blipFill>
          <a:blip r:embed="rId3"/>
          <a:stretch>
            <a:fillRect/>
          </a:stretch>
        </p:blipFill>
        <p:spPr>
          <a:xfrm>
            <a:off x="3728602" y="1459851"/>
            <a:ext cx="4001377" cy="2733724"/>
          </a:xfrm>
          <a:prstGeom prst="rect">
            <a:avLst/>
          </a:prstGeom>
        </p:spPr>
      </p:pic>
      <p:pic>
        <p:nvPicPr>
          <p:cNvPr id="8" name="Picture 7">
            <a:extLst>
              <a:ext uri="{FF2B5EF4-FFF2-40B4-BE49-F238E27FC236}">
                <a16:creationId xmlns:a16="http://schemas.microsoft.com/office/drawing/2014/main" id="{8ADA8DFD-98FA-ABDC-1FC8-2B3BC5511384}"/>
              </a:ext>
            </a:extLst>
          </p:cNvPr>
          <p:cNvPicPr>
            <a:picLocks noChangeAspect="1"/>
          </p:cNvPicPr>
          <p:nvPr/>
        </p:nvPicPr>
        <p:blipFill>
          <a:blip r:embed="rId4"/>
          <a:stretch>
            <a:fillRect/>
          </a:stretch>
        </p:blipFill>
        <p:spPr>
          <a:xfrm>
            <a:off x="7923551" y="1459851"/>
            <a:ext cx="4048235" cy="2642205"/>
          </a:xfrm>
          <a:prstGeom prst="rect">
            <a:avLst/>
          </a:prstGeom>
        </p:spPr>
      </p:pic>
      <p:sp>
        <p:nvSpPr>
          <p:cNvPr id="9" name="TextBox 8">
            <a:extLst>
              <a:ext uri="{FF2B5EF4-FFF2-40B4-BE49-F238E27FC236}">
                <a16:creationId xmlns:a16="http://schemas.microsoft.com/office/drawing/2014/main" id="{EB8978C8-9222-E07A-91A3-43B4768D9D1A}"/>
              </a:ext>
            </a:extLst>
          </p:cNvPr>
          <p:cNvSpPr txBox="1"/>
          <p:nvPr/>
        </p:nvSpPr>
        <p:spPr>
          <a:xfrm>
            <a:off x="273377" y="4703974"/>
            <a:ext cx="11368726" cy="1754326"/>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A strong linear correlation is observed between the Actual Price and Package Price.</a:t>
            </a:r>
          </a:p>
          <a:p>
            <a:pPr marL="342900" indent="-342900">
              <a:buAutoNum type="arabicPeriod"/>
            </a:pPr>
            <a:r>
              <a:rPr lang="en-US" dirty="0">
                <a:latin typeface="Times New Roman" panose="02020603050405020304" pitchFamily="18" charset="0"/>
                <a:cs typeface="Times New Roman" panose="02020603050405020304" pitchFamily="18" charset="0"/>
              </a:rPr>
              <a:t>Higher ratings are not necessarily linked to higher tourists served, suggesting that other factors (like price, location) might influence demand. Honeymoon Packages tend to serve more tourists at moderate ratings (around 4.2).</a:t>
            </a:r>
          </a:p>
          <a:p>
            <a:pPr marL="342900" indent="-342900">
              <a:buAutoNum type="arabicPeriod"/>
            </a:pPr>
            <a:r>
              <a:rPr lang="en-US" dirty="0">
                <a:latin typeface="Times New Roman" panose="02020603050405020304" pitchFamily="18" charset="0"/>
                <a:cs typeface="Times New Roman" panose="02020603050405020304" pitchFamily="18" charset="0"/>
              </a:rPr>
              <a:t>Honeymoon Packages generally have a slightly higher median price compared to Tour Packages. Tour Packages show more price variability, with a few outliers in high price ranges.</a:t>
            </a:r>
          </a:p>
          <a:p>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08B7043-E5E6-5E6E-B5B1-DD8A3DA96B1D}"/>
              </a:ext>
            </a:extLst>
          </p:cNvPr>
          <p:cNvPicPr>
            <a:picLocks noChangeAspect="1"/>
          </p:cNvPicPr>
          <p:nvPr/>
        </p:nvPicPr>
        <p:blipFill>
          <a:blip r:embed="rId5"/>
          <a:stretch>
            <a:fillRect/>
          </a:stretch>
        </p:blipFill>
        <p:spPr>
          <a:xfrm>
            <a:off x="9480012" y="6245203"/>
            <a:ext cx="2438611" cy="495343"/>
          </a:xfrm>
          <a:prstGeom prst="rect">
            <a:avLst/>
          </a:prstGeom>
        </p:spPr>
      </p:pic>
    </p:spTree>
    <p:extLst>
      <p:ext uri="{BB962C8B-B14F-4D97-AF65-F5344CB8AC3E}">
        <p14:creationId xmlns:p14="http://schemas.microsoft.com/office/powerpoint/2010/main" val="2568326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436C-0A89-E592-7EEE-E515458698FF}"/>
              </a:ext>
            </a:extLst>
          </p:cNvPr>
          <p:cNvSpPr>
            <a:spLocks noGrp="1"/>
          </p:cNvSpPr>
          <p:nvPr>
            <p:ph type="title"/>
          </p:nvPr>
        </p:nvSpPr>
        <p:spPr/>
        <p:txBody>
          <a:bodyPr/>
          <a:lstStyle/>
          <a:p>
            <a:r>
              <a:rPr lang="en-IN" dirty="0"/>
              <a:t>Cont..</a:t>
            </a:r>
          </a:p>
        </p:txBody>
      </p:sp>
      <p:pic>
        <p:nvPicPr>
          <p:cNvPr id="4" name="Picture 3">
            <a:extLst>
              <a:ext uri="{FF2B5EF4-FFF2-40B4-BE49-F238E27FC236}">
                <a16:creationId xmlns:a16="http://schemas.microsoft.com/office/drawing/2014/main" id="{8B3276C1-67AB-665A-4DC7-2F962B0724D0}"/>
              </a:ext>
            </a:extLst>
          </p:cNvPr>
          <p:cNvPicPr>
            <a:picLocks noChangeAspect="1"/>
          </p:cNvPicPr>
          <p:nvPr/>
        </p:nvPicPr>
        <p:blipFill>
          <a:blip r:embed="rId2"/>
          <a:stretch>
            <a:fillRect/>
          </a:stretch>
        </p:blipFill>
        <p:spPr>
          <a:xfrm>
            <a:off x="188536" y="1900313"/>
            <a:ext cx="3968685" cy="2725164"/>
          </a:xfrm>
          <a:prstGeom prst="rect">
            <a:avLst/>
          </a:prstGeom>
        </p:spPr>
      </p:pic>
      <p:pic>
        <p:nvPicPr>
          <p:cNvPr id="6" name="Picture 5">
            <a:extLst>
              <a:ext uri="{FF2B5EF4-FFF2-40B4-BE49-F238E27FC236}">
                <a16:creationId xmlns:a16="http://schemas.microsoft.com/office/drawing/2014/main" id="{320E2863-5EC1-29C7-5D5C-9BF65CFC8715}"/>
              </a:ext>
            </a:extLst>
          </p:cNvPr>
          <p:cNvPicPr>
            <a:picLocks noChangeAspect="1"/>
          </p:cNvPicPr>
          <p:nvPr/>
        </p:nvPicPr>
        <p:blipFill>
          <a:blip r:embed="rId3"/>
          <a:stretch>
            <a:fillRect/>
          </a:stretch>
        </p:blipFill>
        <p:spPr>
          <a:xfrm>
            <a:off x="4681690" y="2456724"/>
            <a:ext cx="3353091" cy="1341236"/>
          </a:xfrm>
          <a:prstGeom prst="rect">
            <a:avLst/>
          </a:prstGeom>
        </p:spPr>
      </p:pic>
      <p:pic>
        <p:nvPicPr>
          <p:cNvPr id="8" name="Picture 7">
            <a:extLst>
              <a:ext uri="{FF2B5EF4-FFF2-40B4-BE49-F238E27FC236}">
                <a16:creationId xmlns:a16="http://schemas.microsoft.com/office/drawing/2014/main" id="{EEC0A4B0-60F5-0862-C77B-3AC111B3E49D}"/>
              </a:ext>
            </a:extLst>
          </p:cNvPr>
          <p:cNvPicPr>
            <a:picLocks noChangeAspect="1"/>
          </p:cNvPicPr>
          <p:nvPr/>
        </p:nvPicPr>
        <p:blipFill>
          <a:blip r:embed="rId4"/>
          <a:stretch>
            <a:fillRect/>
          </a:stretch>
        </p:blipFill>
        <p:spPr>
          <a:xfrm>
            <a:off x="8828925" y="1990129"/>
            <a:ext cx="2339543" cy="3330229"/>
          </a:xfrm>
          <a:prstGeom prst="rect">
            <a:avLst/>
          </a:prstGeom>
        </p:spPr>
      </p:pic>
      <p:sp>
        <p:nvSpPr>
          <p:cNvPr id="10" name="TextBox 9">
            <a:extLst>
              <a:ext uri="{FF2B5EF4-FFF2-40B4-BE49-F238E27FC236}">
                <a16:creationId xmlns:a16="http://schemas.microsoft.com/office/drawing/2014/main" id="{801F1E51-75DA-EE84-FDEC-B40D45574E9D}"/>
              </a:ext>
            </a:extLst>
          </p:cNvPr>
          <p:cNvSpPr txBox="1"/>
          <p:nvPr/>
        </p:nvSpPr>
        <p:spPr>
          <a:xfrm>
            <a:off x="395927" y="5034161"/>
            <a:ext cx="8432998"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Goa and Gangtok have a tourists, broader range of tourists served. Shimla consistently serves a higher number of indicating its popularity or guide availability.</a:t>
            </a:r>
          </a:p>
        </p:txBody>
      </p:sp>
      <p:pic>
        <p:nvPicPr>
          <p:cNvPr id="11" name="Picture 10">
            <a:extLst>
              <a:ext uri="{FF2B5EF4-FFF2-40B4-BE49-F238E27FC236}">
                <a16:creationId xmlns:a16="http://schemas.microsoft.com/office/drawing/2014/main" id="{8014EB36-26C9-84F3-89E9-B6976906E844}"/>
              </a:ext>
            </a:extLst>
          </p:cNvPr>
          <p:cNvPicPr>
            <a:picLocks noChangeAspect="1"/>
          </p:cNvPicPr>
          <p:nvPr/>
        </p:nvPicPr>
        <p:blipFill>
          <a:blip r:embed="rId5"/>
          <a:stretch>
            <a:fillRect/>
          </a:stretch>
        </p:blipFill>
        <p:spPr>
          <a:xfrm>
            <a:off x="9618376" y="6188478"/>
            <a:ext cx="2438611" cy="495343"/>
          </a:xfrm>
          <a:prstGeom prst="rect">
            <a:avLst/>
          </a:prstGeom>
        </p:spPr>
      </p:pic>
    </p:spTree>
    <p:extLst>
      <p:ext uri="{BB962C8B-B14F-4D97-AF65-F5344CB8AC3E}">
        <p14:creationId xmlns:p14="http://schemas.microsoft.com/office/powerpoint/2010/main" val="1550206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8DF4-C1FA-B100-0607-A99F08AB223A}"/>
              </a:ext>
            </a:extLst>
          </p:cNvPr>
          <p:cNvSpPr>
            <a:spLocks noGrp="1"/>
          </p:cNvSpPr>
          <p:nvPr>
            <p:ph type="title"/>
          </p:nvPr>
        </p:nvSpPr>
        <p:spPr/>
        <p:txBody>
          <a:bodyPr/>
          <a:lstStyle/>
          <a:p>
            <a:r>
              <a:rPr lang="en-IN" dirty="0"/>
              <a:t>Multivariate Analysis</a:t>
            </a:r>
          </a:p>
        </p:txBody>
      </p:sp>
      <p:pic>
        <p:nvPicPr>
          <p:cNvPr id="4" name="Picture 3">
            <a:extLst>
              <a:ext uri="{FF2B5EF4-FFF2-40B4-BE49-F238E27FC236}">
                <a16:creationId xmlns:a16="http://schemas.microsoft.com/office/drawing/2014/main" id="{9C7DC3CC-49C3-280B-4093-AD022002F7F7}"/>
              </a:ext>
            </a:extLst>
          </p:cNvPr>
          <p:cNvPicPr>
            <a:picLocks noChangeAspect="1"/>
          </p:cNvPicPr>
          <p:nvPr/>
        </p:nvPicPr>
        <p:blipFill>
          <a:blip r:embed="rId2"/>
          <a:stretch>
            <a:fillRect/>
          </a:stretch>
        </p:blipFill>
        <p:spPr>
          <a:xfrm>
            <a:off x="754144" y="1776251"/>
            <a:ext cx="6284259" cy="4628407"/>
          </a:xfrm>
          <a:prstGeom prst="rect">
            <a:avLst/>
          </a:prstGeom>
        </p:spPr>
      </p:pic>
      <p:sp>
        <p:nvSpPr>
          <p:cNvPr id="5" name="TextBox 4">
            <a:extLst>
              <a:ext uri="{FF2B5EF4-FFF2-40B4-BE49-F238E27FC236}">
                <a16:creationId xmlns:a16="http://schemas.microsoft.com/office/drawing/2014/main" id="{7217C77F-44A9-EE8A-0292-AF4EA698D71D}"/>
              </a:ext>
            </a:extLst>
          </p:cNvPr>
          <p:cNvSpPr txBox="1"/>
          <p:nvPr/>
        </p:nvSpPr>
        <p:spPr>
          <a:xfrm>
            <a:off x="6627043" y="2073897"/>
            <a:ext cx="4810813"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Pairwise Relationships</a:t>
            </a:r>
          </a:p>
          <a:p>
            <a:r>
              <a:rPr lang="en-US" dirty="0">
                <a:latin typeface="Times New Roman" panose="02020603050405020304" pitchFamily="18" charset="0"/>
                <a:cs typeface="Times New Roman" panose="02020603050405020304" pitchFamily="18" charset="0"/>
              </a:rPr>
              <a:t>1. Actual Price vs. Package Price: Both show a strong positive correlation, indicating consistent discounting practices across categories. Honeymoon Packages often have slightly higher prices.</a:t>
            </a:r>
          </a:p>
          <a:p>
            <a:r>
              <a:rPr lang="en-US" dirty="0">
                <a:latin typeface="Times New Roman" panose="02020603050405020304" pitchFamily="18" charset="0"/>
                <a:cs typeface="Times New Roman" panose="02020603050405020304" pitchFamily="18" charset="0"/>
              </a:rPr>
              <a:t>2. Rating vs. </a:t>
            </a:r>
            <a:r>
              <a:rPr lang="en-US" dirty="0" err="1">
                <a:latin typeface="Times New Roman" panose="02020603050405020304" pitchFamily="18" charset="0"/>
                <a:cs typeface="Times New Roman" panose="02020603050405020304" pitchFamily="18" charset="0"/>
              </a:rPr>
              <a:t>Served_By_site</a:t>
            </a:r>
            <a:r>
              <a:rPr lang="en-US" dirty="0">
                <a:latin typeface="Times New Roman" panose="02020603050405020304" pitchFamily="18" charset="0"/>
                <a:cs typeface="Times New Roman" panose="02020603050405020304" pitchFamily="18" charset="0"/>
              </a:rPr>
              <a:t>: While ratings (4.1–4.2) are generally consistent across packages, the number of tourists served varies, suggesting external factors like popularity of the city or duration matter more.</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A92762A-3056-0FF3-B34A-06501C4C609D}"/>
              </a:ext>
            </a:extLst>
          </p:cNvPr>
          <p:cNvPicPr>
            <a:picLocks noChangeAspect="1"/>
          </p:cNvPicPr>
          <p:nvPr/>
        </p:nvPicPr>
        <p:blipFill>
          <a:blip r:embed="rId3"/>
          <a:stretch>
            <a:fillRect/>
          </a:stretch>
        </p:blipFill>
        <p:spPr>
          <a:xfrm>
            <a:off x="9552388" y="6245203"/>
            <a:ext cx="2438611" cy="495343"/>
          </a:xfrm>
          <a:prstGeom prst="rect">
            <a:avLst/>
          </a:prstGeom>
        </p:spPr>
      </p:pic>
    </p:spTree>
    <p:extLst>
      <p:ext uri="{BB962C8B-B14F-4D97-AF65-F5344CB8AC3E}">
        <p14:creationId xmlns:p14="http://schemas.microsoft.com/office/powerpoint/2010/main" val="332416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AA22-9334-373A-A420-F87693F19834}"/>
              </a:ext>
            </a:extLst>
          </p:cNvPr>
          <p:cNvSpPr>
            <a:spLocks noGrp="1"/>
          </p:cNvSpPr>
          <p:nvPr>
            <p:ph type="title"/>
          </p:nvPr>
        </p:nvSpPr>
        <p:spPr/>
        <p:txBody>
          <a:bodyPr/>
          <a:lstStyle/>
          <a:p>
            <a:r>
              <a:rPr lang="en-IN" dirty="0"/>
              <a:t>Cont..</a:t>
            </a:r>
          </a:p>
        </p:txBody>
      </p:sp>
      <p:pic>
        <p:nvPicPr>
          <p:cNvPr id="4" name="Picture 3">
            <a:extLst>
              <a:ext uri="{FF2B5EF4-FFF2-40B4-BE49-F238E27FC236}">
                <a16:creationId xmlns:a16="http://schemas.microsoft.com/office/drawing/2014/main" id="{A1F92EC1-2D56-F330-87AE-91B3055955EB}"/>
              </a:ext>
            </a:extLst>
          </p:cNvPr>
          <p:cNvPicPr>
            <a:picLocks noChangeAspect="1"/>
          </p:cNvPicPr>
          <p:nvPr/>
        </p:nvPicPr>
        <p:blipFill>
          <a:blip r:embed="rId2"/>
          <a:stretch>
            <a:fillRect/>
          </a:stretch>
        </p:blipFill>
        <p:spPr>
          <a:xfrm>
            <a:off x="572272" y="1837168"/>
            <a:ext cx="5730737" cy="4465707"/>
          </a:xfrm>
          <a:prstGeom prst="rect">
            <a:avLst/>
          </a:prstGeom>
        </p:spPr>
      </p:pic>
      <p:sp>
        <p:nvSpPr>
          <p:cNvPr id="6" name="TextBox 5">
            <a:extLst>
              <a:ext uri="{FF2B5EF4-FFF2-40B4-BE49-F238E27FC236}">
                <a16:creationId xmlns:a16="http://schemas.microsoft.com/office/drawing/2014/main" id="{0161DB41-47FA-4CF8-5F6D-99E8F122BE51}"/>
              </a:ext>
            </a:extLst>
          </p:cNvPr>
          <p:cNvSpPr txBox="1"/>
          <p:nvPr/>
        </p:nvSpPr>
        <p:spPr>
          <a:xfrm>
            <a:off x="6007231" y="3032057"/>
            <a:ext cx="6094428" cy="1754326"/>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1.Days and Nights are perfectly correlated (1.0), as expected.</a:t>
            </a:r>
          </a:p>
          <a:p>
            <a:r>
              <a:rPr lang="en-IN" dirty="0">
                <a:latin typeface="Times New Roman" panose="02020603050405020304" pitchFamily="18" charset="0"/>
                <a:cs typeface="Times New Roman" panose="02020603050405020304" pitchFamily="18" charset="0"/>
              </a:rPr>
              <a:t>2.A strong correlation between Package Price and Actual Price (~0.98).</a:t>
            </a:r>
          </a:p>
          <a:p>
            <a:r>
              <a:rPr lang="en-IN" dirty="0">
                <a:latin typeface="Times New Roman" panose="02020603050405020304" pitchFamily="18" charset="0"/>
                <a:cs typeface="Times New Roman" panose="02020603050405020304" pitchFamily="18" charset="0"/>
              </a:rPr>
              <a:t>3.Served_By_site has a weak positive correlation with Rate and Days, meaning longer, highly-rated packages slightly attract more tourists.</a:t>
            </a:r>
          </a:p>
        </p:txBody>
      </p:sp>
      <p:pic>
        <p:nvPicPr>
          <p:cNvPr id="7" name="Picture 6">
            <a:extLst>
              <a:ext uri="{FF2B5EF4-FFF2-40B4-BE49-F238E27FC236}">
                <a16:creationId xmlns:a16="http://schemas.microsoft.com/office/drawing/2014/main" id="{957FE47B-22BC-6688-2C4B-7A287F1AEE51}"/>
              </a:ext>
            </a:extLst>
          </p:cNvPr>
          <p:cNvPicPr>
            <a:picLocks noChangeAspect="1"/>
          </p:cNvPicPr>
          <p:nvPr/>
        </p:nvPicPr>
        <p:blipFill>
          <a:blip r:embed="rId3"/>
          <a:stretch>
            <a:fillRect/>
          </a:stretch>
        </p:blipFill>
        <p:spPr>
          <a:xfrm>
            <a:off x="9618376" y="6188478"/>
            <a:ext cx="2438611" cy="495343"/>
          </a:xfrm>
          <a:prstGeom prst="rect">
            <a:avLst/>
          </a:prstGeom>
        </p:spPr>
      </p:pic>
    </p:spTree>
    <p:extLst>
      <p:ext uri="{BB962C8B-B14F-4D97-AF65-F5344CB8AC3E}">
        <p14:creationId xmlns:p14="http://schemas.microsoft.com/office/powerpoint/2010/main" val="3776266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794</Words>
  <Application>Microsoft Office PowerPoint</Application>
  <PresentationFormat>Widescreen</PresentationFormat>
  <Paragraphs>60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gg mono</vt:lpstr>
      <vt:lpstr>Times New Roman</vt:lpstr>
      <vt:lpstr>Office Theme</vt:lpstr>
      <vt:lpstr>Data Collection, Cleaning and EDA Project</vt:lpstr>
      <vt:lpstr>Travel Triangle.com</vt:lpstr>
      <vt:lpstr>Pipeline of the Project</vt:lpstr>
      <vt:lpstr>Univariate Analysis</vt:lpstr>
      <vt:lpstr>Cont..</vt:lpstr>
      <vt:lpstr>Bivariate Analysis</vt:lpstr>
      <vt:lpstr>Cont..</vt:lpstr>
      <vt:lpstr>Multivariate Analysis</vt:lpstr>
      <vt:lpstr>Cont..</vt:lpstr>
      <vt:lpstr>Problem Statement</vt:lpstr>
      <vt:lpstr>Cont..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Dhivya Kumar</dc:creator>
  <cp:lastModifiedBy>Dhivya Kumar</cp:lastModifiedBy>
  <cp:revision>1</cp:revision>
  <dcterms:created xsi:type="dcterms:W3CDTF">2025-01-22T16:34:19Z</dcterms:created>
  <dcterms:modified xsi:type="dcterms:W3CDTF">2025-01-25T04:30:35Z</dcterms:modified>
</cp:coreProperties>
</file>