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5762" y="685800"/>
            <a:ext cx="11420476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23256" y="2736129"/>
            <a:ext cx="8153400" cy="267765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STUDENT NAME: </a:t>
            </a:r>
            <a:r>
              <a:rPr lang="en-US" sz="2400">
                <a:solidFill>
                  <a:srgbClr val="FF0000"/>
                </a:solidFill>
              </a:rPr>
              <a:t>DHIVYA S</a:t>
            </a:r>
            <a:endParaRPr lang="en-US" sz="2400"/>
          </a:p>
          <a:p>
            <a:r>
              <a:rPr lang="en-US" sz="2400"/>
              <a:t>REGISTER NO AND NMID: </a:t>
            </a:r>
            <a:r>
              <a:rPr lang="en-US" sz="2400">
                <a:solidFill>
                  <a:srgbClr val="FF0000"/>
                </a:solidFill>
              </a:rPr>
              <a:t>24724U09046 AND 44048AE21234D9DB58A4CEBD8401AECF</a:t>
            </a:r>
            <a:r>
              <a:rPr lang="en-US" sz="2400"/>
              <a:t> </a:t>
            </a:r>
            <a:endParaRPr lang="en-US" sz="2400">
              <a:cs typeface="Calibri"/>
            </a:endParaRPr>
          </a:p>
          <a:p>
            <a:r>
              <a:rPr lang="en-US" sz="2400"/>
              <a:t>DEPARTMENT: </a:t>
            </a:r>
            <a:r>
              <a:rPr lang="en-US" sz="2400">
                <a:solidFill>
                  <a:srgbClr val="FF0000"/>
                </a:solidFill>
              </a:rPr>
              <a:t>BCA</a:t>
            </a:r>
            <a:endParaRPr lang="en-US" sz="2400"/>
          </a:p>
          <a:p>
            <a:r>
              <a:rPr lang="en-US" sz="2400"/>
              <a:t>COLLEGE: </a:t>
            </a:r>
            <a:r>
              <a:rPr lang="en-US" sz="2400">
                <a:solidFill>
                  <a:srgbClr val="FF0000"/>
                </a:solidFill>
              </a:rPr>
              <a:t>CHEZHAIN ARTS AND SCIENCE COLLEGE FOR WOMEN / THIRUVALLUVAR UNIVERSITY</a:t>
            </a:r>
            <a:endParaRPr lang="en-US" sz="2400"/>
          </a:p>
          <a:p>
            <a:r>
              <a:rPr lang="en-US" sz="2400"/>
              <a:t>           </a:t>
            </a:r>
            <a:endParaRPr lang="en-I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A050F-8562-7D06-88E9-239E46497A7F}"/>
              </a:ext>
            </a:extLst>
          </p:cNvPr>
          <p:cNvSpPr txBox="1"/>
          <p:nvPr/>
        </p:nvSpPr>
        <p:spPr>
          <a:xfrm>
            <a:off x="2743200" y="1849457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clean,responsive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portfolio website.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Showcased projects with live previews and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links.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Achived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better visibility for professional opportunities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AB78C-D8BF-0CF9-E267-780C8382B9BE}"/>
              </a:ext>
            </a:extLst>
          </p:cNvPr>
          <p:cNvSpPr txBox="1"/>
          <p:nvPr/>
        </p:nvSpPr>
        <p:spPr>
          <a:xfrm>
            <a:off x="1143000" y="1620857"/>
            <a:ext cx="594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digital portfolio serves as a modern alternative to resumes.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Helps in professional growth by providing a structure showcase of skills.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Easily expandable with new projects and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achivements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E68A-8D12-41E6-A77F-7A0C9139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215991"/>
          </a:xfrm>
        </p:spPr>
        <p:txBody>
          <a:bodyPr/>
          <a:lstStyle/>
          <a:p>
            <a:r>
              <a:rPr lang="en-IN" dirty="0"/>
              <a:t>GITHUB LINK 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E6D83-5935-11C9-FD00-08ED4A4A4815}"/>
              </a:ext>
            </a:extLst>
          </p:cNvPr>
          <p:cNvSpPr txBox="1"/>
          <p:nvPr/>
        </p:nvSpPr>
        <p:spPr>
          <a:xfrm>
            <a:off x="1936377" y="2767280"/>
            <a:ext cx="6239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ea typeface="Algerian" panose="02000000000000000000" pitchFamily="2" charset="0"/>
                <a:cs typeface="Times New Roman" panose="02020603050405020304" pitchFamily="18" charset="0"/>
              </a:rPr>
              <a:t>https://github.com/dhivyanbu/TNSDC-FWD-DP.git</a:t>
            </a:r>
            <a:endParaRPr lang="en-US" sz="4000" dirty="0">
              <a:latin typeface="Times New Roman" panose="02020603050405020304" pitchFamily="18" charset="0"/>
              <a:ea typeface="Algerian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5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375"/>
            <a:ext cx="1204125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6410B5-4D36-0479-5543-25BAE7A5F66B}"/>
              </a:ext>
            </a:extLst>
          </p:cNvPr>
          <p:cNvSpPr txBox="1"/>
          <p:nvPr/>
        </p:nvSpPr>
        <p:spPr>
          <a:xfrm>
            <a:off x="1949691" y="2733466"/>
            <a:ext cx="7663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website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87171" y="3771732"/>
            <a:ext cx="4743450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/>
              <a:t>P</a:t>
            </a:r>
            <a:r>
              <a:rPr lang="en-IN" sz="4250" spc="15"/>
              <a:t>ROB</a:t>
            </a:r>
            <a:r>
              <a:rPr lang="en-IN" sz="4250" spc="55"/>
              <a:t>L</a:t>
            </a:r>
            <a:r>
              <a:rPr lang="en-IN" sz="4250" spc="-20"/>
              <a:t>E</a:t>
            </a:r>
            <a:r>
              <a:rPr lang="en-IN" sz="4250" spc="20"/>
              <a:t>M</a:t>
            </a:r>
            <a:r>
              <a:rPr lang="en-IN" sz="4250"/>
              <a:t>	</a:t>
            </a:r>
            <a:r>
              <a:rPr lang="en-IN" sz="4250" spc="10"/>
              <a:t>S</a:t>
            </a:r>
            <a:r>
              <a:rPr lang="en-IN" sz="4250" spc="-370"/>
              <a:t>T</a:t>
            </a:r>
            <a:r>
              <a:rPr lang="en-IN" sz="4250" spc="-375"/>
              <a:t>A</a:t>
            </a:r>
            <a:r>
              <a:rPr lang="en-IN" sz="4250" spc="15"/>
              <a:t>T</a:t>
            </a:r>
            <a:r>
              <a:rPr lang="en-IN" sz="4250" spc="-10"/>
              <a:t>E</a:t>
            </a:r>
            <a:r>
              <a:rPr lang="en-IN" sz="4250" spc="-20"/>
              <a:t>ME</a:t>
            </a:r>
            <a:r>
              <a:rPr lang="en-IN" sz="4250" spc="10"/>
              <a:t>NT</a:t>
            </a:r>
            <a:endParaRPr lang="en-IN"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2CF98-82DD-35F0-DAE7-27F7F2F96324}"/>
              </a:ext>
            </a:extLst>
          </p:cNvPr>
          <p:cNvSpPr txBox="1"/>
          <p:nvPr/>
        </p:nvSpPr>
        <p:spPr>
          <a:xfrm>
            <a:off x="966439" y="1675745"/>
            <a:ext cx="7167911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and professionals lack a structured platform to showcase their skills and projects.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fail to highlight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creativity,technical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abilities,and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real work.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Employers and educators need an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easy,accessible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way to evaluate an individual’s achievements</a:t>
            </a:r>
            <a:r>
              <a:rPr lang="en-IN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A3FBE-64CD-7078-5946-B3022153D5B9}"/>
              </a:ext>
            </a:extLst>
          </p:cNvPr>
          <p:cNvSpPr txBox="1"/>
          <p:nvPr/>
        </p:nvSpPr>
        <p:spPr>
          <a:xfrm>
            <a:off x="3050458" y="2282212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74BD3-76BB-9F38-DB0F-0378F26A32E1}"/>
              </a:ext>
            </a:extLst>
          </p:cNvPr>
          <p:cNvSpPr txBox="1"/>
          <p:nvPr/>
        </p:nvSpPr>
        <p:spPr>
          <a:xfrm>
            <a:off x="990599" y="2058055"/>
            <a:ext cx="76676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personal portfolio website that highlights academic 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achivements,projects,skills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and contact details.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Designed with a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modern,responsive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layout for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destop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mobile users.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Includes interactive features to showcase work and provide easy navigation.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65EC9-F626-E123-8C9C-3290418115AC}"/>
              </a:ext>
            </a:extLst>
          </p:cNvPr>
          <p:cNvSpPr txBox="1"/>
          <p:nvPr/>
        </p:nvSpPr>
        <p:spPr>
          <a:xfrm flipH="1">
            <a:off x="990600" y="1925657"/>
            <a:ext cx="67973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Students – to showcase academic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work,skills,and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internships.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Job recruiters/companies – to evaluate potential candidates.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Educators and mentors – to track student progress and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achivements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3FE09-276D-853E-3E89-EC82640ECE15}"/>
              </a:ext>
            </a:extLst>
          </p:cNvPr>
          <p:cNvSpPr txBox="1"/>
          <p:nvPr/>
        </p:nvSpPr>
        <p:spPr>
          <a:xfrm>
            <a:off x="3276600" y="1905000"/>
            <a:ext cx="5943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Frontend –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HTML,CSS,javascript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(for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structure,style,and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interactivity).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Design tools –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portfolio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degign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layout planning.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Hosting &amp; version control –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pages for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deployment,git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version management.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9353550" y="5334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8FB46-CC13-FE93-004B-A1910FCAA0B3}"/>
              </a:ext>
            </a:extLst>
          </p:cNvPr>
          <p:cNvSpPr txBox="1"/>
          <p:nvPr/>
        </p:nvSpPr>
        <p:spPr>
          <a:xfrm>
            <a:off x="990600" y="1725867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Homepage –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introduction,profile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photo,tagline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Sections – about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me,skills,projects,contact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Footer – social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links,github,and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copyright.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D1CB0-5452-713E-2375-292945DFC345}"/>
              </a:ext>
            </a:extLst>
          </p:cNvPr>
          <p:cNvSpPr txBox="1"/>
          <p:nvPr/>
        </p:nvSpPr>
        <p:spPr>
          <a:xfrm>
            <a:off x="1447800" y="1676400"/>
            <a:ext cx="487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for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desktop,tablet,and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mobile devices.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project gallery with screenshots and links.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intergrated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eith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email service(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e.g.,Email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559FBE-2E99-5A0C-A689-67CA13613ED9}"/>
              </a:ext>
            </a:extLst>
          </p:cNvPr>
          <p:cNvSpPr/>
          <p:nvPr/>
        </p:nvSpPr>
        <p:spPr>
          <a:xfrm>
            <a:off x="9829800" y="5494318"/>
            <a:ext cx="152400" cy="152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14389-38E1-2F8D-F596-7141FAC30DAB}"/>
              </a:ext>
            </a:extLst>
          </p:cNvPr>
          <p:cNvSpPr/>
          <p:nvPr/>
        </p:nvSpPr>
        <p:spPr>
          <a:xfrm>
            <a:off x="9829800" y="5105400"/>
            <a:ext cx="3810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Dhivya Dhivii</cp:lastModifiedBy>
  <cp:revision>4</cp:revision>
  <dcterms:created xsi:type="dcterms:W3CDTF">2024-03-29T15:07:22Z</dcterms:created>
  <dcterms:modified xsi:type="dcterms:W3CDTF">2025-09-02T11:34:57Z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