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85762" y="685800"/>
            <a:ext cx="11420476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23256" y="2736129"/>
            <a:ext cx="8153400" cy="2677656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/>
              <a:t>STUDENT NAME: </a:t>
            </a:r>
            <a:r>
              <a:rPr lang="en-US" sz="2400">
                <a:solidFill>
                  <a:srgbClr val="FF0000"/>
                </a:solidFill>
              </a:rPr>
              <a:t>DHIVYA S</a:t>
            </a:r>
            <a:endParaRPr lang="en-US" sz="2400"/>
          </a:p>
          <a:p>
            <a:r>
              <a:rPr lang="en-US" sz="2400"/>
              <a:t>REGISTER NO AND NMID: </a:t>
            </a:r>
            <a:r>
              <a:rPr lang="en-US" sz="2400">
                <a:solidFill>
                  <a:srgbClr val="FF0000"/>
                </a:solidFill>
              </a:rPr>
              <a:t>24724U09046 AND 44048AE21234D9DB58A4CEBD8401AECF</a:t>
            </a:r>
            <a:r>
              <a:rPr lang="en-US" sz="2400"/>
              <a:t> </a:t>
            </a:r>
            <a:endParaRPr lang="en-US" sz="2400">
              <a:cs typeface="Calibri"/>
            </a:endParaRPr>
          </a:p>
          <a:p>
            <a:r>
              <a:rPr lang="en-US" sz="2400"/>
              <a:t>DEPARTMENT: </a:t>
            </a:r>
            <a:r>
              <a:rPr lang="en-US" sz="2400">
                <a:solidFill>
                  <a:srgbClr val="FF0000"/>
                </a:solidFill>
              </a:rPr>
              <a:t>BCA</a:t>
            </a:r>
            <a:endParaRPr lang="en-US" sz="2400"/>
          </a:p>
          <a:p>
            <a:r>
              <a:rPr lang="en-US" sz="2400"/>
              <a:t>COLLEGE: </a:t>
            </a:r>
            <a:r>
              <a:rPr lang="en-US" sz="2400">
                <a:solidFill>
                  <a:srgbClr val="FF0000"/>
                </a:solidFill>
              </a:rPr>
              <a:t>CHEZHAIN ARTS AND SCIENCE COLLEGE FOR WOMEN / THIRUVALLUVAR UNIVERSITY</a:t>
            </a:r>
            <a:endParaRPr lang="en-US" sz="2400"/>
          </a:p>
          <a:p>
            <a:r>
              <a:rPr lang="en-US" sz="2400"/>
              <a:t>           </a:t>
            </a:r>
            <a:endParaRPr lang="en-IN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/>
              <a:t>RESULTS AND SCREENSHOTS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3A050F-8562-7D06-88E9-239E46497A7F}"/>
              </a:ext>
            </a:extLst>
          </p:cNvPr>
          <p:cNvSpPr txBox="1"/>
          <p:nvPr/>
        </p:nvSpPr>
        <p:spPr>
          <a:xfrm>
            <a:off x="2743200" y="1849457"/>
            <a:ext cx="5715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developed a </a:t>
            </a:r>
            <a:r>
              <a:rPr lang="en-IN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clean,responsive</a:t>
            </a: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portfolio website.</a:t>
            </a:r>
          </a:p>
          <a:p>
            <a:pPr marL="342900" indent="-342900">
              <a:buFont typeface="+mj-lt"/>
              <a:buAutoNum type="arabicPeriod"/>
            </a:pPr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Showcased projects with live previews and </a:t>
            </a:r>
            <a:r>
              <a:rPr lang="en-IN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repository links.</a:t>
            </a:r>
          </a:p>
          <a:p>
            <a:pPr marL="342900" indent="-342900">
              <a:buFont typeface="+mj-lt"/>
              <a:buAutoNum type="arabicPeriod"/>
            </a:pPr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Achived</a:t>
            </a: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better visibility for professional opportunities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CONCLUSION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BAB78C-D8BF-0CF9-E267-780C8382B9BE}"/>
              </a:ext>
            </a:extLst>
          </p:cNvPr>
          <p:cNvSpPr txBox="1"/>
          <p:nvPr/>
        </p:nvSpPr>
        <p:spPr>
          <a:xfrm>
            <a:off x="1143000" y="1620857"/>
            <a:ext cx="5943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The digital portfolio serves as a modern alternative to resumes.</a:t>
            </a:r>
          </a:p>
          <a:p>
            <a:pPr marL="514350" indent="-514350">
              <a:buFont typeface="+mj-lt"/>
              <a:buAutoNum type="arabicPeriod"/>
            </a:pPr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Helps in professional growth by providing a structure showcase of skills.</a:t>
            </a:r>
          </a:p>
          <a:p>
            <a:pPr marL="514350" indent="-514350">
              <a:buFont typeface="+mj-lt"/>
              <a:buAutoNum type="arabicPeriod"/>
            </a:pPr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Easily expandable with new projects and </a:t>
            </a:r>
            <a:r>
              <a:rPr lang="en-IN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achivements</a:t>
            </a: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8375"/>
            <a:ext cx="1204125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/>
              <a:t>PROJECT</a:t>
            </a:r>
            <a:r>
              <a:rPr sz="4250" spc="-85"/>
              <a:t> </a:t>
            </a:r>
            <a:r>
              <a:rPr sz="4250" spc="25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26410B5-4D36-0479-5543-25BAE7A5F66B}"/>
              </a:ext>
            </a:extLst>
          </p:cNvPr>
          <p:cNvSpPr txBox="1"/>
          <p:nvPr/>
        </p:nvSpPr>
        <p:spPr>
          <a:xfrm>
            <a:off x="1949691" y="2733466"/>
            <a:ext cx="7663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website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87171" y="3771732"/>
            <a:ext cx="4743450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/>
              <a:t>A</a:t>
            </a:r>
            <a:r>
              <a:rPr spc="-5"/>
              <a:t>G</a:t>
            </a:r>
            <a:r>
              <a:rPr spc="-35"/>
              <a:t>E</a:t>
            </a:r>
            <a:r>
              <a:rPr spc="15"/>
              <a:t>N</a:t>
            </a:r>
            <a: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IN" sz="4250" spc="-20"/>
              <a:t>P</a:t>
            </a:r>
            <a:r>
              <a:rPr lang="en-IN" sz="4250" spc="15"/>
              <a:t>ROB</a:t>
            </a:r>
            <a:r>
              <a:rPr lang="en-IN" sz="4250" spc="55"/>
              <a:t>L</a:t>
            </a:r>
            <a:r>
              <a:rPr lang="en-IN" sz="4250" spc="-20"/>
              <a:t>E</a:t>
            </a:r>
            <a:r>
              <a:rPr lang="en-IN" sz="4250" spc="20"/>
              <a:t>M</a:t>
            </a:r>
            <a:r>
              <a:rPr lang="en-IN" sz="4250"/>
              <a:t>	</a:t>
            </a:r>
            <a:r>
              <a:rPr lang="en-IN" sz="4250" spc="10"/>
              <a:t>S</a:t>
            </a:r>
            <a:r>
              <a:rPr lang="en-IN" sz="4250" spc="-370"/>
              <a:t>T</a:t>
            </a:r>
            <a:r>
              <a:rPr lang="en-IN" sz="4250" spc="-375"/>
              <a:t>A</a:t>
            </a:r>
            <a:r>
              <a:rPr lang="en-IN" sz="4250" spc="15"/>
              <a:t>T</a:t>
            </a:r>
            <a:r>
              <a:rPr lang="en-IN" sz="4250" spc="-10"/>
              <a:t>E</a:t>
            </a:r>
            <a:r>
              <a:rPr lang="en-IN" sz="4250" spc="-20"/>
              <a:t>ME</a:t>
            </a:r>
            <a:r>
              <a:rPr lang="en-IN" sz="4250" spc="10"/>
              <a:t>NT</a:t>
            </a:r>
            <a:endParaRPr lang="en-IN"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4</a:t>
            </a:fld>
            <a:endParaRPr lang="en-IN" spc="1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42CF98-82DD-35F0-DAE7-27F7F2F96324}"/>
              </a:ext>
            </a:extLst>
          </p:cNvPr>
          <p:cNvSpPr txBox="1"/>
          <p:nvPr/>
        </p:nvSpPr>
        <p:spPr>
          <a:xfrm>
            <a:off x="966439" y="1675745"/>
            <a:ext cx="7167911" cy="44012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Many students and professionals lack a structured platform to showcase their skills and projects.</a:t>
            </a:r>
          </a:p>
          <a:p>
            <a:pPr marL="342900" indent="-342900">
              <a:buFont typeface="+mj-lt"/>
              <a:buAutoNum type="arabicPeriod"/>
            </a:pPr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resumes fail to highlight </a:t>
            </a:r>
            <a:r>
              <a:rPr lang="en-IN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creativity,technical</a:t>
            </a: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abilities,and</a:t>
            </a: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real work.</a:t>
            </a:r>
          </a:p>
          <a:p>
            <a:pPr marL="342900" indent="-342900">
              <a:buFont typeface="+mj-lt"/>
              <a:buAutoNum type="arabicPeriod"/>
            </a:pPr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Employers and educators need an </a:t>
            </a:r>
            <a:r>
              <a:rPr lang="en-IN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easy,accessible</a:t>
            </a: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way to evaluate an individual’s achievements</a:t>
            </a:r>
            <a:r>
              <a:rPr lang="en-IN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/>
              <a:t>PROJECT	</a:t>
            </a:r>
            <a:r>
              <a:rPr sz="4250" spc="-2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8A3FBE-64CD-7078-5946-B3022153D5B9}"/>
              </a:ext>
            </a:extLst>
          </p:cNvPr>
          <p:cNvSpPr txBox="1"/>
          <p:nvPr/>
        </p:nvSpPr>
        <p:spPr>
          <a:xfrm>
            <a:off x="3050458" y="2282212"/>
            <a:ext cx="61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D74BD3-76BB-9F38-DB0F-0378F26A32E1}"/>
              </a:ext>
            </a:extLst>
          </p:cNvPr>
          <p:cNvSpPr txBox="1"/>
          <p:nvPr/>
        </p:nvSpPr>
        <p:spPr>
          <a:xfrm>
            <a:off x="990599" y="2058055"/>
            <a:ext cx="766762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personal portfolio website that highlights academic  </a:t>
            </a:r>
            <a:r>
              <a:rPr lang="en-IN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achivements,projects,skills</a:t>
            </a: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and contact details.</a:t>
            </a:r>
          </a:p>
          <a:p>
            <a:pPr marL="514350" indent="-514350">
              <a:buFont typeface="+mj-lt"/>
              <a:buAutoNum type="arabicPeriod"/>
            </a:pPr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Designed with a </a:t>
            </a:r>
            <a:r>
              <a:rPr lang="en-IN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modern,responsive</a:t>
            </a: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layout for </a:t>
            </a:r>
            <a:r>
              <a:rPr lang="en-IN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destop</a:t>
            </a: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and mobile users.</a:t>
            </a:r>
          </a:p>
          <a:p>
            <a:pPr marL="514350" indent="-514350">
              <a:buFont typeface="+mj-lt"/>
              <a:buAutoNum type="arabicPeriod"/>
            </a:pPr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Includes interactive features to showcase work and provide easy navigation.</a:t>
            </a:r>
          </a:p>
          <a:p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/>
              <a:t>W</a:t>
            </a:r>
            <a:r>
              <a:rPr sz="3200" spc="-20"/>
              <a:t>H</a:t>
            </a:r>
            <a:r>
              <a:rPr sz="3200" spc="20"/>
              <a:t>O</a:t>
            </a:r>
            <a:r>
              <a:rPr sz="3200" spc="-235"/>
              <a:t> </a:t>
            </a:r>
            <a:r>
              <a:rPr sz="3200" spc="-10"/>
              <a:t>AR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10"/>
              <a:t>T</a:t>
            </a:r>
            <a:r>
              <a:rPr sz="3200" spc="-15"/>
              <a:t>H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20"/>
              <a:t>E</a:t>
            </a:r>
            <a:r>
              <a:rPr sz="3200" spc="30"/>
              <a:t>N</a:t>
            </a:r>
            <a:r>
              <a:rPr sz="3200" spc="15"/>
              <a:t>D</a:t>
            </a:r>
            <a:r>
              <a:rPr sz="3200" spc="-45"/>
              <a:t> </a:t>
            </a:r>
            <a:r>
              <a:rPr sz="3200"/>
              <a:t>U</a:t>
            </a:r>
            <a:r>
              <a:rPr sz="3200" spc="10"/>
              <a:t>S</a:t>
            </a:r>
            <a:r>
              <a:rPr sz="3200" spc="-25"/>
              <a:t>E</a:t>
            </a:r>
            <a:r>
              <a:rPr sz="3200" spc="-10"/>
              <a:t>R</a:t>
            </a:r>
            <a:r>
              <a:rPr sz="3200" spc="5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A65EC9-F626-E123-8C9C-3290418115AC}"/>
              </a:ext>
            </a:extLst>
          </p:cNvPr>
          <p:cNvSpPr txBox="1"/>
          <p:nvPr/>
        </p:nvSpPr>
        <p:spPr>
          <a:xfrm flipH="1">
            <a:off x="990600" y="1925657"/>
            <a:ext cx="67973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Students – to showcase academic </a:t>
            </a:r>
            <a:r>
              <a:rPr lang="en-IN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work,skills,and</a:t>
            </a: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internships.</a:t>
            </a:r>
          </a:p>
          <a:p>
            <a:pPr marL="514350" indent="-514350">
              <a:buFont typeface="+mj-lt"/>
              <a:buAutoNum type="arabicPeriod"/>
            </a:pPr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Job recruiters/companies – to evaluate potential candidates.</a:t>
            </a:r>
          </a:p>
          <a:p>
            <a:pPr marL="514350" indent="-514350">
              <a:buFont typeface="+mj-lt"/>
              <a:buAutoNum type="arabicPeriod"/>
            </a:pPr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Educators and mentors – to track student progress and </a:t>
            </a:r>
            <a:r>
              <a:rPr lang="en-IN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achivements</a:t>
            </a: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6099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/>
              <a:t>TOOLS AND TECHNIQUES</a:t>
            </a:r>
            <a:endParaRPr sz="36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93FE09-276D-853E-3E89-EC82640ECE15}"/>
              </a:ext>
            </a:extLst>
          </p:cNvPr>
          <p:cNvSpPr txBox="1"/>
          <p:nvPr/>
        </p:nvSpPr>
        <p:spPr>
          <a:xfrm>
            <a:off x="3276600" y="1905000"/>
            <a:ext cx="5943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Frontend – </a:t>
            </a:r>
            <a:r>
              <a:rPr lang="en-IN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HTML,CSS,javascript</a:t>
            </a: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(for </a:t>
            </a:r>
            <a:r>
              <a:rPr lang="en-IN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structure,style,and</a:t>
            </a: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interactivity).</a:t>
            </a:r>
          </a:p>
          <a:p>
            <a:pPr marL="342900" indent="-342900">
              <a:buFont typeface="+mj-lt"/>
              <a:buAutoNum type="arabicPeriod"/>
            </a:pPr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Design tools – </a:t>
            </a:r>
            <a:r>
              <a:rPr lang="en-IN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canva</a:t>
            </a: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N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figma</a:t>
            </a: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for portfolio </a:t>
            </a:r>
            <a:r>
              <a:rPr lang="en-IN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degign</a:t>
            </a: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and layout planning.</a:t>
            </a:r>
          </a:p>
          <a:p>
            <a:pPr marL="342900" indent="-342900">
              <a:buFont typeface="+mj-lt"/>
              <a:buAutoNum type="arabicPeriod"/>
            </a:pPr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Hosting &amp; version control – </a:t>
            </a:r>
            <a:r>
              <a:rPr lang="en-IN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pages for </a:t>
            </a:r>
            <a:r>
              <a:rPr lang="en-IN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deployment,git</a:t>
            </a: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for version management.</a:t>
            </a:r>
          </a:p>
          <a:p>
            <a:pPr marL="342900" indent="-342900">
              <a:buFont typeface="+mj-lt"/>
              <a:buAutoNum type="arabicPeriod"/>
            </a:pPr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>
                <a:latin typeface="Trebuchet MS"/>
                <a:cs typeface="Trebuchet MS"/>
              </a:rPr>
              <a:t>POTFOLIO DESIGN AND LAYOUT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9353550" y="5334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08FB46-CC13-FE93-004B-A1910FCAA0B3}"/>
              </a:ext>
            </a:extLst>
          </p:cNvPr>
          <p:cNvSpPr txBox="1"/>
          <p:nvPr/>
        </p:nvSpPr>
        <p:spPr>
          <a:xfrm>
            <a:off x="990600" y="1725867"/>
            <a:ext cx="7010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Homepage – </a:t>
            </a:r>
            <a:r>
              <a:rPr lang="en-IN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introduction,profile</a:t>
            </a: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photo,tagline</a:t>
            </a: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Sections – about </a:t>
            </a:r>
            <a:r>
              <a:rPr lang="en-IN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me,skills,projects,contact</a:t>
            </a: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Footer – social </a:t>
            </a:r>
            <a:r>
              <a:rPr lang="en-IN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links,github,and</a:t>
            </a: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copyright.</a:t>
            </a:r>
          </a:p>
          <a:p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FEATURES AND FUNCTIONALITY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AD1CB0-5452-713E-2375-292945DFC345}"/>
              </a:ext>
            </a:extLst>
          </p:cNvPr>
          <p:cNvSpPr txBox="1"/>
          <p:nvPr/>
        </p:nvSpPr>
        <p:spPr>
          <a:xfrm>
            <a:off x="1447800" y="1676400"/>
            <a:ext cx="4876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 for </a:t>
            </a:r>
            <a:r>
              <a:rPr lang="en-IN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desktop,tablet,and</a:t>
            </a: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mobile devices.</a:t>
            </a:r>
          </a:p>
          <a:p>
            <a:pPr marL="342900" indent="-342900">
              <a:buFont typeface="+mj-lt"/>
              <a:buAutoNum type="arabicPeriod"/>
            </a:pPr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project gallery with screenshots and links.</a:t>
            </a:r>
          </a:p>
          <a:p>
            <a:pPr marL="342900" indent="-342900">
              <a:buFont typeface="+mj-lt"/>
              <a:buAutoNum type="arabicPeriod"/>
            </a:pPr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Contact form </a:t>
            </a:r>
            <a:r>
              <a:rPr lang="en-IN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intergrated</a:t>
            </a: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eith</a:t>
            </a: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email service(</a:t>
            </a:r>
            <a:r>
              <a:rPr lang="en-IN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e.g.,Email</a:t>
            </a: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JS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0559FBE-2E99-5A0C-A689-67CA13613ED9}"/>
              </a:ext>
            </a:extLst>
          </p:cNvPr>
          <p:cNvSpPr/>
          <p:nvPr/>
        </p:nvSpPr>
        <p:spPr>
          <a:xfrm>
            <a:off x="9829800" y="5494318"/>
            <a:ext cx="152400" cy="1524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714389-38E1-2F8D-F596-7141FAC30DAB}"/>
              </a:ext>
            </a:extLst>
          </p:cNvPr>
          <p:cNvSpPr/>
          <p:nvPr/>
        </p:nvSpPr>
        <p:spPr>
          <a:xfrm>
            <a:off x="9829800" y="5105400"/>
            <a:ext cx="381000" cy="3048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Application>Microsoft Office PowerPoint</Application>
  <PresentationFormat>Widescreen</PresentationFormat>
  <Slides>11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Dhivya Dhivii</cp:lastModifiedBy>
  <cp:revision>2</cp:revision>
  <dcterms:created xsi:type="dcterms:W3CDTF">2024-03-29T15:07:22Z</dcterms:created>
  <dcterms:modified xsi:type="dcterms:W3CDTF">2025-08-24T07:15:27Z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