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5" r:id="rId4"/>
    <p:sldId id="285" r:id="rId5"/>
    <p:sldId id="262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85958" autoAdjust="0"/>
  </p:normalViewPr>
  <p:slideViewPr>
    <p:cSldViewPr snapToGrid="0" snapToObjects="1">
      <p:cViewPr varScale="1">
        <p:scale>
          <a:sx n="99" d="100"/>
          <a:sy n="99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13BDC-D098-410F-84CE-972F2432D9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FB11CF-4B1C-45CD-88F2-AA2FB37D57F9}">
      <dgm:prSet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</a:t>
          </a:r>
          <a:endParaRPr lang="en-GB" sz="2400" b="1" i="0" u="none" kern="1200" dirty="0">
            <a:solidFill>
              <a:schemeClr val="tx1"/>
            </a:solidFill>
            <a:latin typeface="Gill Sans MT"/>
            <a:ea typeface="+mn-ea"/>
            <a:cs typeface="+mn-cs"/>
          </a:endParaRPr>
        </a:p>
      </dgm:t>
    </dgm:pt>
    <dgm:pt modelId="{8D616A5A-1BF5-4B16-A864-D1E06F732971}" type="parTrans" cxnId="{20352464-1312-442B-84F9-CCAEBEFE4655}">
      <dgm:prSet/>
      <dgm:spPr/>
      <dgm:t>
        <a:bodyPr/>
        <a:lstStyle/>
        <a:p>
          <a:endParaRPr lang="en-GB"/>
        </a:p>
      </dgm:t>
    </dgm:pt>
    <dgm:pt modelId="{DC6B77A0-704D-4F5D-A8B2-9AFA95768D9A}" type="sibTrans" cxnId="{20352464-1312-442B-84F9-CCAEBEFE4655}">
      <dgm:prSet/>
      <dgm:spPr/>
      <dgm:t>
        <a:bodyPr/>
        <a:lstStyle/>
        <a:p>
          <a:endParaRPr lang="en-GB"/>
        </a:p>
      </dgm:t>
    </dgm:pt>
    <dgm:pt modelId="{D300706D-AEE9-4D80-8480-DE0B2A7DC018}">
      <dgm:prSet custT="1"/>
      <dgm:spPr/>
      <dgm:t>
        <a:bodyPr/>
        <a:lstStyle/>
        <a:p>
          <a:pPr algn="just"/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Data source taken from Kaggle website.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1A4BE4F3-FE8D-4E00-967C-8FD8698DD604}" type="parTrans" cxnId="{AB6CEE6A-87B6-4518-A19A-9B85FB0F6C0B}">
      <dgm:prSet/>
      <dgm:spPr/>
      <dgm:t>
        <a:bodyPr/>
        <a:lstStyle/>
        <a:p>
          <a:endParaRPr lang="en-GB"/>
        </a:p>
      </dgm:t>
    </dgm:pt>
    <dgm:pt modelId="{B59EB096-C7FB-44C6-B164-18BE156250A5}" type="sibTrans" cxnId="{AB6CEE6A-87B6-4518-A19A-9B85FB0F6C0B}">
      <dgm:prSet/>
      <dgm:spPr/>
      <dgm:t>
        <a:bodyPr/>
        <a:lstStyle/>
        <a:p>
          <a:endParaRPr lang="en-GB"/>
        </a:p>
      </dgm:t>
    </dgm:pt>
    <dgm:pt modelId="{DD76D743-BADC-484B-9AF9-549C1D460565}">
      <dgm:prSet custT="1"/>
      <dgm:spPr/>
      <dgm:t>
        <a:bodyPr/>
        <a:lstStyle/>
        <a:p>
          <a:pPr algn="just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Authentic</a:t>
          </a:r>
          <a:r>
            <a:rPr lang="en-GB" sz="1800" kern="1200" baseline="0" dirty="0">
              <a:solidFill>
                <a:schemeClr val="tx2"/>
              </a:solidFill>
              <a:latin typeface="+mn-lt"/>
              <a:ea typeface="+mn-ea"/>
              <a:cs typeface="+mn-cs"/>
            </a:rPr>
            <a:t> data source taken from California Government website to validate the initial dataset.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F6E0A11C-8B6B-48EF-85B5-D5E0E10A2ECD}" type="parTrans" cxnId="{2AE5FC25-C8D9-43AE-8AB6-C6D5B3A0C963}">
      <dgm:prSet/>
      <dgm:spPr/>
      <dgm:t>
        <a:bodyPr/>
        <a:lstStyle/>
        <a:p>
          <a:endParaRPr lang="en-GB"/>
        </a:p>
      </dgm:t>
    </dgm:pt>
    <dgm:pt modelId="{B742C94E-0990-4BFE-8E4C-19C0C3829108}" type="sibTrans" cxnId="{2AE5FC25-C8D9-43AE-8AB6-C6D5B3A0C963}">
      <dgm:prSet/>
      <dgm:spPr/>
      <dgm:t>
        <a:bodyPr/>
        <a:lstStyle/>
        <a:p>
          <a:endParaRPr lang="en-GB"/>
        </a:p>
      </dgm:t>
    </dgm:pt>
    <dgm:pt modelId="{EBB52FA6-C322-46F4-BAAF-0BDF47F15563}">
      <dgm:prSet custT="1"/>
      <dgm:spPr/>
      <dgm:t>
        <a:bodyPr/>
        <a:lstStyle/>
        <a:p>
          <a:pPr algn="just"/>
          <a:r>
            <a:rPr lang="en-US" sz="2400" b="1" i="0" u="sng" dirty="0">
              <a:solidFill>
                <a:schemeClr val="tx1"/>
              </a:solidFill>
            </a:rPr>
            <a:t>California Fire Incidents</a:t>
          </a:r>
          <a:endParaRPr lang="en-GB" sz="2400" u="sng" dirty="0">
            <a:solidFill>
              <a:schemeClr val="tx1"/>
            </a:solidFill>
          </a:endParaRPr>
        </a:p>
      </dgm:t>
    </dgm:pt>
    <dgm:pt modelId="{A6654999-2FCB-4301-83BA-3F4EBD1AE651}" type="sibTrans" cxnId="{CA9E0182-CB22-4C60-BC99-275F8C0CCF60}">
      <dgm:prSet/>
      <dgm:spPr/>
      <dgm:t>
        <a:bodyPr/>
        <a:lstStyle/>
        <a:p>
          <a:endParaRPr lang="en-GB"/>
        </a:p>
      </dgm:t>
    </dgm:pt>
    <dgm:pt modelId="{9543C20A-91FD-4127-B7CE-EDF79CDFBFC1}" type="parTrans" cxnId="{CA9E0182-CB22-4C60-BC99-275F8C0CCF60}">
      <dgm:prSet/>
      <dgm:spPr/>
      <dgm:t>
        <a:bodyPr/>
        <a:lstStyle/>
        <a:p>
          <a:endParaRPr lang="en-GB"/>
        </a:p>
      </dgm:t>
    </dgm:pt>
    <dgm:pt modelId="{76DD63F5-5AA2-43FB-9480-11AD3938672C}">
      <dgm:prSet phldrT="[Text]" custT="1"/>
      <dgm:spPr/>
      <dgm:t>
        <a:bodyPr/>
        <a:lstStyle/>
        <a:p>
          <a:pPr algn="ctr"/>
          <a:r>
            <a:rPr lang="en-US" sz="2800" b="0" kern="1200" cap="all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rPr>
            <a:t>DATA SOURCE</a:t>
          </a:r>
          <a:endParaRPr lang="en-GB" sz="2800" b="0" kern="1200" cap="all" dirty="0">
            <a:solidFill>
              <a:schemeClr val="tx2">
                <a:lumMod val="75000"/>
              </a:schemeClr>
            </a:solidFill>
            <a:latin typeface="+mj-lt"/>
            <a:ea typeface="+mj-ea"/>
            <a:cs typeface="+mj-cs"/>
          </a:endParaRPr>
        </a:p>
      </dgm:t>
    </dgm:pt>
    <dgm:pt modelId="{54B404F2-839E-4AC6-8F23-DB2C10010C25}" type="sibTrans" cxnId="{34FACC06-A6B5-4796-B55E-BCAE4B97A170}">
      <dgm:prSet/>
      <dgm:spPr/>
      <dgm:t>
        <a:bodyPr/>
        <a:lstStyle/>
        <a:p>
          <a:endParaRPr lang="en-GB"/>
        </a:p>
      </dgm:t>
    </dgm:pt>
    <dgm:pt modelId="{FEEFC32A-21DF-4C6E-BCF8-F5483C2A09AD}" type="parTrans" cxnId="{34FACC06-A6B5-4796-B55E-BCAE4B97A170}">
      <dgm:prSet/>
      <dgm:spPr/>
      <dgm:t>
        <a:bodyPr/>
        <a:lstStyle/>
        <a:p>
          <a:endParaRPr lang="en-GB"/>
        </a:p>
      </dgm:t>
    </dgm:pt>
    <dgm:pt modelId="{3943576A-0C1F-F24D-A1B1-4FB7D7EA01F4}">
      <dgm:prSet custT="1"/>
      <dgm:spPr/>
      <dgm:t>
        <a:bodyPr/>
        <a:lstStyle/>
        <a:p>
          <a:pPr algn="just" rtl="0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multiple number of columns which helps to train the Machine Learning model.</a:t>
          </a:r>
        </a:p>
      </dgm:t>
    </dgm:pt>
    <dgm:pt modelId="{90FBE017-7616-FD48-AD9A-07471C3E5C0F}" type="parTrans" cxnId="{64E3D65B-1A38-DF4B-B16A-4153CD03F5C0}">
      <dgm:prSet/>
      <dgm:spPr/>
      <dgm:t>
        <a:bodyPr/>
        <a:lstStyle/>
        <a:p>
          <a:endParaRPr lang="en-US"/>
        </a:p>
      </dgm:t>
    </dgm:pt>
    <dgm:pt modelId="{C86894C7-1019-9945-9680-12F394DE6827}" type="sibTrans" cxnId="{64E3D65B-1A38-DF4B-B16A-4153CD03F5C0}">
      <dgm:prSet/>
      <dgm:spPr/>
      <dgm:t>
        <a:bodyPr/>
        <a:lstStyle/>
        <a:p>
          <a:endParaRPr lang="en-US"/>
        </a:p>
      </dgm:t>
    </dgm:pt>
    <dgm:pt modelId="{811EC0F0-1F2F-41B7-8FD8-6ACD9D196449}">
      <dgm:prSet custT="1"/>
      <dgm:spPr/>
      <dgm:t>
        <a:bodyPr/>
        <a:lstStyle/>
        <a:p>
          <a:pPr algn="just" rtl="0"/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412B045E-2C2F-4CB7-A16E-6AC92C4C4224}" type="parTrans" cxnId="{94E99B3C-1A59-4DFF-9A52-DB0019A23194}">
      <dgm:prSet/>
      <dgm:spPr/>
      <dgm:t>
        <a:bodyPr/>
        <a:lstStyle/>
        <a:p>
          <a:endParaRPr lang="en-US"/>
        </a:p>
      </dgm:t>
    </dgm:pt>
    <dgm:pt modelId="{88C93EFD-8B89-4E7C-99E3-C5DF347D65F4}" type="sibTrans" cxnId="{94E99B3C-1A59-4DFF-9A52-DB0019A23194}">
      <dgm:prSet/>
      <dgm:spPr/>
      <dgm:t>
        <a:bodyPr/>
        <a:lstStyle/>
        <a:p>
          <a:endParaRPr lang="en-US"/>
        </a:p>
      </dgm:t>
    </dgm:pt>
    <dgm:pt modelId="{FD9BC9C7-2B95-498F-9497-88C85DFF02B2}">
      <dgm:prSet custT="1"/>
      <dgm:spPr/>
      <dgm:t>
        <a:bodyPr/>
        <a:lstStyle/>
        <a:p>
          <a:pPr algn="just"/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752F342-328D-4D65-898D-76DB27843F5C}" type="parTrans" cxnId="{CAC68D92-D81D-4424-8190-F796ECF4FE23}">
      <dgm:prSet/>
      <dgm:spPr/>
      <dgm:t>
        <a:bodyPr/>
        <a:lstStyle/>
        <a:p>
          <a:endParaRPr lang="en-US"/>
        </a:p>
      </dgm:t>
    </dgm:pt>
    <dgm:pt modelId="{24AA9ACE-F5D8-4760-9F94-59BB5861501F}" type="sibTrans" cxnId="{CAC68D92-D81D-4424-8190-F796ECF4FE23}">
      <dgm:prSet/>
      <dgm:spPr/>
      <dgm:t>
        <a:bodyPr/>
        <a:lstStyle/>
        <a:p>
          <a:endParaRPr lang="en-US"/>
        </a:p>
      </dgm:t>
    </dgm:pt>
    <dgm:pt modelId="{95F5263C-1E20-4222-84FA-89DD3745DD9B}">
      <dgm:prSet custT="1"/>
      <dgm:spPr/>
      <dgm:t>
        <a:bodyPr/>
        <a:lstStyle/>
        <a:p>
          <a:pPr algn="just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additional data needed for further analysis such as causes of wildfire.</a:t>
          </a:r>
        </a:p>
      </dgm:t>
    </dgm:pt>
    <dgm:pt modelId="{406CD868-084D-4FCC-A002-AAF563CE2E3D}" type="parTrans" cxnId="{2E9D431D-3ACE-46F1-A25F-AA254E4C7E1A}">
      <dgm:prSet/>
      <dgm:spPr/>
      <dgm:t>
        <a:bodyPr/>
        <a:lstStyle/>
        <a:p>
          <a:endParaRPr lang="en-US"/>
        </a:p>
      </dgm:t>
    </dgm:pt>
    <dgm:pt modelId="{87D2667A-2866-4938-B515-543A02952355}" type="sibTrans" cxnId="{2E9D431D-3ACE-46F1-A25F-AA254E4C7E1A}">
      <dgm:prSet/>
      <dgm:spPr/>
      <dgm:t>
        <a:bodyPr/>
        <a:lstStyle/>
        <a:p>
          <a:endParaRPr lang="en-US"/>
        </a:p>
      </dgm:t>
    </dgm:pt>
    <dgm:pt modelId="{E6F87779-E83A-4C0B-A676-C691CAA16FAD}">
      <dgm:prSet custT="1"/>
      <dgm:spPr/>
      <dgm:t>
        <a:bodyPr/>
        <a:lstStyle/>
        <a:p>
          <a:pPr algn="just"/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data on locations where wildfires have occurred including: County name, latitude and longitude values. </a:t>
          </a:r>
        </a:p>
      </dgm:t>
    </dgm:pt>
    <dgm:pt modelId="{40585F15-B7ED-4AD4-8CC3-0B0B7CA90E4E}" type="parTrans" cxnId="{91637503-CD2E-4424-922C-39249AB7300C}">
      <dgm:prSet/>
      <dgm:spPr/>
      <dgm:t>
        <a:bodyPr/>
        <a:lstStyle/>
        <a:p>
          <a:endParaRPr lang="en-US"/>
        </a:p>
      </dgm:t>
    </dgm:pt>
    <dgm:pt modelId="{AC4D6A88-C79A-47DB-B8E6-5CDB0A20A1A6}" type="sibTrans" cxnId="{91637503-CD2E-4424-922C-39249AB7300C}">
      <dgm:prSet/>
      <dgm:spPr/>
      <dgm:t>
        <a:bodyPr/>
        <a:lstStyle/>
        <a:p>
          <a:endParaRPr lang="en-US"/>
        </a:p>
      </dgm:t>
    </dgm:pt>
    <dgm:pt modelId="{7BC603B7-6965-4B0D-9278-88A4EB566F17}" type="pres">
      <dgm:prSet presAssocID="{CF113BDC-D098-410F-84CE-972F2432D9D5}" presName="linear" presStyleCnt="0">
        <dgm:presLayoutVars>
          <dgm:dir/>
          <dgm:animLvl val="lvl"/>
          <dgm:resizeHandles val="exact"/>
        </dgm:presLayoutVars>
      </dgm:prSet>
      <dgm:spPr/>
    </dgm:pt>
    <dgm:pt modelId="{8A3068B6-0FD9-493B-843B-FB53AA2D3668}" type="pres">
      <dgm:prSet presAssocID="{76DD63F5-5AA2-43FB-9480-11AD3938672C}" presName="parentLin" presStyleCnt="0"/>
      <dgm:spPr/>
    </dgm:pt>
    <dgm:pt modelId="{F5A2E843-4769-46C4-B861-CE7E24BDA1A4}" type="pres">
      <dgm:prSet presAssocID="{76DD63F5-5AA2-43FB-9480-11AD3938672C}" presName="parentLeftMargin" presStyleLbl="node1" presStyleIdx="0" presStyleCnt="3"/>
      <dgm:spPr/>
    </dgm:pt>
    <dgm:pt modelId="{3B66B236-814A-4510-89EE-FD3AB9CCB7C2}" type="pres">
      <dgm:prSet presAssocID="{76DD63F5-5AA2-43FB-9480-11AD3938672C}" presName="parentText" presStyleLbl="node1" presStyleIdx="0" presStyleCnt="3" custLinFactX="7659" custLinFactNeighborX="100000" custLinFactNeighborY="-11813">
        <dgm:presLayoutVars>
          <dgm:chMax val="0"/>
          <dgm:bulletEnabled val="1"/>
        </dgm:presLayoutVars>
      </dgm:prSet>
      <dgm:spPr/>
    </dgm:pt>
    <dgm:pt modelId="{8FE9E110-3191-4389-AEA4-966746AFE7EF}" type="pres">
      <dgm:prSet presAssocID="{76DD63F5-5AA2-43FB-9480-11AD3938672C}" presName="negativeSpace" presStyleCnt="0"/>
      <dgm:spPr/>
    </dgm:pt>
    <dgm:pt modelId="{01765616-B442-44D4-852F-BE8FE157174E}" type="pres">
      <dgm:prSet presAssocID="{76DD63F5-5AA2-43FB-9480-11AD3938672C}" presName="childText" presStyleLbl="conFgAcc1" presStyleIdx="0" presStyleCnt="3">
        <dgm:presLayoutVars>
          <dgm:bulletEnabled val="1"/>
        </dgm:presLayoutVars>
      </dgm:prSet>
      <dgm:spPr/>
    </dgm:pt>
    <dgm:pt modelId="{E1869D68-779F-48AA-9860-3EABC17E906D}" type="pres">
      <dgm:prSet presAssocID="{54B404F2-839E-4AC6-8F23-DB2C10010C25}" presName="spaceBetweenRectangles" presStyleCnt="0"/>
      <dgm:spPr/>
    </dgm:pt>
    <dgm:pt modelId="{FB74A880-1DA8-404E-8187-47BDD46B4020}" type="pres">
      <dgm:prSet presAssocID="{EBB52FA6-C322-46F4-BAAF-0BDF47F15563}" presName="parentLin" presStyleCnt="0"/>
      <dgm:spPr/>
    </dgm:pt>
    <dgm:pt modelId="{557E5B1D-137A-4A2B-9BD2-194A8A48C84F}" type="pres">
      <dgm:prSet presAssocID="{EBB52FA6-C322-46F4-BAAF-0BDF47F15563}" presName="parentLeftMargin" presStyleLbl="node1" presStyleIdx="0" presStyleCnt="3"/>
      <dgm:spPr/>
    </dgm:pt>
    <dgm:pt modelId="{CF5CBC8F-0925-4B7C-A848-F6C5286A434B}" type="pres">
      <dgm:prSet presAssocID="{EBB52FA6-C322-46F4-BAAF-0BDF47F155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0F99C0-3756-47D6-AF71-74228274823E}" type="pres">
      <dgm:prSet presAssocID="{EBB52FA6-C322-46F4-BAAF-0BDF47F15563}" presName="negativeSpace" presStyleCnt="0"/>
      <dgm:spPr/>
    </dgm:pt>
    <dgm:pt modelId="{DCFAF63E-BB84-4A2F-99A9-F1049AB0A202}" type="pres">
      <dgm:prSet presAssocID="{EBB52FA6-C322-46F4-BAAF-0BDF47F15563}" presName="childText" presStyleLbl="conFgAcc1" presStyleIdx="1" presStyleCnt="3">
        <dgm:presLayoutVars>
          <dgm:bulletEnabled val="1"/>
        </dgm:presLayoutVars>
      </dgm:prSet>
      <dgm:spPr/>
    </dgm:pt>
    <dgm:pt modelId="{3FD593D8-F7C8-4351-9521-DB32FC264C1F}" type="pres">
      <dgm:prSet presAssocID="{A6654999-2FCB-4301-83BA-3F4EBD1AE651}" presName="spaceBetweenRectangles" presStyleCnt="0"/>
      <dgm:spPr/>
    </dgm:pt>
    <dgm:pt modelId="{0A868963-EDB4-4F28-9B19-072D96BE3A0A}" type="pres">
      <dgm:prSet presAssocID="{A6FB11CF-4B1C-45CD-88F2-AA2FB37D57F9}" presName="parentLin" presStyleCnt="0"/>
      <dgm:spPr/>
    </dgm:pt>
    <dgm:pt modelId="{58EA6C78-DDBF-4F06-9B46-4BD9B8B7534E}" type="pres">
      <dgm:prSet presAssocID="{A6FB11CF-4B1C-45CD-88F2-AA2FB37D57F9}" presName="parentLeftMargin" presStyleLbl="node1" presStyleIdx="1" presStyleCnt="3"/>
      <dgm:spPr/>
    </dgm:pt>
    <dgm:pt modelId="{EAFD413B-8B46-4B83-9BC9-ED69B132ACAD}" type="pres">
      <dgm:prSet presAssocID="{A6FB11CF-4B1C-45CD-88F2-AA2FB37D57F9}" presName="parentText" presStyleLbl="node1" presStyleIdx="2" presStyleCnt="3" custLinFactNeighborX="-2741" custLinFactNeighborY="-3621">
        <dgm:presLayoutVars>
          <dgm:chMax val="0"/>
          <dgm:bulletEnabled val="1"/>
        </dgm:presLayoutVars>
      </dgm:prSet>
      <dgm:spPr/>
    </dgm:pt>
    <dgm:pt modelId="{FD96F9F4-1EFC-4431-8C43-FB69354733A1}" type="pres">
      <dgm:prSet presAssocID="{A6FB11CF-4B1C-45CD-88F2-AA2FB37D57F9}" presName="negativeSpace" presStyleCnt="0"/>
      <dgm:spPr/>
    </dgm:pt>
    <dgm:pt modelId="{007A99ED-80FB-4C2F-A933-90BA0ED237E1}" type="pres">
      <dgm:prSet presAssocID="{A6FB11CF-4B1C-45CD-88F2-AA2FB37D57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637503-CD2E-4424-922C-39249AB7300C}" srcId="{EBB52FA6-C322-46F4-BAAF-0BDF47F15563}" destId="{E6F87779-E83A-4C0B-A676-C691CAA16FAD}" srcOrd="1" destOrd="0" parTransId="{40585F15-B7ED-4AD4-8CC3-0B0B7CA90E4E}" sibTransId="{AC4D6A88-C79A-47DB-B8E6-5CDB0A20A1A6}"/>
    <dgm:cxn modelId="{3B83D003-E4E3-4546-B0CF-B0F17A3C029F}" type="presOf" srcId="{95F5263C-1E20-4222-84FA-89DD3745DD9B}" destId="{007A99ED-80FB-4C2F-A933-90BA0ED237E1}" srcOrd="0" destOrd="1" presId="urn:microsoft.com/office/officeart/2005/8/layout/list1"/>
    <dgm:cxn modelId="{34FACC06-A6B5-4796-B55E-BCAE4B97A170}" srcId="{CF113BDC-D098-410F-84CE-972F2432D9D5}" destId="{76DD63F5-5AA2-43FB-9480-11AD3938672C}" srcOrd="0" destOrd="0" parTransId="{FEEFC32A-21DF-4C6E-BCF8-F5483C2A09AD}" sibTransId="{54B404F2-839E-4AC6-8F23-DB2C10010C25}"/>
    <dgm:cxn modelId="{D67E7B0B-00F4-4899-A9F4-6CC111B72BF4}" type="presOf" srcId="{FD9BC9C7-2B95-498F-9497-88C85DFF02B2}" destId="{007A99ED-80FB-4C2F-A933-90BA0ED237E1}" srcOrd="0" destOrd="2" presId="urn:microsoft.com/office/officeart/2005/8/layout/list1"/>
    <dgm:cxn modelId="{2E9D431D-3ACE-46F1-A25F-AA254E4C7E1A}" srcId="{A6FB11CF-4B1C-45CD-88F2-AA2FB37D57F9}" destId="{95F5263C-1E20-4222-84FA-89DD3745DD9B}" srcOrd="1" destOrd="0" parTransId="{406CD868-084D-4FCC-A002-AAF563CE2E3D}" sibTransId="{87D2667A-2866-4938-B515-543A02952355}"/>
    <dgm:cxn modelId="{2AE5FC25-C8D9-43AE-8AB6-C6D5B3A0C963}" srcId="{A6FB11CF-4B1C-45CD-88F2-AA2FB37D57F9}" destId="{DD76D743-BADC-484B-9AF9-549C1D460565}" srcOrd="0" destOrd="0" parTransId="{F6E0A11C-8B6B-48EF-85B5-D5E0E10A2ECD}" sibTransId="{B742C94E-0990-4BFE-8E4C-19C0C3829108}"/>
    <dgm:cxn modelId="{6F39C633-9AE0-4CAB-8A73-83F19B5BF947}" type="presOf" srcId="{76DD63F5-5AA2-43FB-9480-11AD3938672C}" destId="{F5A2E843-4769-46C4-B861-CE7E24BDA1A4}" srcOrd="0" destOrd="0" presId="urn:microsoft.com/office/officeart/2005/8/layout/list1"/>
    <dgm:cxn modelId="{977AB235-E065-4A09-8E04-D42DC5F3C6B2}" type="presOf" srcId="{A6FB11CF-4B1C-45CD-88F2-AA2FB37D57F9}" destId="{EAFD413B-8B46-4B83-9BC9-ED69B132ACAD}" srcOrd="1" destOrd="0" presId="urn:microsoft.com/office/officeart/2005/8/layout/list1"/>
    <dgm:cxn modelId="{94E99B3C-1A59-4DFF-9A52-DB0019A23194}" srcId="{EBB52FA6-C322-46F4-BAAF-0BDF47F15563}" destId="{811EC0F0-1F2F-41B7-8FD8-6ACD9D196449}" srcOrd="3" destOrd="0" parTransId="{412B045E-2C2F-4CB7-A16E-6AC92C4C4224}" sibTransId="{88C93EFD-8B89-4E7C-99E3-C5DF347D65F4}"/>
    <dgm:cxn modelId="{5DFA1E56-E6CA-4BC9-9266-DDA6EADE3C77}" type="presOf" srcId="{A6FB11CF-4B1C-45CD-88F2-AA2FB37D57F9}" destId="{58EA6C78-DDBF-4F06-9B46-4BD9B8B7534E}" srcOrd="0" destOrd="0" presId="urn:microsoft.com/office/officeart/2005/8/layout/list1"/>
    <dgm:cxn modelId="{64E3D65B-1A38-DF4B-B16A-4153CD03F5C0}" srcId="{EBB52FA6-C322-46F4-BAAF-0BDF47F15563}" destId="{3943576A-0C1F-F24D-A1B1-4FB7D7EA01F4}" srcOrd="2" destOrd="0" parTransId="{90FBE017-7616-FD48-AD9A-07471C3E5C0F}" sibTransId="{C86894C7-1019-9945-9680-12F394DE6827}"/>
    <dgm:cxn modelId="{20352464-1312-442B-84F9-CCAEBEFE4655}" srcId="{CF113BDC-D098-410F-84CE-972F2432D9D5}" destId="{A6FB11CF-4B1C-45CD-88F2-AA2FB37D57F9}" srcOrd="2" destOrd="0" parTransId="{8D616A5A-1BF5-4B16-A864-D1E06F732971}" sibTransId="{DC6B77A0-704D-4F5D-A8B2-9AFA95768D9A}"/>
    <dgm:cxn modelId="{AB6CEE6A-87B6-4518-A19A-9B85FB0F6C0B}" srcId="{EBB52FA6-C322-46F4-BAAF-0BDF47F15563}" destId="{D300706D-AEE9-4D80-8480-DE0B2A7DC018}" srcOrd="0" destOrd="0" parTransId="{1A4BE4F3-FE8D-4E00-967C-8FD8698DD604}" sibTransId="{B59EB096-C7FB-44C6-B164-18BE156250A5}"/>
    <dgm:cxn modelId="{49839772-0C5E-4637-B90E-79487B6D6825}" type="presOf" srcId="{EBB52FA6-C322-46F4-BAAF-0BDF47F15563}" destId="{CF5CBC8F-0925-4B7C-A848-F6C5286A434B}" srcOrd="1" destOrd="0" presId="urn:microsoft.com/office/officeart/2005/8/layout/list1"/>
    <dgm:cxn modelId="{CA9E0182-CB22-4C60-BC99-275F8C0CCF60}" srcId="{CF113BDC-D098-410F-84CE-972F2432D9D5}" destId="{EBB52FA6-C322-46F4-BAAF-0BDF47F15563}" srcOrd="1" destOrd="0" parTransId="{9543C20A-91FD-4127-B7CE-EDF79CDFBFC1}" sibTransId="{A6654999-2FCB-4301-83BA-3F4EBD1AE651}"/>
    <dgm:cxn modelId="{C151BB8D-EDFE-4219-9A25-27C2DAF129F8}" type="presOf" srcId="{E6F87779-E83A-4C0B-A676-C691CAA16FAD}" destId="{DCFAF63E-BB84-4A2F-99A9-F1049AB0A202}" srcOrd="0" destOrd="1" presId="urn:microsoft.com/office/officeart/2005/8/layout/list1"/>
    <dgm:cxn modelId="{CAC68D92-D81D-4424-8190-F796ECF4FE23}" srcId="{A6FB11CF-4B1C-45CD-88F2-AA2FB37D57F9}" destId="{FD9BC9C7-2B95-498F-9497-88C85DFF02B2}" srcOrd="2" destOrd="0" parTransId="{8752F342-328D-4D65-898D-76DB27843F5C}" sibTransId="{24AA9ACE-F5D8-4760-9F94-59BB5861501F}"/>
    <dgm:cxn modelId="{8373F49B-FA26-48EF-B844-D0523D0615F4}" type="presOf" srcId="{D300706D-AEE9-4D80-8480-DE0B2A7DC018}" destId="{DCFAF63E-BB84-4A2F-99A9-F1049AB0A202}" srcOrd="0" destOrd="0" presId="urn:microsoft.com/office/officeart/2005/8/layout/list1"/>
    <dgm:cxn modelId="{7AAA32B3-96E1-452A-B942-169365594C37}" type="presOf" srcId="{EBB52FA6-C322-46F4-BAAF-0BDF47F15563}" destId="{557E5B1D-137A-4A2B-9BD2-194A8A48C84F}" srcOrd="0" destOrd="0" presId="urn:microsoft.com/office/officeart/2005/8/layout/list1"/>
    <dgm:cxn modelId="{DAAF62C1-B05E-E749-90BD-7B98408B664E}" type="presOf" srcId="{3943576A-0C1F-F24D-A1B1-4FB7D7EA01F4}" destId="{DCFAF63E-BB84-4A2F-99A9-F1049AB0A202}" srcOrd="0" destOrd="2" presId="urn:microsoft.com/office/officeart/2005/8/layout/list1"/>
    <dgm:cxn modelId="{02EE3CD3-F166-4D76-A3C7-E75122A193D1}" type="presOf" srcId="{CF113BDC-D098-410F-84CE-972F2432D9D5}" destId="{7BC603B7-6965-4B0D-9278-88A4EB566F17}" srcOrd="0" destOrd="0" presId="urn:microsoft.com/office/officeart/2005/8/layout/list1"/>
    <dgm:cxn modelId="{068D82DC-2009-4E46-B6AB-704A4166BE7D}" type="presOf" srcId="{76DD63F5-5AA2-43FB-9480-11AD3938672C}" destId="{3B66B236-814A-4510-89EE-FD3AB9CCB7C2}" srcOrd="1" destOrd="0" presId="urn:microsoft.com/office/officeart/2005/8/layout/list1"/>
    <dgm:cxn modelId="{96DF8AFC-239D-475C-8FB7-854972B3A2E3}" type="presOf" srcId="{811EC0F0-1F2F-41B7-8FD8-6ACD9D196449}" destId="{DCFAF63E-BB84-4A2F-99A9-F1049AB0A202}" srcOrd="0" destOrd="3" presId="urn:microsoft.com/office/officeart/2005/8/layout/list1"/>
    <dgm:cxn modelId="{32258FFE-4D39-4610-B1BF-078C50F6F1A9}" type="presOf" srcId="{DD76D743-BADC-484B-9AF9-549C1D460565}" destId="{007A99ED-80FB-4C2F-A933-90BA0ED237E1}" srcOrd="0" destOrd="0" presId="urn:microsoft.com/office/officeart/2005/8/layout/list1"/>
    <dgm:cxn modelId="{FE412324-BE6C-49ED-9648-BDE60BCBB4AC}" type="presParOf" srcId="{7BC603B7-6965-4B0D-9278-88A4EB566F17}" destId="{8A3068B6-0FD9-493B-843B-FB53AA2D3668}" srcOrd="0" destOrd="0" presId="urn:microsoft.com/office/officeart/2005/8/layout/list1"/>
    <dgm:cxn modelId="{553F23F8-C4E2-4158-B12B-31CB47D2C790}" type="presParOf" srcId="{8A3068B6-0FD9-493B-843B-FB53AA2D3668}" destId="{F5A2E843-4769-46C4-B861-CE7E24BDA1A4}" srcOrd="0" destOrd="0" presId="urn:microsoft.com/office/officeart/2005/8/layout/list1"/>
    <dgm:cxn modelId="{6A2DBCEE-9FBD-46DA-9682-CF0B2C73F2BC}" type="presParOf" srcId="{8A3068B6-0FD9-493B-843B-FB53AA2D3668}" destId="{3B66B236-814A-4510-89EE-FD3AB9CCB7C2}" srcOrd="1" destOrd="0" presId="urn:microsoft.com/office/officeart/2005/8/layout/list1"/>
    <dgm:cxn modelId="{DA3A1B88-3FE7-4D53-A45F-93C1FD3CE559}" type="presParOf" srcId="{7BC603B7-6965-4B0D-9278-88A4EB566F17}" destId="{8FE9E110-3191-4389-AEA4-966746AFE7EF}" srcOrd="1" destOrd="0" presId="urn:microsoft.com/office/officeart/2005/8/layout/list1"/>
    <dgm:cxn modelId="{F21363E2-408C-4913-A623-6704AD9874A9}" type="presParOf" srcId="{7BC603B7-6965-4B0D-9278-88A4EB566F17}" destId="{01765616-B442-44D4-852F-BE8FE157174E}" srcOrd="2" destOrd="0" presId="urn:microsoft.com/office/officeart/2005/8/layout/list1"/>
    <dgm:cxn modelId="{4131B7CE-98CD-46E5-97E9-A571444213C8}" type="presParOf" srcId="{7BC603B7-6965-4B0D-9278-88A4EB566F17}" destId="{E1869D68-779F-48AA-9860-3EABC17E906D}" srcOrd="3" destOrd="0" presId="urn:microsoft.com/office/officeart/2005/8/layout/list1"/>
    <dgm:cxn modelId="{E8BEED14-7024-4C9F-B67E-34C5059B138C}" type="presParOf" srcId="{7BC603B7-6965-4B0D-9278-88A4EB566F17}" destId="{FB74A880-1DA8-404E-8187-47BDD46B4020}" srcOrd="4" destOrd="0" presId="urn:microsoft.com/office/officeart/2005/8/layout/list1"/>
    <dgm:cxn modelId="{D201FC78-27DC-48F9-98A0-EDB6A75CF659}" type="presParOf" srcId="{FB74A880-1DA8-404E-8187-47BDD46B4020}" destId="{557E5B1D-137A-4A2B-9BD2-194A8A48C84F}" srcOrd="0" destOrd="0" presId="urn:microsoft.com/office/officeart/2005/8/layout/list1"/>
    <dgm:cxn modelId="{60209F6C-5AE8-4CFC-9CF8-CE1F19BB5455}" type="presParOf" srcId="{FB74A880-1DA8-404E-8187-47BDD46B4020}" destId="{CF5CBC8F-0925-4B7C-A848-F6C5286A434B}" srcOrd="1" destOrd="0" presId="urn:microsoft.com/office/officeart/2005/8/layout/list1"/>
    <dgm:cxn modelId="{B311F2EE-D637-42B6-9D88-4ABE6C51DBEC}" type="presParOf" srcId="{7BC603B7-6965-4B0D-9278-88A4EB566F17}" destId="{C40F99C0-3756-47D6-AF71-74228274823E}" srcOrd="5" destOrd="0" presId="urn:microsoft.com/office/officeart/2005/8/layout/list1"/>
    <dgm:cxn modelId="{6C2B3F41-5B0A-4929-A6FF-7FDE5BD78A8A}" type="presParOf" srcId="{7BC603B7-6965-4B0D-9278-88A4EB566F17}" destId="{DCFAF63E-BB84-4A2F-99A9-F1049AB0A202}" srcOrd="6" destOrd="0" presId="urn:microsoft.com/office/officeart/2005/8/layout/list1"/>
    <dgm:cxn modelId="{95B20015-B98C-4B41-AF56-CECF036948FF}" type="presParOf" srcId="{7BC603B7-6965-4B0D-9278-88A4EB566F17}" destId="{3FD593D8-F7C8-4351-9521-DB32FC264C1F}" srcOrd="7" destOrd="0" presId="urn:microsoft.com/office/officeart/2005/8/layout/list1"/>
    <dgm:cxn modelId="{96332727-FEBB-43A2-9CD4-AD776A538B5E}" type="presParOf" srcId="{7BC603B7-6965-4B0D-9278-88A4EB566F17}" destId="{0A868963-EDB4-4F28-9B19-072D96BE3A0A}" srcOrd="8" destOrd="0" presId="urn:microsoft.com/office/officeart/2005/8/layout/list1"/>
    <dgm:cxn modelId="{FCC51736-0530-4D70-89CC-2B15E203A792}" type="presParOf" srcId="{0A868963-EDB4-4F28-9B19-072D96BE3A0A}" destId="{58EA6C78-DDBF-4F06-9B46-4BD9B8B7534E}" srcOrd="0" destOrd="0" presId="urn:microsoft.com/office/officeart/2005/8/layout/list1"/>
    <dgm:cxn modelId="{F04188B7-77E5-4C93-9046-53BC385DCF9F}" type="presParOf" srcId="{0A868963-EDB4-4F28-9B19-072D96BE3A0A}" destId="{EAFD413B-8B46-4B83-9BC9-ED69B132ACAD}" srcOrd="1" destOrd="0" presId="urn:microsoft.com/office/officeart/2005/8/layout/list1"/>
    <dgm:cxn modelId="{E2C2AFFD-0EFF-4F70-8EA0-8A2AE4DD8D24}" type="presParOf" srcId="{7BC603B7-6965-4B0D-9278-88A4EB566F17}" destId="{FD96F9F4-1EFC-4431-8C43-FB69354733A1}" srcOrd="9" destOrd="0" presId="urn:microsoft.com/office/officeart/2005/8/layout/list1"/>
    <dgm:cxn modelId="{27CDC6A5-289B-4840-A10D-7CCC8509F69E}" type="presParOf" srcId="{7BC603B7-6965-4B0D-9278-88A4EB566F17}" destId="{007A99ED-80FB-4C2F-A933-90BA0ED237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933CA-DE1F-4D7A-841F-F4053B8213F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1206-538A-4DBC-88F3-9846E70CCB2D}">
      <dgm:prSet phldrT="[Text]"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Due to increase in global warming, drier conditions because of drought and burning of fossil fuels , wild fires are increasing at alarming rate in California.</a:t>
          </a:r>
        </a:p>
      </dgm:t>
    </dgm:pt>
    <dgm:pt modelId="{4F81D96C-729A-4C51-8B3D-ADEC4DDDBBCA}" type="parTrans" cxnId="{54FCEC31-8AB5-48FA-9F65-70B6D1E94163}">
      <dgm:prSet/>
      <dgm:spPr/>
      <dgm:t>
        <a:bodyPr/>
        <a:lstStyle/>
        <a:p>
          <a:endParaRPr lang="en-US"/>
        </a:p>
      </dgm:t>
    </dgm:pt>
    <dgm:pt modelId="{C81812E5-B676-4A98-808A-C85D98DFFA19}" type="sibTrans" cxnId="{54FCEC31-8AB5-48FA-9F65-70B6D1E94163}">
      <dgm:prSet/>
      <dgm:spPr/>
      <dgm:t>
        <a:bodyPr/>
        <a:lstStyle/>
        <a:p>
          <a:endParaRPr lang="en-US"/>
        </a:p>
      </dgm:t>
    </dgm:pt>
    <dgm:pt modelId="{B3321A7B-7D89-468F-9056-A5DCFC6573FA}">
      <dgm:prSet phldrT="[Text]"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To analyze possible causes of wildfire which can be due to human activity or a natural phenomenon.</a:t>
          </a:r>
        </a:p>
      </dgm:t>
    </dgm:pt>
    <dgm:pt modelId="{79AF5AA8-BDB3-481F-A44A-CCFA9EF4136E}" type="parTrans" cxnId="{2134C39A-3506-46F2-983B-1AD3975DCC22}">
      <dgm:prSet/>
      <dgm:spPr/>
      <dgm:t>
        <a:bodyPr/>
        <a:lstStyle/>
        <a:p>
          <a:endParaRPr lang="en-US"/>
        </a:p>
      </dgm:t>
    </dgm:pt>
    <dgm:pt modelId="{1B91862C-1BB8-4DA5-AE1F-40532ED067C6}" type="sibTrans" cxnId="{2134C39A-3506-46F2-983B-1AD3975DCC22}">
      <dgm:prSet/>
      <dgm:spPr/>
      <dgm:t>
        <a:bodyPr/>
        <a:lstStyle/>
        <a:p>
          <a:endParaRPr lang="en-US"/>
        </a:p>
      </dgm:t>
    </dgm:pt>
    <dgm:pt modelId="{1D522F15-9833-487F-B906-FC4DCE127613}" type="pres">
      <dgm:prSet presAssocID="{BE3933CA-DE1F-4D7A-841F-F4053B8213F1}" presName="linear" presStyleCnt="0">
        <dgm:presLayoutVars>
          <dgm:dir/>
          <dgm:resizeHandles val="exact"/>
        </dgm:presLayoutVars>
      </dgm:prSet>
      <dgm:spPr/>
    </dgm:pt>
    <dgm:pt modelId="{EBA1DF4B-9D4E-4734-A925-D7E34FC59692}" type="pres">
      <dgm:prSet presAssocID="{CE4A1206-538A-4DBC-88F3-9846E70CCB2D}" presName="comp" presStyleCnt="0"/>
      <dgm:spPr/>
    </dgm:pt>
    <dgm:pt modelId="{1C0F42F0-7A18-485E-AE10-E5397CE67651}" type="pres">
      <dgm:prSet presAssocID="{CE4A1206-538A-4DBC-88F3-9846E70CCB2D}" presName="box" presStyleLbl="node1" presStyleIdx="0" presStyleCnt="2" custLinFactNeighborX="-42685" custLinFactNeighborY="1043"/>
      <dgm:spPr/>
    </dgm:pt>
    <dgm:pt modelId="{F7CEA980-D3D7-46C5-9AB8-CB19807A34F8}" type="pres">
      <dgm:prSet presAssocID="{CE4A1206-538A-4DBC-88F3-9846E70CCB2D}" presName="img" presStyleLbl="fgImgPlace1" presStyleIdx="0" presStyleCnt="2" custLinFactNeighborX="-1328" custLinFactNeighborY="7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4805F68-EDD5-492D-BFF8-3D86CCF4F5E7}" type="pres">
      <dgm:prSet presAssocID="{CE4A1206-538A-4DBC-88F3-9846E70CCB2D}" presName="text" presStyleLbl="node1" presStyleIdx="0" presStyleCnt="2">
        <dgm:presLayoutVars>
          <dgm:bulletEnabled val="1"/>
        </dgm:presLayoutVars>
      </dgm:prSet>
      <dgm:spPr/>
    </dgm:pt>
    <dgm:pt modelId="{4966E690-3F29-498D-A212-30C254BE3E16}" type="pres">
      <dgm:prSet presAssocID="{C81812E5-B676-4A98-808A-C85D98DFFA19}" presName="spacer" presStyleCnt="0"/>
      <dgm:spPr/>
    </dgm:pt>
    <dgm:pt modelId="{2F16A8AD-2C3A-4ED9-AA12-2679926232B1}" type="pres">
      <dgm:prSet presAssocID="{B3321A7B-7D89-468F-9056-A5DCFC6573FA}" presName="comp" presStyleCnt="0"/>
      <dgm:spPr/>
    </dgm:pt>
    <dgm:pt modelId="{01358DD6-5BEC-43A3-9D07-637CF2DA1022}" type="pres">
      <dgm:prSet presAssocID="{B3321A7B-7D89-468F-9056-A5DCFC6573FA}" presName="box" presStyleLbl="node1" presStyleIdx="1" presStyleCnt="2"/>
      <dgm:spPr/>
    </dgm:pt>
    <dgm:pt modelId="{2E736CD5-F51F-4BB8-8C1D-8DC22BD9ED6F}" type="pres">
      <dgm:prSet presAssocID="{B3321A7B-7D89-468F-9056-A5DCFC6573FA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A213712-4752-4C54-8BF4-989A4EA27692}" type="pres">
      <dgm:prSet presAssocID="{B3321A7B-7D89-468F-9056-A5DCFC6573FA}" presName="text" presStyleLbl="node1" presStyleIdx="1" presStyleCnt="2">
        <dgm:presLayoutVars>
          <dgm:bulletEnabled val="1"/>
        </dgm:presLayoutVars>
      </dgm:prSet>
      <dgm:spPr/>
    </dgm:pt>
  </dgm:ptLst>
  <dgm:cxnLst>
    <dgm:cxn modelId="{54FCEC31-8AB5-48FA-9F65-70B6D1E94163}" srcId="{BE3933CA-DE1F-4D7A-841F-F4053B8213F1}" destId="{CE4A1206-538A-4DBC-88F3-9846E70CCB2D}" srcOrd="0" destOrd="0" parTransId="{4F81D96C-729A-4C51-8B3D-ADEC4DDDBBCA}" sibTransId="{C81812E5-B676-4A98-808A-C85D98DFFA19}"/>
    <dgm:cxn modelId="{70917388-6901-4F30-AE4D-84E41AEAD54E}" type="presOf" srcId="{B3321A7B-7D89-468F-9056-A5DCFC6573FA}" destId="{3A213712-4752-4C54-8BF4-989A4EA27692}" srcOrd="1" destOrd="0" presId="urn:microsoft.com/office/officeart/2005/8/layout/vList4"/>
    <dgm:cxn modelId="{2134C39A-3506-46F2-983B-1AD3975DCC22}" srcId="{BE3933CA-DE1F-4D7A-841F-F4053B8213F1}" destId="{B3321A7B-7D89-468F-9056-A5DCFC6573FA}" srcOrd="1" destOrd="0" parTransId="{79AF5AA8-BDB3-481F-A44A-CCFA9EF4136E}" sibTransId="{1B91862C-1BB8-4DA5-AE1F-40532ED067C6}"/>
    <dgm:cxn modelId="{78ACECA7-553F-4C75-807D-B750B5B6D950}" type="presOf" srcId="{BE3933CA-DE1F-4D7A-841F-F4053B8213F1}" destId="{1D522F15-9833-487F-B906-FC4DCE127613}" srcOrd="0" destOrd="0" presId="urn:microsoft.com/office/officeart/2005/8/layout/vList4"/>
    <dgm:cxn modelId="{36F2EBB1-03BF-4F68-9C69-7D819E4ED6C6}" type="presOf" srcId="{CE4A1206-538A-4DBC-88F3-9846E70CCB2D}" destId="{74805F68-EDD5-492D-BFF8-3D86CCF4F5E7}" srcOrd="1" destOrd="0" presId="urn:microsoft.com/office/officeart/2005/8/layout/vList4"/>
    <dgm:cxn modelId="{AC46C7D8-066C-4103-B4A5-49A2D9DB5C89}" type="presOf" srcId="{B3321A7B-7D89-468F-9056-A5DCFC6573FA}" destId="{01358DD6-5BEC-43A3-9D07-637CF2DA1022}" srcOrd="0" destOrd="0" presId="urn:microsoft.com/office/officeart/2005/8/layout/vList4"/>
    <dgm:cxn modelId="{55FB9CFB-97E4-4BC5-8D3C-0A917B517CA8}" type="presOf" srcId="{CE4A1206-538A-4DBC-88F3-9846E70CCB2D}" destId="{1C0F42F0-7A18-485E-AE10-E5397CE67651}" srcOrd="0" destOrd="0" presId="urn:microsoft.com/office/officeart/2005/8/layout/vList4"/>
    <dgm:cxn modelId="{5116B5D5-75D8-4FA8-8BF3-20AE5AA116B2}" type="presParOf" srcId="{1D522F15-9833-487F-B906-FC4DCE127613}" destId="{EBA1DF4B-9D4E-4734-A925-D7E34FC59692}" srcOrd="0" destOrd="0" presId="urn:microsoft.com/office/officeart/2005/8/layout/vList4"/>
    <dgm:cxn modelId="{0521BE9F-B5A6-494C-B96C-388635B7C611}" type="presParOf" srcId="{EBA1DF4B-9D4E-4734-A925-D7E34FC59692}" destId="{1C0F42F0-7A18-485E-AE10-E5397CE67651}" srcOrd="0" destOrd="0" presId="urn:microsoft.com/office/officeart/2005/8/layout/vList4"/>
    <dgm:cxn modelId="{8CB23EDA-98BA-437D-804B-E57FC36B2F06}" type="presParOf" srcId="{EBA1DF4B-9D4E-4734-A925-D7E34FC59692}" destId="{F7CEA980-D3D7-46C5-9AB8-CB19807A34F8}" srcOrd="1" destOrd="0" presId="urn:microsoft.com/office/officeart/2005/8/layout/vList4"/>
    <dgm:cxn modelId="{024FDAE7-2376-4156-B153-599E18435B46}" type="presParOf" srcId="{EBA1DF4B-9D4E-4734-A925-D7E34FC59692}" destId="{74805F68-EDD5-492D-BFF8-3D86CCF4F5E7}" srcOrd="2" destOrd="0" presId="urn:microsoft.com/office/officeart/2005/8/layout/vList4"/>
    <dgm:cxn modelId="{8D941E95-4DB8-4C91-85B0-5EB341EB9DE4}" type="presParOf" srcId="{1D522F15-9833-487F-B906-FC4DCE127613}" destId="{4966E690-3F29-498D-A212-30C254BE3E16}" srcOrd="1" destOrd="0" presId="urn:microsoft.com/office/officeart/2005/8/layout/vList4"/>
    <dgm:cxn modelId="{18221238-8DAD-46AA-9BC9-4DCDAD52BA47}" type="presParOf" srcId="{1D522F15-9833-487F-B906-FC4DCE127613}" destId="{2F16A8AD-2C3A-4ED9-AA12-2679926232B1}" srcOrd="2" destOrd="0" presId="urn:microsoft.com/office/officeart/2005/8/layout/vList4"/>
    <dgm:cxn modelId="{78C3C39A-8E6D-415E-ABD3-3C7259E859A9}" type="presParOf" srcId="{2F16A8AD-2C3A-4ED9-AA12-2679926232B1}" destId="{01358DD6-5BEC-43A3-9D07-637CF2DA1022}" srcOrd="0" destOrd="0" presId="urn:microsoft.com/office/officeart/2005/8/layout/vList4"/>
    <dgm:cxn modelId="{2C894A0D-F9AD-49A8-AB73-55267ADBB607}" type="presParOf" srcId="{2F16A8AD-2C3A-4ED9-AA12-2679926232B1}" destId="{2E736CD5-F51F-4BB8-8C1D-8DC22BD9ED6F}" srcOrd="1" destOrd="0" presId="urn:microsoft.com/office/officeart/2005/8/layout/vList4"/>
    <dgm:cxn modelId="{3EB207F3-2D3F-46F2-8D6E-D732AEBC4AAA}" type="presParOf" srcId="{2F16A8AD-2C3A-4ED9-AA12-2679926232B1}" destId="{3A213712-4752-4C54-8BF4-989A4EA2769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764D6-C872-4FAD-85A3-23C3D2397C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C9E997-9666-4976-A093-02D13789F951}">
      <dgm:prSet phldrT="[Text]" custT="1"/>
      <dgm:spPr/>
      <dgm:t>
        <a:bodyPr/>
        <a:lstStyle/>
        <a:p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gm:t>
    </dgm:pt>
    <dgm:pt modelId="{90383EF2-EF9A-4BA1-82AA-5707204D0193}" type="parTrans" cxnId="{3170D5CF-D1CF-4721-9DA4-B7D19DBCF2A6}">
      <dgm:prSet/>
      <dgm:spPr/>
      <dgm:t>
        <a:bodyPr/>
        <a:lstStyle/>
        <a:p>
          <a:endParaRPr lang="en-GB"/>
        </a:p>
      </dgm:t>
    </dgm:pt>
    <dgm:pt modelId="{653BFA42-FB5B-4031-915D-A6047DD67E2B}" type="sibTrans" cxnId="{3170D5CF-D1CF-4721-9DA4-B7D19DBCF2A6}">
      <dgm:prSet/>
      <dgm:spPr/>
      <dgm:t>
        <a:bodyPr/>
        <a:lstStyle/>
        <a:p>
          <a:endParaRPr lang="en-GB"/>
        </a:p>
      </dgm:t>
    </dgm:pt>
    <dgm:pt modelId="{88F5C5DE-A487-4CFE-A76B-3214E2B28453}">
      <dgm:prSet phldrT="[Text]"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top 5 locations where fire can occur ?</a:t>
          </a:r>
        </a:p>
      </dgm:t>
    </dgm:pt>
    <dgm:pt modelId="{6BF68BD9-09BF-4FC8-8FF3-686462935B9D}" type="parTrans" cxnId="{3971EF2F-54ED-41A1-8B18-7CB3D3A5A9FC}">
      <dgm:prSet/>
      <dgm:spPr/>
      <dgm:t>
        <a:bodyPr/>
        <a:lstStyle/>
        <a:p>
          <a:endParaRPr lang="en-GB"/>
        </a:p>
      </dgm:t>
    </dgm:pt>
    <dgm:pt modelId="{0607AC45-BE16-4C4A-8785-E042A79ED124}" type="sibTrans" cxnId="{3971EF2F-54ED-41A1-8B18-7CB3D3A5A9FC}">
      <dgm:prSet/>
      <dgm:spPr/>
      <dgm:t>
        <a:bodyPr/>
        <a:lstStyle/>
        <a:p>
          <a:endParaRPr lang="en-GB"/>
        </a:p>
      </dgm:t>
    </dgm:pt>
    <dgm:pt modelId="{C2A36293-6B49-4C65-A27C-4EE970012739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E81126F5-2355-4290-8DC2-605F8910E71E}" type="parTrans" cxnId="{5BC71FD1-21BF-4847-834C-F96DA94F4B5B}">
      <dgm:prSet/>
      <dgm:spPr/>
      <dgm:t>
        <a:bodyPr/>
        <a:lstStyle/>
        <a:p>
          <a:endParaRPr lang="en-GB"/>
        </a:p>
      </dgm:t>
    </dgm:pt>
    <dgm:pt modelId="{CB787642-27CB-4103-AE5F-E92A7C3C3981}" type="sibTrans" cxnId="{5BC71FD1-21BF-4847-834C-F96DA94F4B5B}">
      <dgm:prSet/>
      <dgm:spPr/>
      <dgm:t>
        <a:bodyPr/>
        <a:lstStyle/>
        <a:p>
          <a:endParaRPr lang="en-GB"/>
        </a:p>
      </dgm:t>
    </dgm:pt>
    <dgm:pt modelId="{5AAF21CC-D415-4DCA-A58C-C54957D0EC31}">
      <dgm:prSet phldrT="[Text]" custT="1"/>
      <dgm:spPr/>
      <dgm:t>
        <a:bodyPr/>
        <a:lstStyle/>
        <a:p>
          <a:pPr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time of the year fire usually occurs ?</a:t>
          </a:r>
          <a:endParaRPr lang="en-GB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gm:t>
    </dgm:pt>
    <dgm:pt modelId="{8F9796F6-25B7-4FC5-8CDE-78BB1272ADED}" type="parTrans" cxnId="{4B94AB9B-9667-41FE-84CC-51FBCA1C6B1E}">
      <dgm:prSet/>
      <dgm:spPr/>
      <dgm:t>
        <a:bodyPr/>
        <a:lstStyle/>
        <a:p>
          <a:endParaRPr lang="en-GB"/>
        </a:p>
      </dgm:t>
    </dgm:pt>
    <dgm:pt modelId="{3D596623-1AD3-42EC-B7C0-9E0E927EB57A}" type="sibTrans" cxnId="{4B94AB9B-9667-41FE-84CC-51FBCA1C6B1E}">
      <dgm:prSet/>
      <dgm:spPr/>
      <dgm:t>
        <a:bodyPr/>
        <a:lstStyle/>
        <a:p>
          <a:endParaRPr lang="en-GB"/>
        </a:p>
      </dgm:t>
    </dgm:pt>
    <dgm:pt modelId="{3373A6FA-4FE7-4ACA-BCE3-5F2C5B01679F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CA88D77D-A6F2-443C-BE09-F65C6B90C066}" type="parTrans" cxnId="{B9D2E232-6E77-476D-8A40-E277515EF15C}">
      <dgm:prSet/>
      <dgm:spPr/>
      <dgm:t>
        <a:bodyPr/>
        <a:lstStyle/>
        <a:p>
          <a:endParaRPr lang="en-GB"/>
        </a:p>
      </dgm:t>
    </dgm:pt>
    <dgm:pt modelId="{94B25C43-CB1C-4C9E-865A-D5E95E8A46E7}" type="sibTrans" cxnId="{B9D2E232-6E77-476D-8A40-E277515EF15C}">
      <dgm:prSet/>
      <dgm:spPr/>
      <dgm:t>
        <a:bodyPr/>
        <a:lstStyle/>
        <a:p>
          <a:endParaRPr lang="en-GB"/>
        </a:p>
      </dgm:t>
    </dgm:pt>
    <dgm:pt modelId="{5E440864-938D-4CED-8C89-137A667AF7E8}">
      <dgm:prSet phldrT="[Text]"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Is California going to face major fire incident in the future?</a:t>
          </a:r>
        </a:p>
      </dgm:t>
    </dgm:pt>
    <dgm:pt modelId="{87A0DEAC-2E09-4882-B61D-B544A0DC601D}" type="parTrans" cxnId="{9F701CC2-B7A7-4A88-A7D0-10BE12594DED}">
      <dgm:prSet/>
      <dgm:spPr/>
      <dgm:t>
        <a:bodyPr/>
        <a:lstStyle/>
        <a:p>
          <a:endParaRPr lang="en-GB"/>
        </a:p>
      </dgm:t>
    </dgm:pt>
    <dgm:pt modelId="{7DA1E850-2B84-4950-B8CD-C81175E96408}" type="sibTrans" cxnId="{9F701CC2-B7A7-4A88-A7D0-10BE12594DED}">
      <dgm:prSet/>
      <dgm:spPr/>
      <dgm:t>
        <a:bodyPr/>
        <a:lstStyle/>
        <a:p>
          <a:endParaRPr lang="en-GB"/>
        </a:p>
      </dgm:t>
    </dgm:pt>
    <dgm:pt modelId="{1A6C3AD3-4C04-3F45-B12E-61AB9F5B415D}">
      <dgm:prSet custT="1"/>
      <dgm:spPr/>
      <dgm:t>
        <a:bodyPr/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gm:t>
    </dgm:pt>
    <dgm:pt modelId="{E7E7B468-74A4-3246-A363-4C73C904982B}" type="parTrans" cxnId="{20168ED1-2A96-EF44-A260-AC72E29EFF05}">
      <dgm:prSet/>
      <dgm:spPr/>
      <dgm:t>
        <a:bodyPr/>
        <a:lstStyle/>
        <a:p>
          <a:endParaRPr lang="en-US"/>
        </a:p>
      </dgm:t>
    </dgm:pt>
    <dgm:pt modelId="{CC366FC0-6F12-6643-8D28-A2232487602F}" type="sibTrans" cxnId="{20168ED1-2A96-EF44-A260-AC72E29EFF05}">
      <dgm:prSet/>
      <dgm:spPr/>
      <dgm:t>
        <a:bodyPr/>
        <a:lstStyle/>
        <a:p>
          <a:endParaRPr lang="en-US"/>
        </a:p>
      </dgm:t>
    </dgm:pt>
    <dgm:pt modelId="{C97BB195-3543-E542-92B9-EFA880C18759}">
      <dgm:prSet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factors that can lead to wildfire ?</a:t>
          </a:r>
          <a:endParaRPr lang="en-US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gm:t>
    </dgm:pt>
    <dgm:pt modelId="{19E6FA60-4A8E-FF4A-9D82-59C63CFA38AB}" type="parTrans" cxnId="{414E255A-A496-E248-BC15-36C29C65AAA5}">
      <dgm:prSet/>
      <dgm:spPr/>
      <dgm:t>
        <a:bodyPr/>
        <a:lstStyle/>
        <a:p>
          <a:endParaRPr lang="en-US"/>
        </a:p>
      </dgm:t>
    </dgm:pt>
    <dgm:pt modelId="{F0A7E334-D3BE-CC4C-AF51-A373AC8EF09E}" type="sibTrans" cxnId="{414E255A-A496-E248-BC15-36C29C65AAA5}">
      <dgm:prSet/>
      <dgm:spPr/>
      <dgm:t>
        <a:bodyPr/>
        <a:lstStyle/>
        <a:p>
          <a:endParaRPr lang="en-US"/>
        </a:p>
      </dgm:t>
    </dgm:pt>
    <dgm:pt modelId="{284520C8-53BB-47CF-B9C3-F2E44097DEEF}" type="pres">
      <dgm:prSet presAssocID="{0DA764D6-C872-4FAD-85A3-23C3D2397C9D}" presName="linearFlow" presStyleCnt="0">
        <dgm:presLayoutVars>
          <dgm:dir/>
          <dgm:animLvl val="lvl"/>
          <dgm:resizeHandles val="exact"/>
        </dgm:presLayoutVars>
      </dgm:prSet>
      <dgm:spPr/>
    </dgm:pt>
    <dgm:pt modelId="{CB303B6B-1287-48A9-BDE7-C4156C7E84ED}" type="pres">
      <dgm:prSet presAssocID="{D5C9E997-9666-4976-A093-02D13789F951}" presName="composite" presStyleCnt="0"/>
      <dgm:spPr/>
    </dgm:pt>
    <dgm:pt modelId="{DF2D9BCE-1CDD-477C-BCE2-5B6E9E7920F9}" type="pres">
      <dgm:prSet presAssocID="{D5C9E997-9666-4976-A093-02D13789F95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51CBB49-E010-47C6-BA64-C722D13EE1B6}" type="pres">
      <dgm:prSet presAssocID="{D5C9E997-9666-4976-A093-02D13789F951}" presName="descendantText" presStyleLbl="alignAcc1" presStyleIdx="0" presStyleCnt="4">
        <dgm:presLayoutVars>
          <dgm:bulletEnabled val="1"/>
        </dgm:presLayoutVars>
      </dgm:prSet>
      <dgm:spPr/>
    </dgm:pt>
    <dgm:pt modelId="{07133F2F-F84B-47F5-AF9A-CCF624E9E8E8}" type="pres">
      <dgm:prSet presAssocID="{653BFA42-FB5B-4031-915D-A6047DD67E2B}" presName="sp" presStyleCnt="0"/>
      <dgm:spPr/>
    </dgm:pt>
    <dgm:pt modelId="{AB9A6612-8183-41B4-98CF-81C7F630FFDF}" type="pres">
      <dgm:prSet presAssocID="{C2A36293-6B49-4C65-A27C-4EE970012739}" presName="composite" presStyleCnt="0"/>
      <dgm:spPr/>
    </dgm:pt>
    <dgm:pt modelId="{E23499CF-2EFC-455A-AFE0-79585565B3FB}" type="pres">
      <dgm:prSet presAssocID="{C2A36293-6B49-4C65-A27C-4EE9700127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2868F48-C575-495F-8239-2F8D43C080AC}" type="pres">
      <dgm:prSet presAssocID="{C2A36293-6B49-4C65-A27C-4EE970012739}" presName="descendantText" presStyleLbl="alignAcc1" presStyleIdx="1" presStyleCnt="4">
        <dgm:presLayoutVars>
          <dgm:bulletEnabled val="1"/>
        </dgm:presLayoutVars>
      </dgm:prSet>
      <dgm:spPr/>
    </dgm:pt>
    <dgm:pt modelId="{0ED35653-C742-4F17-929D-098E29C9380F}" type="pres">
      <dgm:prSet presAssocID="{CB787642-27CB-4103-AE5F-E92A7C3C3981}" presName="sp" presStyleCnt="0"/>
      <dgm:spPr/>
    </dgm:pt>
    <dgm:pt modelId="{C8C0FACF-02FB-40BF-B209-2934AB575372}" type="pres">
      <dgm:prSet presAssocID="{3373A6FA-4FE7-4ACA-BCE3-5F2C5B01679F}" presName="composite" presStyleCnt="0"/>
      <dgm:spPr/>
    </dgm:pt>
    <dgm:pt modelId="{D96C48EC-BDAD-4DE9-A7B3-9D9B9C12272F}" type="pres">
      <dgm:prSet presAssocID="{3373A6FA-4FE7-4ACA-BCE3-5F2C5B01679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1726E3E-C815-48DE-8F1E-F3B0F854210E}" type="pres">
      <dgm:prSet presAssocID="{3373A6FA-4FE7-4ACA-BCE3-5F2C5B01679F}" presName="descendantText" presStyleLbl="alignAcc1" presStyleIdx="2" presStyleCnt="4">
        <dgm:presLayoutVars>
          <dgm:bulletEnabled val="1"/>
        </dgm:presLayoutVars>
      </dgm:prSet>
      <dgm:spPr/>
    </dgm:pt>
    <dgm:pt modelId="{15A2F7DE-F36F-E940-AA37-46051499421D}" type="pres">
      <dgm:prSet presAssocID="{94B25C43-CB1C-4C9E-865A-D5E95E8A46E7}" presName="sp" presStyleCnt="0"/>
      <dgm:spPr/>
    </dgm:pt>
    <dgm:pt modelId="{07BB1703-F69A-A047-A9E8-18F201C94792}" type="pres">
      <dgm:prSet presAssocID="{1A6C3AD3-4C04-3F45-B12E-61AB9F5B415D}" presName="composite" presStyleCnt="0"/>
      <dgm:spPr/>
    </dgm:pt>
    <dgm:pt modelId="{EA7E7589-FAAA-FE42-8DE4-3F2E96B1BB08}" type="pres">
      <dgm:prSet presAssocID="{1A6C3AD3-4C04-3F45-B12E-61AB9F5B41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10CDB5A-4FEA-0B4C-9CAD-62E29F4A993B}" type="pres">
      <dgm:prSet presAssocID="{1A6C3AD3-4C04-3F45-B12E-61AB9F5B41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D45360C-560C-4291-B531-BAB3E725B04A}" type="presOf" srcId="{88F5C5DE-A487-4CFE-A76B-3214E2B28453}" destId="{951CBB49-E010-47C6-BA64-C722D13EE1B6}" srcOrd="0" destOrd="0" presId="urn:microsoft.com/office/officeart/2005/8/layout/chevron2"/>
    <dgm:cxn modelId="{7AB93E0E-BF64-45E3-8FBD-7145C17721AB}" type="presOf" srcId="{C2A36293-6B49-4C65-A27C-4EE970012739}" destId="{E23499CF-2EFC-455A-AFE0-79585565B3FB}" srcOrd="0" destOrd="0" presId="urn:microsoft.com/office/officeart/2005/8/layout/chevron2"/>
    <dgm:cxn modelId="{3971EF2F-54ED-41A1-8B18-7CB3D3A5A9FC}" srcId="{D5C9E997-9666-4976-A093-02D13789F951}" destId="{88F5C5DE-A487-4CFE-A76B-3214E2B28453}" srcOrd="0" destOrd="0" parTransId="{6BF68BD9-09BF-4FC8-8FF3-686462935B9D}" sibTransId="{0607AC45-BE16-4C4A-8785-E042A79ED124}"/>
    <dgm:cxn modelId="{B9D2E232-6E77-476D-8A40-E277515EF15C}" srcId="{0DA764D6-C872-4FAD-85A3-23C3D2397C9D}" destId="{3373A6FA-4FE7-4ACA-BCE3-5F2C5B01679F}" srcOrd="2" destOrd="0" parTransId="{CA88D77D-A6F2-443C-BE09-F65C6B90C066}" sibTransId="{94B25C43-CB1C-4C9E-865A-D5E95E8A46E7}"/>
    <dgm:cxn modelId="{9AC71634-36AB-453B-A8E6-3363E1A528D7}" type="presOf" srcId="{5AAF21CC-D415-4DCA-A58C-C54957D0EC31}" destId="{92868F48-C575-495F-8239-2F8D43C080AC}" srcOrd="0" destOrd="0" presId="urn:microsoft.com/office/officeart/2005/8/layout/chevron2"/>
    <dgm:cxn modelId="{414E255A-A496-E248-BC15-36C29C65AAA5}" srcId="{1A6C3AD3-4C04-3F45-B12E-61AB9F5B415D}" destId="{C97BB195-3543-E542-92B9-EFA880C18759}" srcOrd="0" destOrd="0" parTransId="{19E6FA60-4A8E-FF4A-9D82-59C63CFA38AB}" sibTransId="{F0A7E334-D3BE-CC4C-AF51-A373AC8EF09E}"/>
    <dgm:cxn modelId="{DD52A198-3307-4E70-A359-BC34C5D8EDF8}" type="presOf" srcId="{5E440864-938D-4CED-8C89-137A667AF7E8}" destId="{31726E3E-C815-48DE-8F1E-F3B0F854210E}" srcOrd="0" destOrd="0" presId="urn:microsoft.com/office/officeart/2005/8/layout/chevron2"/>
    <dgm:cxn modelId="{4B94AB9B-9667-41FE-84CC-51FBCA1C6B1E}" srcId="{C2A36293-6B49-4C65-A27C-4EE970012739}" destId="{5AAF21CC-D415-4DCA-A58C-C54957D0EC31}" srcOrd="0" destOrd="0" parTransId="{8F9796F6-25B7-4FC5-8CDE-78BB1272ADED}" sibTransId="{3D596623-1AD3-42EC-B7C0-9E0E927EB57A}"/>
    <dgm:cxn modelId="{61CF44BF-143A-49E5-BD66-E8BF21D81BEE}" type="presOf" srcId="{3373A6FA-4FE7-4ACA-BCE3-5F2C5B01679F}" destId="{D96C48EC-BDAD-4DE9-A7B3-9D9B9C12272F}" srcOrd="0" destOrd="0" presId="urn:microsoft.com/office/officeart/2005/8/layout/chevron2"/>
    <dgm:cxn modelId="{9F701CC2-B7A7-4A88-A7D0-10BE12594DED}" srcId="{3373A6FA-4FE7-4ACA-BCE3-5F2C5B01679F}" destId="{5E440864-938D-4CED-8C89-137A667AF7E8}" srcOrd="0" destOrd="0" parTransId="{87A0DEAC-2E09-4882-B61D-B544A0DC601D}" sibTransId="{7DA1E850-2B84-4950-B8CD-C81175E96408}"/>
    <dgm:cxn modelId="{A8A263CA-7F9E-CE47-AB06-BEF7BCE67CFC}" type="presOf" srcId="{1A6C3AD3-4C04-3F45-B12E-61AB9F5B415D}" destId="{EA7E7589-FAAA-FE42-8DE4-3F2E96B1BB08}" srcOrd="0" destOrd="0" presId="urn:microsoft.com/office/officeart/2005/8/layout/chevron2"/>
    <dgm:cxn modelId="{7F5898CA-A79D-4CEB-AC07-F6605DD16724}" type="presOf" srcId="{D5C9E997-9666-4976-A093-02D13789F951}" destId="{DF2D9BCE-1CDD-477C-BCE2-5B6E9E7920F9}" srcOrd="0" destOrd="0" presId="urn:microsoft.com/office/officeart/2005/8/layout/chevron2"/>
    <dgm:cxn modelId="{3170D5CF-D1CF-4721-9DA4-B7D19DBCF2A6}" srcId="{0DA764D6-C872-4FAD-85A3-23C3D2397C9D}" destId="{D5C9E997-9666-4976-A093-02D13789F951}" srcOrd="0" destOrd="0" parTransId="{90383EF2-EF9A-4BA1-82AA-5707204D0193}" sibTransId="{653BFA42-FB5B-4031-915D-A6047DD67E2B}"/>
    <dgm:cxn modelId="{5BC71FD1-21BF-4847-834C-F96DA94F4B5B}" srcId="{0DA764D6-C872-4FAD-85A3-23C3D2397C9D}" destId="{C2A36293-6B49-4C65-A27C-4EE970012739}" srcOrd="1" destOrd="0" parTransId="{E81126F5-2355-4290-8DC2-605F8910E71E}" sibTransId="{CB787642-27CB-4103-AE5F-E92A7C3C3981}"/>
    <dgm:cxn modelId="{20168ED1-2A96-EF44-A260-AC72E29EFF05}" srcId="{0DA764D6-C872-4FAD-85A3-23C3D2397C9D}" destId="{1A6C3AD3-4C04-3F45-B12E-61AB9F5B415D}" srcOrd="3" destOrd="0" parTransId="{E7E7B468-74A4-3246-A363-4C73C904982B}" sibTransId="{CC366FC0-6F12-6643-8D28-A2232487602F}"/>
    <dgm:cxn modelId="{AD0AD4D2-BF7A-B644-9D09-74912E19EE9D}" type="presOf" srcId="{C97BB195-3543-E542-92B9-EFA880C18759}" destId="{B10CDB5A-4FEA-0B4C-9CAD-62E29F4A993B}" srcOrd="0" destOrd="0" presId="urn:microsoft.com/office/officeart/2005/8/layout/chevron2"/>
    <dgm:cxn modelId="{C80995F5-E917-4895-BC30-DE1715931BC2}" type="presOf" srcId="{0DA764D6-C872-4FAD-85A3-23C3D2397C9D}" destId="{284520C8-53BB-47CF-B9C3-F2E44097DEEF}" srcOrd="0" destOrd="0" presId="urn:microsoft.com/office/officeart/2005/8/layout/chevron2"/>
    <dgm:cxn modelId="{09EFF119-B027-4114-AE2A-E9E56EC2B3DC}" type="presParOf" srcId="{284520C8-53BB-47CF-B9C3-F2E44097DEEF}" destId="{CB303B6B-1287-48A9-BDE7-C4156C7E84ED}" srcOrd="0" destOrd="0" presId="urn:microsoft.com/office/officeart/2005/8/layout/chevron2"/>
    <dgm:cxn modelId="{C7705A38-49D5-4211-8B5C-FA58988D1CEF}" type="presParOf" srcId="{CB303B6B-1287-48A9-BDE7-C4156C7E84ED}" destId="{DF2D9BCE-1CDD-477C-BCE2-5B6E9E7920F9}" srcOrd="0" destOrd="0" presId="urn:microsoft.com/office/officeart/2005/8/layout/chevron2"/>
    <dgm:cxn modelId="{5369D409-D2B7-4F65-912D-9CD7B2338F63}" type="presParOf" srcId="{CB303B6B-1287-48A9-BDE7-C4156C7E84ED}" destId="{951CBB49-E010-47C6-BA64-C722D13EE1B6}" srcOrd="1" destOrd="0" presId="urn:microsoft.com/office/officeart/2005/8/layout/chevron2"/>
    <dgm:cxn modelId="{BC883C76-D20D-400D-B3A5-772E531C2848}" type="presParOf" srcId="{284520C8-53BB-47CF-B9C3-F2E44097DEEF}" destId="{07133F2F-F84B-47F5-AF9A-CCF624E9E8E8}" srcOrd="1" destOrd="0" presId="urn:microsoft.com/office/officeart/2005/8/layout/chevron2"/>
    <dgm:cxn modelId="{997F6B7E-AEB9-45C1-8F6C-37AD124F3973}" type="presParOf" srcId="{284520C8-53BB-47CF-B9C3-F2E44097DEEF}" destId="{AB9A6612-8183-41B4-98CF-81C7F630FFDF}" srcOrd="2" destOrd="0" presId="urn:microsoft.com/office/officeart/2005/8/layout/chevron2"/>
    <dgm:cxn modelId="{70B96C1F-1965-4E9C-A95A-2D486C9E3253}" type="presParOf" srcId="{AB9A6612-8183-41B4-98CF-81C7F630FFDF}" destId="{E23499CF-2EFC-455A-AFE0-79585565B3FB}" srcOrd="0" destOrd="0" presId="urn:microsoft.com/office/officeart/2005/8/layout/chevron2"/>
    <dgm:cxn modelId="{B1E3F921-4DDD-428B-B07C-ACD7612B5E30}" type="presParOf" srcId="{AB9A6612-8183-41B4-98CF-81C7F630FFDF}" destId="{92868F48-C575-495F-8239-2F8D43C080AC}" srcOrd="1" destOrd="0" presId="urn:microsoft.com/office/officeart/2005/8/layout/chevron2"/>
    <dgm:cxn modelId="{CBEE3FA6-A99C-4047-9842-EC2D6BCE7628}" type="presParOf" srcId="{284520C8-53BB-47CF-B9C3-F2E44097DEEF}" destId="{0ED35653-C742-4F17-929D-098E29C9380F}" srcOrd="3" destOrd="0" presId="urn:microsoft.com/office/officeart/2005/8/layout/chevron2"/>
    <dgm:cxn modelId="{83897C25-8E04-4CFF-9A73-3D0535CFAD32}" type="presParOf" srcId="{284520C8-53BB-47CF-B9C3-F2E44097DEEF}" destId="{C8C0FACF-02FB-40BF-B209-2934AB575372}" srcOrd="4" destOrd="0" presId="urn:microsoft.com/office/officeart/2005/8/layout/chevron2"/>
    <dgm:cxn modelId="{C6FE4DA2-E6A6-4546-900B-3BFAEF5D62F0}" type="presParOf" srcId="{C8C0FACF-02FB-40BF-B209-2934AB575372}" destId="{D96C48EC-BDAD-4DE9-A7B3-9D9B9C12272F}" srcOrd="0" destOrd="0" presId="urn:microsoft.com/office/officeart/2005/8/layout/chevron2"/>
    <dgm:cxn modelId="{BB64A3F4-5A9C-4DEE-88C1-3D49DC7393FB}" type="presParOf" srcId="{C8C0FACF-02FB-40BF-B209-2934AB575372}" destId="{31726E3E-C815-48DE-8F1E-F3B0F854210E}" srcOrd="1" destOrd="0" presId="urn:microsoft.com/office/officeart/2005/8/layout/chevron2"/>
    <dgm:cxn modelId="{90488593-9716-6C4F-8C0A-C2F936CAE1F0}" type="presParOf" srcId="{284520C8-53BB-47CF-B9C3-F2E44097DEEF}" destId="{15A2F7DE-F36F-E940-AA37-46051499421D}" srcOrd="5" destOrd="0" presId="urn:microsoft.com/office/officeart/2005/8/layout/chevron2"/>
    <dgm:cxn modelId="{0930ACAC-0B97-A648-9328-6303C5CB1E7C}" type="presParOf" srcId="{284520C8-53BB-47CF-B9C3-F2E44097DEEF}" destId="{07BB1703-F69A-A047-A9E8-18F201C94792}" srcOrd="6" destOrd="0" presId="urn:microsoft.com/office/officeart/2005/8/layout/chevron2"/>
    <dgm:cxn modelId="{3C1B5AA6-5597-204F-809A-923FF62E46C5}" type="presParOf" srcId="{07BB1703-F69A-A047-A9E8-18F201C94792}" destId="{EA7E7589-FAAA-FE42-8DE4-3F2E96B1BB08}" srcOrd="0" destOrd="0" presId="urn:microsoft.com/office/officeart/2005/8/layout/chevron2"/>
    <dgm:cxn modelId="{464C65E4-1CE7-2341-B1F6-0F84E3A1C5F3}" type="presParOf" srcId="{07BB1703-F69A-A047-A9E8-18F201C94792}" destId="{B10CDB5A-4FEA-0B4C-9CAD-62E29F4A99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FCB9B-FA59-2646-AB32-2A8B9FF7521C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192E8-C675-7749-8408-122EB64EE981}">
      <dgm:prSet phldrT="[Text]"/>
      <dgm:spPr/>
      <dgm:t>
        <a:bodyPr/>
        <a:lstStyle/>
        <a:p>
          <a:pPr rtl="0"/>
          <a:r>
            <a:rPr lang="en-US" dirty="0"/>
            <a:t>Loading Data</a:t>
          </a:r>
        </a:p>
      </dgm:t>
    </dgm:pt>
    <dgm:pt modelId="{F243B7BE-1D8C-374B-9346-D3BFB5D46D11}" type="parTrans" cxnId="{B4223CB6-9114-5844-A999-A13639B95264}">
      <dgm:prSet/>
      <dgm:spPr/>
      <dgm:t>
        <a:bodyPr/>
        <a:lstStyle/>
        <a:p>
          <a:endParaRPr lang="en-US"/>
        </a:p>
      </dgm:t>
    </dgm:pt>
    <dgm:pt modelId="{1E6ACA94-9442-3844-89A2-CCA5D28D6108}" type="sibTrans" cxnId="{B4223CB6-9114-5844-A999-A13639B95264}">
      <dgm:prSet/>
      <dgm:spPr/>
      <dgm:t>
        <a:bodyPr/>
        <a:lstStyle/>
        <a:p>
          <a:endParaRPr lang="en-US"/>
        </a:p>
      </dgm:t>
    </dgm:pt>
    <dgm:pt modelId="{55928829-ACDF-8146-A141-8FBB7AD911D8}">
      <dgm:prSet phldrT="[Text]" custT="1"/>
      <dgm:spPr/>
      <dgm:t>
        <a:bodyPr/>
        <a:lstStyle/>
        <a:p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Incidents</a:t>
          </a:r>
        </a:p>
      </dgm:t>
    </dgm:pt>
    <dgm:pt modelId="{0ED606A8-37F8-5342-923F-6C0B4FA01995}" type="parTrans" cxnId="{16E06E9F-81D9-4741-A3C3-0C896A0DB92C}">
      <dgm:prSet/>
      <dgm:spPr/>
      <dgm:t>
        <a:bodyPr/>
        <a:lstStyle/>
        <a:p>
          <a:endParaRPr lang="en-US"/>
        </a:p>
      </dgm:t>
    </dgm:pt>
    <dgm:pt modelId="{E86CF5D2-6CD3-7548-BBDD-BFE05F0F49B1}" type="sibTrans" cxnId="{16E06E9F-81D9-4741-A3C3-0C896A0DB92C}">
      <dgm:prSet/>
      <dgm:spPr/>
      <dgm:t>
        <a:bodyPr/>
        <a:lstStyle/>
        <a:p>
          <a:endParaRPr lang="en-US"/>
        </a:p>
      </dgm:t>
    </dgm:pt>
    <dgm:pt modelId="{0EBAABDC-61F4-0D48-BC24-A67B1B299960}">
      <dgm:prSet phldrT="[Text]"/>
      <dgm:spPr/>
      <dgm:t>
        <a:bodyPr/>
        <a:lstStyle/>
        <a:p>
          <a:pPr rtl="0"/>
          <a:r>
            <a:rPr lang="en-US" dirty="0"/>
            <a:t>Cleaning Data</a:t>
          </a:r>
        </a:p>
      </dgm:t>
    </dgm:pt>
    <dgm:pt modelId="{4B0947B3-1599-0848-ACCE-88A3639413F9}" type="parTrans" cxnId="{FA11E357-7E71-AF47-903C-1EBC2579B0CF}">
      <dgm:prSet/>
      <dgm:spPr/>
      <dgm:t>
        <a:bodyPr/>
        <a:lstStyle/>
        <a:p>
          <a:endParaRPr lang="en-US"/>
        </a:p>
      </dgm:t>
    </dgm:pt>
    <dgm:pt modelId="{04D6A6AD-89D3-0442-BE53-809162149BFC}" type="sibTrans" cxnId="{FA11E357-7E71-AF47-903C-1EBC2579B0CF}">
      <dgm:prSet/>
      <dgm:spPr/>
      <dgm:t>
        <a:bodyPr/>
        <a:lstStyle/>
        <a:p>
          <a:pPr rtl="0"/>
          <a:endParaRPr lang="en-US"/>
        </a:p>
      </dgm:t>
    </dgm:pt>
    <dgm:pt modelId="{035E7144-52B0-ED47-9340-9D1202A1E142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Python</a:t>
          </a:r>
        </a:p>
      </dgm:t>
    </dgm:pt>
    <dgm:pt modelId="{C2A01D6D-5D68-124C-8F18-91946A47FDC7}" type="parTrans" cxnId="{95BCB623-4A75-1643-B28D-2FB4AFB4022E}">
      <dgm:prSet/>
      <dgm:spPr/>
      <dgm:t>
        <a:bodyPr/>
        <a:lstStyle/>
        <a:p>
          <a:endParaRPr lang="en-US"/>
        </a:p>
      </dgm:t>
    </dgm:pt>
    <dgm:pt modelId="{B2E60363-34D2-FF4B-B6C3-CDA22D503B50}" type="sibTrans" cxnId="{95BCB623-4A75-1643-B28D-2FB4AFB4022E}">
      <dgm:prSet/>
      <dgm:spPr/>
      <dgm:t>
        <a:bodyPr/>
        <a:lstStyle/>
        <a:p>
          <a:endParaRPr lang="en-US"/>
        </a:p>
      </dgm:t>
    </dgm:pt>
    <dgm:pt modelId="{F4153146-798B-1E4F-AF24-1CF826F9F5C8}">
      <dgm:prSet phldrT="[Text]"/>
      <dgm:spPr/>
      <dgm:t>
        <a:bodyPr/>
        <a:lstStyle/>
        <a:p>
          <a:pPr rtl="0"/>
          <a:r>
            <a:rPr lang="en-US" dirty="0"/>
            <a:t>Storing Data</a:t>
          </a:r>
        </a:p>
      </dgm:t>
    </dgm:pt>
    <dgm:pt modelId="{BC9661D7-6985-6C40-B190-DFB8E92708EE}" type="parTrans" cxnId="{F4D67A6C-F361-E143-9134-1E841593AA7A}">
      <dgm:prSet/>
      <dgm:spPr/>
      <dgm:t>
        <a:bodyPr/>
        <a:lstStyle/>
        <a:p>
          <a:endParaRPr lang="en-US"/>
        </a:p>
      </dgm:t>
    </dgm:pt>
    <dgm:pt modelId="{3DDC035B-2FD8-E84F-80EE-69C6F143D163}" type="sibTrans" cxnId="{F4D67A6C-F361-E143-9134-1E841593AA7A}">
      <dgm:prSet/>
      <dgm:spPr/>
      <dgm:t>
        <a:bodyPr/>
        <a:lstStyle/>
        <a:p>
          <a:endParaRPr lang="en-US"/>
        </a:p>
      </dgm:t>
    </dgm:pt>
    <dgm:pt modelId="{8B7AA55F-0892-2941-A4B7-D866E7ED6056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PostgreSQL</a:t>
          </a:r>
        </a:p>
      </dgm:t>
    </dgm:pt>
    <dgm:pt modelId="{A282A6BE-9E47-4F45-B2F2-7AAE146B3523}" type="parTrans" cxnId="{9EF259E3-972D-604F-A93F-5A9077008E5B}">
      <dgm:prSet/>
      <dgm:spPr/>
      <dgm:t>
        <a:bodyPr/>
        <a:lstStyle/>
        <a:p>
          <a:endParaRPr lang="en-US"/>
        </a:p>
      </dgm:t>
    </dgm:pt>
    <dgm:pt modelId="{C05DE7F4-8553-0D4D-8262-BB6876D9F9EB}" type="sibTrans" cxnId="{9EF259E3-972D-604F-A93F-5A9077008E5B}">
      <dgm:prSet/>
      <dgm:spPr/>
      <dgm:t>
        <a:bodyPr/>
        <a:lstStyle/>
        <a:p>
          <a:endParaRPr lang="en-US"/>
        </a:p>
      </dgm:t>
    </dgm:pt>
    <dgm:pt modelId="{C0F908AD-6738-2B4E-83D0-58892CEFFB3B}">
      <dgm:prSet/>
      <dgm:spPr/>
      <dgm:t>
        <a:bodyPr/>
        <a:lstStyle/>
        <a:p>
          <a:pPr rtl="0"/>
          <a:endParaRPr lang="en-US" sz="1800" kern="1200" dirty="0"/>
        </a:p>
      </dgm:t>
    </dgm:pt>
    <dgm:pt modelId="{8B456C39-CAAC-DD49-83DE-D39A62DF7C15}" type="parTrans" cxnId="{8CA8BFE6-9697-5442-A4A7-BC89AE37A6F6}">
      <dgm:prSet/>
      <dgm:spPr/>
      <dgm:t>
        <a:bodyPr/>
        <a:lstStyle/>
        <a:p>
          <a:endParaRPr lang="en-US"/>
        </a:p>
      </dgm:t>
    </dgm:pt>
    <dgm:pt modelId="{9BAB4A22-B022-8B49-9367-A40AC84AD0C5}" type="sibTrans" cxnId="{8CA8BFE6-9697-5442-A4A7-BC89AE37A6F6}">
      <dgm:prSet/>
      <dgm:spPr/>
      <dgm:t>
        <a:bodyPr/>
        <a:lstStyle/>
        <a:p>
          <a:endParaRPr lang="en-US"/>
        </a:p>
      </dgm:t>
    </dgm:pt>
    <dgm:pt modelId="{32A80A3C-B4C7-C942-869C-7B3F922F1EE6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Perimeters</a:t>
          </a:r>
        </a:p>
      </dgm:t>
    </dgm:pt>
    <dgm:pt modelId="{7354FB48-7034-7445-849D-CC27BA269B79}" type="parTrans" cxnId="{E1FB9E8A-825B-3A4F-A38A-B53204BD28A2}">
      <dgm:prSet/>
      <dgm:spPr/>
      <dgm:t>
        <a:bodyPr/>
        <a:lstStyle/>
        <a:p>
          <a:endParaRPr lang="en-US"/>
        </a:p>
      </dgm:t>
    </dgm:pt>
    <dgm:pt modelId="{307E5B8E-A8E7-9142-8E22-2525EC0F2195}" type="sibTrans" cxnId="{E1FB9E8A-825B-3A4F-A38A-B53204BD28A2}">
      <dgm:prSet/>
      <dgm:spPr/>
      <dgm:t>
        <a:bodyPr/>
        <a:lstStyle/>
        <a:p>
          <a:endParaRPr lang="en-US"/>
        </a:p>
      </dgm:t>
    </dgm:pt>
    <dgm:pt modelId="{FC297E7B-504F-B34D-AED3-B6CE37451C23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Pandas</a:t>
          </a:r>
        </a:p>
      </dgm:t>
    </dgm:pt>
    <dgm:pt modelId="{3731A2E9-93E9-1F4E-8709-2ECD7BAC1056}" type="parTrans" cxnId="{0F25842B-1272-5B41-9C7A-6BD522353F2D}">
      <dgm:prSet/>
      <dgm:spPr/>
      <dgm:t>
        <a:bodyPr/>
        <a:lstStyle/>
        <a:p>
          <a:endParaRPr lang="en-US"/>
        </a:p>
      </dgm:t>
    </dgm:pt>
    <dgm:pt modelId="{52FDAB0F-6471-7F41-9219-A7861899DC4C}" type="sibTrans" cxnId="{0F25842B-1272-5B41-9C7A-6BD522353F2D}">
      <dgm:prSet/>
      <dgm:spPr/>
      <dgm:t>
        <a:bodyPr/>
        <a:lstStyle/>
        <a:p>
          <a:endParaRPr lang="en-US"/>
        </a:p>
      </dgm:t>
    </dgm:pt>
    <dgm:pt modelId="{7F7D16DF-4494-3147-AEB4-51BAABAA4B32}">
      <dgm:prSet/>
      <dgm:spPr/>
      <dgm:t>
        <a:bodyPr/>
        <a:lstStyle/>
        <a:p>
          <a:pPr rtl="0"/>
          <a:r>
            <a:rPr lang="en-US" dirty="0"/>
            <a:t>Machine Learning Modeling</a:t>
          </a:r>
        </a:p>
      </dgm:t>
    </dgm:pt>
    <dgm:pt modelId="{233F0C62-2F4C-EF47-94AB-44BBA17FFF61}" type="parTrans" cxnId="{43E67266-2B75-BE4B-8B23-C5683FDE1755}">
      <dgm:prSet/>
      <dgm:spPr/>
      <dgm:t>
        <a:bodyPr/>
        <a:lstStyle/>
        <a:p>
          <a:endParaRPr lang="en-US"/>
        </a:p>
      </dgm:t>
    </dgm:pt>
    <dgm:pt modelId="{7B74C988-4FB4-9446-9F06-C93C08EB4AFA}" type="sibTrans" cxnId="{43E67266-2B75-BE4B-8B23-C5683FDE1755}">
      <dgm:prSet/>
      <dgm:spPr/>
      <dgm:t>
        <a:bodyPr/>
        <a:lstStyle/>
        <a:p>
          <a:endParaRPr lang="en-US"/>
        </a:p>
      </dgm:t>
    </dgm:pt>
    <dgm:pt modelId="{38A13301-458C-4947-8013-A24518F5373E}">
      <dgm:prSet custT="1"/>
      <dgm:spPr/>
      <dgm:t>
        <a:bodyPr/>
        <a:lstStyle/>
        <a:p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Logistic Regression</a:t>
          </a:r>
        </a:p>
      </dgm:t>
    </dgm:pt>
    <dgm:pt modelId="{B5924C53-F4D0-AE46-AD77-299B0F938773}" type="parTrans" cxnId="{470F3E93-A86E-1B43-B0B9-CFC55E0A182C}">
      <dgm:prSet/>
      <dgm:spPr/>
      <dgm:t>
        <a:bodyPr/>
        <a:lstStyle/>
        <a:p>
          <a:endParaRPr lang="en-US"/>
        </a:p>
      </dgm:t>
    </dgm:pt>
    <dgm:pt modelId="{08D22ED5-863C-1B47-B0F5-C032A78C47E5}" type="sibTrans" cxnId="{470F3E93-A86E-1B43-B0B9-CFC55E0A182C}">
      <dgm:prSet/>
      <dgm:spPr/>
      <dgm:t>
        <a:bodyPr/>
        <a:lstStyle/>
        <a:p>
          <a:endParaRPr lang="en-US"/>
        </a:p>
      </dgm:t>
    </dgm:pt>
    <dgm:pt modelId="{10EDCAAA-0DCE-EE46-B5A6-7562200F0CC0}" type="pres">
      <dgm:prSet presAssocID="{80CFCB9B-FA59-2646-AB32-2A8B9FF7521C}" presName="linearFlow" presStyleCnt="0">
        <dgm:presLayoutVars>
          <dgm:dir/>
          <dgm:animLvl val="lvl"/>
          <dgm:resizeHandles val="exact"/>
        </dgm:presLayoutVars>
      </dgm:prSet>
      <dgm:spPr/>
    </dgm:pt>
    <dgm:pt modelId="{50CFB384-5561-6D40-B0D1-12F4C8227AE7}" type="pres">
      <dgm:prSet presAssocID="{E5D192E8-C675-7749-8408-122EB64EE981}" presName="composite" presStyleCnt="0"/>
      <dgm:spPr/>
    </dgm:pt>
    <dgm:pt modelId="{63E2C99E-A0CA-7241-8210-7CA042F5ACCA}" type="pres">
      <dgm:prSet presAssocID="{E5D192E8-C675-7749-8408-122EB64EE9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05F57A-89E7-7D41-B592-D4DBF9FAB10E}" type="pres">
      <dgm:prSet presAssocID="{E5D192E8-C675-7749-8408-122EB64EE981}" presName="parSh" presStyleLbl="node1" presStyleIdx="0" presStyleCnt="4"/>
      <dgm:spPr/>
    </dgm:pt>
    <dgm:pt modelId="{8869D0AA-A4B6-C349-BBFB-012AEC9453DB}" type="pres">
      <dgm:prSet presAssocID="{E5D192E8-C675-7749-8408-122EB64EE981}" presName="desTx" presStyleLbl="fgAcc1" presStyleIdx="0" presStyleCnt="4">
        <dgm:presLayoutVars>
          <dgm:bulletEnabled val="1"/>
        </dgm:presLayoutVars>
      </dgm:prSet>
      <dgm:spPr/>
    </dgm:pt>
    <dgm:pt modelId="{805E03EA-20D7-5549-A75C-8767CEB8CA1E}" type="pres">
      <dgm:prSet presAssocID="{1E6ACA94-9442-3844-89A2-CCA5D28D6108}" presName="sibTrans" presStyleLbl="sibTrans2D1" presStyleIdx="0" presStyleCnt="3"/>
      <dgm:spPr/>
    </dgm:pt>
    <dgm:pt modelId="{74159825-421C-D048-B446-253AF848BE30}" type="pres">
      <dgm:prSet presAssocID="{1E6ACA94-9442-3844-89A2-CCA5D28D6108}" presName="connTx" presStyleLbl="sibTrans2D1" presStyleIdx="0" presStyleCnt="3"/>
      <dgm:spPr/>
    </dgm:pt>
    <dgm:pt modelId="{0DBEA687-E197-9240-891D-1B637B5F0CF6}" type="pres">
      <dgm:prSet presAssocID="{0EBAABDC-61F4-0D48-BC24-A67B1B299960}" presName="composite" presStyleCnt="0"/>
      <dgm:spPr/>
    </dgm:pt>
    <dgm:pt modelId="{F584E112-562A-844D-B306-D9604FEFFA91}" type="pres">
      <dgm:prSet presAssocID="{0EBAABDC-61F4-0D48-BC24-A67B1B29996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AA9E4C-6DEE-7840-9E1F-5CFDE7B8513D}" type="pres">
      <dgm:prSet presAssocID="{0EBAABDC-61F4-0D48-BC24-A67B1B299960}" presName="parSh" presStyleLbl="node1" presStyleIdx="1" presStyleCnt="4"/>
      <dgm:spPr/>
    </dgm:pt>
    <dgm:pt modelId="{726F4F89-83B7-8742-94CA-82DA9AF75C7A}" type="pres">
      <dgm:prSet presAssocID="{0EBAABDC-61F4-0D48-BC24-A67B1B299960}" presName="desTx" presStyleLbl="fgAcc1" presStyleIdx="1" presStyleCnt="4">
        <dgm:presLayoutVars>
          <dgm:bulletEnabled val="1"/>
        </dgm:presLayoutVars>
      </dgm:prSet>
      <dgm:spPr/>
    </dgm:pt>
    <dgm:pt modelId="{D5294205-F477-BD44-99B8-EE5D47F22DAD}" type="pres">
      <dgm:prSet presAssocID="{04D6A6AD-89D3-0442-BE53-809162149BFC}" presName="sibTrans" presStyleLbl="sibTrans2D1" presStyleIdx="1" presStyleCnt="3"/>
      <dgm:spPr/>
    </dgm:pt>
    <dgm:pt modelId="{774DEB6A-6595-0748-B64B-9725B6E252DF}" type="pres">
      <dgm:prSet presAssocID="{04D6A6AD-89D3-0442-BE53-809162149BFC}" presName="connTx" presStyleLbl="sibTrans2D1" presStyleIdx="1" presStyleCnt="3"/>
      <dgm:spPr/>
    </dgm:pt>
    <dgm:pt modelId="{14BA8EA5-27F0-3E42-A463-4FA03EB765EE}" type="pres">
      <dgm:prSet presAssocID="{F4153146-798B-1E4F-AF24-1CF826F9F5C8}" presName="composite" presStyleCnt="0"/>
      <dgm:spPr/>
    </dgm:pt>
    <dgm:pt modelId="{99597125-ACB8-9041-BA92-66AFD077459D}" type="pres">
      <dgm:prSet presAssocID="{F4153146-798B-1E4F-AF24-1CF826F9F5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C82E46-A9AF-1244-9F4D-46A860E42EF2}" type="pres">
      <dgm:prSet presAssocID="{F4153146-798B-1E4F-AF24-1CF826F9F5C8}" presName="parSh" presStyleLbl="node1" presStyleIdx="2" presStyleCnt="4"/>
      <dgm:spPr/>
    </dgm:pt>
    <dgm:pt modelId="{C0869FD8-21D6-4D43-96AF-E745D3A95414}" type="pres">
      <dgm:prSet presAssocID="{F4153146-798B-1E4F-AF24-1CF826F9F5C8}" presName="desTx" presStyleLbl="fgAcc1" presStyleIdx="2" presStyleCnt="4">
        <dgm:presLayoutVars>
          <dgm:bulletEnabled val="1"/>
        </dgm:presLayoutVars>
      </dgm:prSet>
      <dgm:spPr/>
    </dgm:pt>
    <dgm:pt modelId="{3D820458-33E6-CD4A-9E17-A3B9960C088F}" type="pres">
      <dgm:prSet presAssocID="{3DDC035B-2FD8-E84F-80EE-69C6F143D163}" presName="sibTrans" presStyleLbl="sibTrans2D1" presStyleIdx="2" presStyleCnt="3"/>
      <dgm:spPr/>
    </dgm:pt>
    <dgm:pt modelId="{C14B562D-944D-A145-BB24-DF72F0BBD529}" type="pres">
      <dgm:prSet presAssocID="{3DDC035B-2FD8-E84F-80EE-69C6F143D163}" presName="connTx" presStyleLbl="sibTrans2D1" presStyleIdx="2" presStyleCnt="3"/>
      <dgm:spPr/>
    </dgm:pt>
    <dgm:pt modelId="{756E8BE9-2969-3546-9A96-7420A780B11D}" type="pres">
      <dgm:prSet presAssocID="{7F7D16DF-4494-3147-AEB4-51BAABAA4B32}" presName="composite" presStyleCnt="0"/>
      <dgm:spPr/>
    </dgm:pt>
    <dgm:pt modelId="{AB008163-3CEA-EE4E-8E3A-2B3F26DBB1A7}" type="pres">
      <dgm:prSet presAssocID="{7F7D16DF-4494-3147-AEB4-51BAABAA4B3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44BA91-19D6-894C-BECB-074C4C56A134}" type="pres">
      <dgm:prSet presAssocID="{7F7D16DF-4494-3147-AEB4-51BAABAA4B32}" presName="parSh" presStyleLbl="node1" presStyleIdx="3" presStyleCnt="4"/>
      <dgm:spPr/>
    </dgm:pt>
    <dgm:pt modelId="{D1345AA7-4E57-184A-92AC-56402DD7A763}" type="pres">
      <dgm:prSet presAssocID="{7F7D16DF-4494-3147-AEB4-51BAABAA4B3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DE48B11-F75A-AE41-96DF-B1A90221CA0D}" type="presOf" srcId="{1E6ACA94-9442-3844-89A2-CCA5D28D6108}" destId="{74159825-421C-D048-B446-253AF848BE30}" srcOrd="1" destOrd="0" presId="urn:microsoft.com/office/officeart/2005/8/layout/process3"/>
    <dgm:cxn modelId="{95BCB623-4A75-1643-B28D-2FB4AFB4022E}" srcId="{0EBAABDC-61F4-0D48-BC24-A67B1B299960}" destId="{035E7144-52B0-ED47-9340-9D1202A1E142}" srcOrd="0" destOrd="0" parTransId="{C2A01D6D-5D68-124C-8F18-91946A47FDC7}" sibTransId="{B2E60363-34D2-FF4B-B6C3-CDA22D503B50}"/>
    <dgm:cxn modelId="{BE89C025-8ED8-1848-9BA0-9EF9ED9DE936}" type="presOf" srcId="{F4153146-798B-1E4F-AF24-1CF826F9F5C8}" destId="{99597125-ACB8-9041-BA92-66AFD077459D}" srcOrd="0" destOrd="0" presId="urn:microsoft.com/office/officeart/2005/8/layout/process3"/>
    <dgm:cxn modelId="{B44D0F2B-86A7-044C-8ABE-3FEC7AAF6916}" type="presOf" srcId="{035E7144-52B0-ED47-9340-9D1202A1E142}" destId="{726F4F89-83B7-8742-94CA-82DA9AF75C7A}" srcOrd="0" destOrd="0" presId="urn:microsoft.com/office/officeart/2005/8/layout/process3"/>
    <dgm:cxn modelId="{0F25842B-1272-5B41-9C7A-6BD522353F2D}" srcId="{0EBAABDC-61F4-0D48-BC24-A67B1B299960}" destId="{FC297E7B-504F-B34D-AED3-B6CE37451C23}" srcOrd="1" destOrd="0" parTransId="{3731A2E9-93E9-1F4E-8709-2ECD7BAC1056}" sibTransId="{52FDAB0F-6471-7F41-9219-A7861899DC4C}"/>
    <dgm:cxn modelId="{FA11E357-7E71-AF47-903C-1EBC2579B0CF}" srcId="{80CFCB9B-FA59-2646-AB32-2A8B9FF7521C}" destId="{0EBAABDC-61F4-0D48-BC24-A67B1B299960}" srcOrd="1" destOrd="0" parTransId="{4B0947B3-1599-0848-ACCE-88A3639413F9}" sibTransId="{04D6A6AD-89D3-0442-BE53-809162149BFC}"/>
    <dgm:cxn modelId="{7A7EF15B-A8AA-7145-AD81-9178BFB82537}" type="presOf" srcId="{7F7D16DF-4494-3147-AEB4-51BAABAA4B32}" destId="{1944BA91-19D6-894C-BECB-074C4C56A134}" srcOrd="1" destOrd="0" presId="urn:microsoft.com/office/officeart/2005/8/layout/process3"/>
    <dgm:cxn modelId="{B8376165-DA18-5B4D-BB1E-C8A5F7FC8E2E}" type="presOf" srcId="{1E6ACA94-9442-3844-89A2-CCA5D28D6108}" destId="{805E03EA-20D7-5549-A75C-8767CEB8CA1E}" srcOrd="0" destOrd="0" presId="urn:microsoft.com/office/officeart/2005/8/layout/process3"/>
    <dgm:cxn modelId="{43E67266-2B75-BE4B-8B23-C5683FDE1755}" srcId="{80CFCB9B-FA59-2646-AB32-2A8B9FF7521C}" destId="{7F7D16DF-4494-3147-AEB4-51BAABAA4B32}" srcOrd="3" destOrd="0" parTransId="{233F0C62-2F4C-EF47-94AB-44BBA17FFF61}" sibTransId="{7B74C988-4FB4-9446-9F06-C93C08EB4AFA}"/>
    <dgm:cxn modelId="{275A9966-5FC7-5C49-9516-9D7FB5459359}" type="presOf" srcId="{55928829-ACDF-8146-A141-8FBB7AD911D8}" destId="{8869D0AA-A4B6-C349-BBFB-012AEC9453DB}" srcOrd="0" destOrd="0" presId="urn:microsoft.com/office/officeart/2005/8/layout/process3"/>
    <dgm:cxn modelId="{CDB4FE69-2C95-4347-BFE0-1AD510DC9E3B}" type="presOf" srcId="{FC297E7B-504F-B34D-AED3-B6CE37451C23}" destId="{726F4F89-83B7-8742-94CA-82DA9AF75C7A}" srcOrd="0" destOrd="1" presId="urn:microsoft.com/office/officeart/2005/8/layout/process3"/>
    <dgm:cxn modelId="{D539766C-C392-2C45-9AC8-B2473285E8F5}" type="presOf" srcId="{E5D192E8-C675-7749-8408-122EB64EE981}" destId="{63E2C99E-A0CA-7241-8210-7CA042F5ACCA}" srcOrd="0" destOrd="0" presId="urn:microsoft.com/office/officeart/2005/8/layout/process3"/>
    <dgm:cxn modelId="{F4D67A6C-F361-E143-9134-1E841593AA7A}" srcId="{80CFCB9B-FA59-2646-AB32-2A8B9FF7521C}" destId="{F4153146-798B-1E4F-AF24-1CF826F9F5C8}" srcOrd="2" destOrd="0" parTransId="{BC9661D7-6985-6C40-B190-DFB8E92708EE}" sibTransId="{3DDC035B-2FD8-E84F-80EE-69C6F143D163}"/>
    <dgm:cxn modelId="{13EA5B6E-180C-7144-BA82-FFC15B338EFC}" type="presOf" srcId="{F4153146-798B-1E4F-AF24-1CF826F9F5C8}" destId="{CFC82E46-A9AF-1244-9F4D-46A860E42EF2}" srcOrd="1" destOrd="0" presId="urn:microsoft.com/office/officeart/2005/8/layout/process3"/>
    <dgm:cxn modelId="{A49D4A71-D3AE-CF47-B76A-AC8457A6D921}" type="presOf" srcId="{0EBAABDC-61F4-0D48-BC24-A67B1B299960}" destId="{80AA9E4C-6DEE-7840-9E1F-5CFDE7B8513D}" srcOrd="1" destOrd="0" presId="urn:microsoft.com/office/officeart/2005/8/layout/process3"/>
    <dgm:cxn modelId="{75B47587-A3FB-A34D-9972-938AF932F32A}" type="presOf" srcId="{8B7AA55F-0892-2941-A4B7-D866E7ED6056}" destId="{C0869FD8-21D6-4D43-96AF-E745D3A95414}" srcOrd="0" destOrd="0" presId="urn:microsoft.com/office/officeart/2005/8/layout/process3"/>
    <dgm:cxn modelId="{1139B388-5C07-5341-AFDA-B7CC9739F5B0}" type="presOf" srcId="{32A80A3C-B4C7-C942-869C-7B3F922F1EE6}" destId="{8869D0AA-A4B6-C349-BBFB-012AEC9453DB}" srcOrd="0" destOrd="1" presId="urn:microsoft.com/office/officeart/2005/8/layout/process3"/>
    <dgm:cxn modelId="{0CDD8A8A-58E3-9E49-90E7-4289A3A6F690}" type="presOf" srcId="{80CFCB9B-FA59-2646-AB32-2A8B9FF7521C}" destId="{10EDCAAA-0DCE-EE46-B5A6-7562200F0CC0}" srcOrd="0" destOrd="0" presId="urn:microsoft.com/office/officeart/2005/8/layout/process3"/>
    <dgm:cxn modelId="{E1FB9E8A-825B-3A4F-A38A-B53204BD28A2}" srcId="{E5D192E8-C675-7749-8408-122EB64EE981}" destId="{32A80A3C-B4C7-C942-869C-7B3F922F1EE6}" srcOrd="1" destOrd="0" parTransId="{7354FB48-7034-7445-849D-CC27BA269B79}" sibTransId="{307E5B8E-A8E7-9142-8E22-2525EC0F2195}"/>
    <dgm:cxn modelId="{28AC898D-E20E-F740-B65B-6E833A616888}" type="presOf" srcId="{3DDC035B-2FD8-E84F-80EE-69C6F143D163}" destId="{C14B562D-944D-A145-BB24-DF72F0BBD529}" srcOrd="1" destOrd="0" presId="urn:microsoft.com/office/officeart/2005/8/layout/process3"/>
    <dgm:cxn modelId="{470F3E93-A86E-1B43-B0B9-CFC55E0A182C}" srcId="{7F7D16DF-4494-3147-AEB4-51BAABAA4B32}" destId="{38A13301-458C-4947-8013-A24518F5373E}" srcOrd="0" destOrd="0" parTransId="{B5924C53-F4D0-AE46-AD77-299B0F938773}" sibTransId="{08D22ED5-863C-1B47-B0F5-C032A78C47E5}"/>
    <dgm:cxn modelId="{EF265298-B985-BC40-8AF5-7C123D11E1B6}" type="presOf" srcId="{04D6A6AD-89D3-0442-BE53-809162149BFC}" destId="{D5294205-F477-BD44-99B8-EE5D47F22DAD}" srcOrd="0" destOrd="0" presId="urn:microsoft.com/office/officeart/2005/8/layout/process3"/>
    <dgm:cxn modelId="{ECA2B998-A51A-6F4B-9FF7-0AC93AB02D28}" type="presOf" srcId="{7F7D16DF-4494-3147-AEB4-51BAABAA4B32}" destId="{AB008163-3CEA-EE4E-8E3A-2B3F26DBB1A7}" srcOrd="0" destOrd="0" presId="urn:microsoft.com/office/officeart/2005/8/layout/process3"/>
    <dgm:cxn modelId="{F485619E-CBB8-6044-ACDC-D5BFBF8A09EB}" type="presOf" srcId="{38A13301-458C-4947-8013-A24518F5373E}" destId="{D1345AA7-4E57-184A-92AC-56402DD7A763}" srcOrd="0" destOrd="0" presId="urn:microsoft.com/office/officeart/2005/8/layout/process3"/>
    <dgm:cxn modelId="{16E06E9F-81D9-4741-A3C3-0C896A0DB92C}" srcId="{E5D192E8-C675-7749-8408-122EB64EE981}" destId="{55928829-ACDF-8146-A141-8FBB7AD911D8}" srcOrd="0" destOrd="0" parTransId="{0ED606A8-37F8-5342-923F-6C0B4FA01995}" sibTransId="{E86CF5D2-6CD3-7548-BBDD-BFE05F0F49B1}"/>
    <dgm:cxn modelId="{24E608AB-960C-6848-9430-01F29BB9DDEE}" type="presOf" srcId="{3DDC035B-2FD8-E84F-80EE-69C6F143D163}" destId="{3D820458-33E6-CD4A-9E17-A3B9960C088F}" srcOrd="0" destOrd="0" presId="urn:microsoft.com/office/officeart/2005/8/layout/process3"/>
    <dgm:cxn modelId="{B4223CB6-9114-5844-A999-A13639B95264}" srcId="{80CFCB9B-FA59-2646-AB32-2A8B9FF7521C}" destId="{E5D192E8-C675-7749-8408-122EB64EE981}" srcOrd="0" destOrd="0" parTransId="{F243B7BE-1D8C-374B-9346-D3BFB5D46D11}" sibTransId="{1E6ACA94-9442-3844-89A2-CCA5D28D6108}"/>
    <dgm:cxn modelId="{8302B8C8-606E-0B4B-9FA0-64B5455C5044}" type="presOf" srcId="{E5D192E8-C675-7749-8408-122EB64EE981}" destId="{AA05F57A-89E7-7D41-B592-D4DBF9FAB10E}" srcOrd="1" destOrd="0" presId="urn:microsoft.com/office/officeart/2005/8/layout/process3"/>
    <dgm:cxn modelId="{9EF259E3-972D-604F-A93F-5A9077008E5B}" srcId="{F4153146-798B-1E4F-AF24-1CF826F9F5C8}" destId="{8B7AA55F-0892-2941-A4B7-D866E7ED6056}" srcOrd="0" destOrd="0" parTransId="{A282A6BE-9E47-4F45-B2F2-7AAE146B3523}" sibTransId="{C05DE7F4-8553-0D4D-8262-BB6876D9F9EB}"/>
    <dgm:cxn modelId="{8CA8BFE6-9697-5442-A4A7-BC89AE37A6F6}" srcId="{8B7AA55F-0892-2941-A4B7-D866E7ED6056}" destId="{C0F908AD-6738-2B4E-83D0-58892CEFFB3B}" srcOrd="0" destOrd="0" parTransId="{8B456C39-CAAC-DD49-83DE-D39A62DF7C15}" sibTransId="{9BAB4A22-B022-8B49-9367-A40AC84AD0C5}"/>
    <dgm:cxn modelId="{DA8412E7-6729-7745-919B-6648355D757F}" type="presOf" srcId="{0EBAABDC-61F4-0D48-BC24-A67B1B299960}" destId="{F584E112-562A-844D-B306-D9604FEFFA91}" srcOrd="0" destOrd="0" presId="urn:microsoft.com/office/officeart/2005/8/layout/process3"/>
    <dgm:cxn modelId="{1F7E7DE9-9334-1346-A9A2-F67E3C148B98}" type="presOf" srcId="{C0F908AD-6738-2B4E-83D0-58892CEFFB3B}" destId="{C0869FD8-21D6-4D43-96AF-E745D3A95414}" srcOrd="0" destOrd="1" presId="urn:microsoft.com/office/officeart/2005/8/layout/process3"/>
    <dgm:cxn modelId="{63EB47EC-E30A-0C4B-884A-038DAEF848FD}" type="presOf" srcId="{04D6A6AD-89D3-0442-BE53-809162149BFC}" destId="{774DEB6A-6595-0748-B64B-9725B6E252DF}" srcOrd="1" destOrd="0" presId="urn:microsoft.com/office/officeart/2005/8/layout/process3"/>
    <dgm:cxn modelId="{E905BF28-785E-0D4F-B43F-CF3A29843C25}" type="presParOf" srcId="{10EDCAAA-0DCE-EE46-B5A6-7562200F0CC0}" destId="{50CFB384-5561-6D40-B0D1-12F4C8227AE7}" srcOrd="0" destOrd="0" presId="urn:microsoft.com/office/officeart/2005/8/layout/process3"/>
    <dgm:cxn modelId="{85B0D8CA-4A9A-984F-BEEE-0B5266A6E69F}" type="presParOf" srcId="{50CFB384-5561-6D40-B0D1-12F4C8227AE7}" destId="{63E2C99E-A0CA-7241-8210-7CA042F5ACCA}" srcOrd="0" destOrd="0" presId="urn:microsoft.com/office/officeart/2005/8/layout/process3"/>
    <dgm:cxn modelId="{6B403794-733F-FC46-B04B-33B776244304}" type="presParOf" srcId="{50CFB384-5561-6D40-B0D1-12F4C8227AE7}" destId="{AA05F57A-89E7-7D41-B592-D4DBF9FAB10E}" srcOrd="1" destOrd="0" presId="urn:microsoft.com/office/officeart/2005/8/layout/process3"/>
    <dgm:cxn modelId="{1F90A9FB-6949-5D4C-94C5-F0B872DF3F85}" type="presParOf" srcId="{50CFB384-5561-6D40-B0D1-12F4C8227AE7}" destId="{8869D0AA-A4B6-C349-BBFB-012AEC9453DB}" srcOrd="2" destOrd="0" presId="urn:microsoft.com/office/officeart/2005/8/layout/process3"/>
    <dgm:cxn modelId="{8FBDFE1A-3AEA-F54A-BA61-798FB96359EC}" type="presParOf" srcId="{10EDCAAA-0DCE-EE46-B5A6-7562200F0CC0}" destId="{805E03EA-20D7-5549-A75C-8767CEB8CA1E}" srcOrd="1" destOrd="0" presId="urn:microsoft.com/office/officeart/2005/8/layout/process3"/>
    <dgm:cxn modelId="{3A69F915-B241-ED4B-ACE8-69AA02EA7FF9}" type="presParOf" srcId="{805E03EA-20D7-5549-A75C-8767CEB8CA1E}" destId="{74159825-421C-D048-B446-253AF848BE30}" srcOrd="0" destOrd="0" presId="urn:microsoft.com/office/officeart/2005/8/layout/process3"/>
    <dgm:cxn modelId="{52C8D628-4D65-FC49-BDC0-60DE30A5306F}" type="presParOf" srcId="{10EDCAAA-0DCE-EE46-B5A6-7562200F0CC0}" destId="{0DBEA687-E197-9240-891D-1B637B5F0CF6}" srcOrd="2" destOrd="0" presId="urn:microsoft.com/office/officeart/2005/8/layout/process3"/>
    <dgm:cxn modelId="{F386AB49-0BDE-554E-9F8D-B1A489D0E923}" type="presParOf" srcId="{0DBEA687-E197-9240-891D-1B637B5F0CF6}" destId="{F584E112-562A-844D-B306-D9604FEFFA91}" srcOrd="0" destOrd="0" presId="urn:microsoft.com/office/officeart/2005/8/layout/process3"/>
    <dgm:cxn modelId="{43E3610C-9B68-BD4E-8B02-E2BD6D4133FB}" type="presParOf" srcId="{0DBEA687-E197-9240-891D-1B637B5F0CF6}" destId="{80AA9E4C-6DEE-7840-9E1F-5CFDE7B8513D}" srcOrd="1" destOrd="0" presId="urn:microsoft.com/office/officeart/2005/8/layout/process3"/>
    <dgm:cxn modelId="{930D13D0-E79E-D144-BB36-51AEE6777EA1}" type="presParOf" srcId="{0DBEA687-E197-9240-891D-1B637B5F0CF6}" destId="{726F4F89-83B7-8742-94CA-82DA9AF75C7A}" srcOrd="2" destOrd="0" presId="urn:microsoft.com/office/officeart/2005/8/layout/process3"/>
    <dgm:cxn modelId="{EDC17CCD-5286-CB48-86C7-1E4F156E407E}" type="presParOf" srcId="{10EDCAAA-0DCE-EE46-B5A6-7562200F0CC0}" destId="{D5294205-F477-BD44-99B8-EE5D47F22DAD}" srcOrd="3" destOrd="0" presId="urn:microsoft.com/office/officeart/2005/8/layout/process3"/>
    <dgm:cxn modelId="{7BD469F5-7D99-584E-BD89-0957B92AE39E}" type="presParOf" srcId="{D5294205-F477-BD44-99B8-EE5D47F22DAD}" destId="{774DEB6A-6595-0748-B64B-9725B6E252DF}" srcOrd="0" destOrd="0" presId="urn:microsoft.com/office/officeart/2005/8/layout/process3"/>
    <dgm:cxn modelId="{0CE1AEA6-9659-9448-AFD1-5D45A4218C6E}" type="presParOf" srcId="{10EDCAAA-0DCE-EE46-B5A6-7562200F0CC0}" destId="{14BA8EA5-27F0-3E42-A463-4FA03EB765EE}" srcOrd="4" destOrd="0" presId="urn:microsoft.com/office/officeart/2005/8/layout/process3"/>
    <dgm:cxn modelId="{E5967A60-42C9-AC46-8E68-24C0F35A2EEA}" type="presParOf" srcId="{14BA8EA5-27F0-3E42-A463-4FA03EB765EE}" destId="{99597125-ACB8-9041-BA92-66AFD077459D}" srcOrd="0" destOrd="0" presId="urn:microsoft.com/office/officeart/2005/8/layout/process3"/>
    <dgm:cxn modelId="{86CDB121-BD6E-2C4A-98CE-C22172A9A127}" type="presParOf" srcId="{14BA8EA5-27F0-3E42-A463-4FA03EB765EE}" destId="{CFC82E46-A9AF-1244-9F4D-46A860E42EF2}" srcOrd="1" destOrd="0" presId="urn:microsoft.com/office/officeart/2005/8/layout/process3"/>
    <dgm:cxn modelId="{AE596FFF-E296-E04B-B574-F290A497D9C9}" type="presParOf" srcId="{14BA8EA5-27F0-3E42-A463-4FA03EB765EE}" destId="{C0869FD8-21D6-4D43-96AF-E745D3A95414}" srcOrd="2" destOrd="0" presId="urn:microsoft.com/office/officeart/2005/8/layout/process3"/>
    <dgm:cxn modelId="{95F7A832-7DB7-0242-A54C-1DD4C80C5C9A}" type="presParOf" srcId="{10EDCAAA-0DCE-EE46-B5A6-7562200F0CC0}" destId="{3D820458-33E6-CD4A-9E17-A3B9960C088F}" srcOrd="5" destOrd="0" presId="urn:microsoft.com/office/officeart/2005/8/layout/process3"/>
    <dgm:cxn modelId="{1ED80B94-06D9-6846-B07E-3B62C163D5FB}" type="presParOf" srcId="{3D820458-33E6-CD4A-9E17-A3B9960C088F}" destId="{C14B562D-944D-A145-BB24-DF72F0BBD529}" srcOrd="0" destOrd="0" presId="urn:microsoft.com/office/officeart/2005/8/layout/process3"/>
    <dgm:cxn modelId="{C8F940B3-829C-0047-8332-E9A1296A8235}" type="presParOf" srcId="{10EDCAAA-0DCE-EE46-B5A6-7562200F0CC0}" destId="{756E8BE9-2969-3546-9A96-7420A780B11D}" srcOrd="6" destOrd="0" presId="urn:microsoft.com/office/officeart/2005/8/layout/process3"/>
    <dgm:cxn modelId="{55CB8516-F16B-9C46-A890-B0FF3D0EBAF8}" type="presParOf" srcId="{756E8BE9-2969-3546-9A96-7420A780B11D}" destId="{AB008163-3CEA-EE4E-8E3A-2B3F26DBB1A7}" srcOrd="0" destOrd="0" presId="urn:microsoft.com/office/officeart/2005/8/layout/process3"/>
    <dgm:cxn modelId="{C53BDF41-C888-2A4B-AB3B-3B49312BFCE6}" type="presParOf" srcId="{756E8BE9-2969-3546-9A96-7420A780B11D}" destId="{1944BA91-19D6-894C-BECB-074C4C56A134}" srcOrd="1" destOrd="0" presId="urn:microsoft.com/office/officeart/2005/8/layout/process3"/>
    <dgm:cxn modelId="{710DC7B4-687F-714D-B099-03916A42C026}" type="presParOf" srcId="{756E8BE9-2969-3546-9A96-7420A780B11D}" destId="{D1345AA7-4E57-184A-92AC-56402DD7A7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663F54-93E5-E64C-AB5B-5EC455BCB044}" type="doc">
      <dgm:prSet loTypeId="urn:microsoft.com/office/officeart/2005/8/layout/gear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CFC7DF-DFE4-C34D-97C6-AD400A97563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Dashboard</a:t>
          </a:r>
        </a:p>
      </dgm:t>
    </dgm:pt>
    <dgm:pt modelId="{153C9EF3-1FE8-EA4E-A4F5-359545A0710B}" type="parTrans" cxnId="{D5A02409-0FB2-3749-871D-5617DBE1D65D}">
      <dgm:prSet/>
      <dgm:spPr/>
      <dgm:t>
        <a:bodyPr/>
        <a:lstStyle/>
        <a:p>
          <a:endParaRPr lang="en-US"/>
        </a:p>
      </dgm:t>
    </dgm:pt>
    <dgm:pt modelId="{82AF7A6E-F711-0A46-8C35-70626D386DF9}" type="sibTrans" cxnId="{D5A02409-0FB2-3749-871D-5617DBE1D65D}">
      <dgm:prSet/>
      <dgm:spPr/>
      <dgm:t>
        <a:bodyPr/>
        <a:lstStyle/>
        <a:p>
          <a:endParaRPr lang="en-US"/>
        </a:p>
      </dgm:t>
    </dgm:pt>
    <dgm:pt modelId="{4A1334E6-93D4-B04D-8298-36FC85B4AB73}" type="pres">
      <dgm:prSet presAssocID="{98663F54-93E5-E64C-AB5B-5EC455BCB04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E0BE34-853F-D644-8E91-574E8CF27D39}" type="pres">
      <dgm:prSet presAssocID="{E6CFC7DF-DFE4-C34D-97C6-AD400A975636}" presName="gear1" presStyleLbl="node1" presStyleIdx="0" presStyleCnt="1" custScaleX="114527" custScaleY="118521" custLinFactNeighborX="-72203" custLinFactNeighborY="17451">
        <dgm:presLayoutVars>
          <dgm:chMax val="1"/>
          <dgm:bulletEnabled val="1"/>
        </dgm:presLayoutVars>
      </dgm:prSet>
      <dgm:spPr/>
    </dgm:pt>
    <dgm:pt modelId="{E15B9D44-1149-3543-9574-7B42DF2D15DA}" type="pres">
      <dgm:prSet presAssocID="{E6CFC7DF-DFE4-C34D-97C6-AD400A975636}" presName="gear1srcNode" presStyleLbl="node1" presStyleIdx="0" presStyleCnt="1"/>
      <dgm:spPr/>
    </dgm:pt>
    <dgm:pt modelId="{09E5D4F8-1248-3A4F-A654-8F1B18E5F28C}" type="pres">
      <dgm:prSet presAssocID="{E6CFC7DF-DFE4-C34D-97C6-AD400A975636}" presName="gear1dstNode" presStyleLbl="node1" presStyleIdx="0" presStyleCnt="1"/>
      <dgm:spPr/>
    </dgm:pt>
    <dgm:pt modelId="{34A81C0F-D4BF-DF45-B795-9DE798202520}" type="pres">
      <dgm:prSet presAssocID="{82AF7A6E-F711-0A46-8C35-70626D386DF9}" presName="connector1" presStyleLbl="sibTrans2D1" presStyleIdx="0" presStyleCnt="1" custAng="4269576" custScaleX="85679" custScaleY="83186" custLinFactNeighborX="43745" custLinFactNeighborY="9507"/>
      <dgm:spPr/>
    </dgm:pt>
  </dgm:ptLst>
  <dgm:cxnLst>
    <dgm:cxn modelId="{F6840C01-6220-FC43-92D7-D3C0436C85D0}" type="presOf" srcId="{E6CFC7DF-DFE4-C34D-97C6-AD400A975636}" destId="{2FE0BE34-853F-D644-8E91-574E8CF27D39}" srcOrd="0" destOrd="0" presId="urn:microsoft.com/office/officeart/2005/8/layout/gear1"/>
    <dgm:cxn modelId="{D5A02409-0FB2-3749-871D-5617DBE1D65D}" srcId="{98663F54-93E5-E64C-AB5B-5EC455BCB044}" destId="{E6CFC7DF-DFE4-C34D-97C6-AD400A975636}" srcOrd="0" destOrd="0" parTransId="{153C9EF3-1FE8-EA4E-A4F5-359545A0710B}" sibTransId="{82AF7A6E-F711-0A46-8C35-70626D386DF9}"/>
    <dgm:cxn modelId="{D512475A-CEA4-0840-A6B1-614F755E6041}" type="presOf" srcId="{E6CFC7DF-DFE4-C34D-97C6-AD400A975636}" destId="{E15B9D44-1149-3543-9574-7B42DF2D15DA}" srcOrd="1" destOrd="0" presId="urn:microsoft.com/office/officeart/2005/8/layout/gear1"/>
    <dgm:cxn modelId="{6EE18FC1-1834-374A-9794-1460A60EA94B}" type="presOf" srcId="{82AF7A6E-F711-0A46-8C35-70626D386DF9}" destId="{34A81C0F-D4BF-DF45-B795-9DE798202520}" srcOrd="0" destOrd="0" presId="urn:microsoft.com/office/officeart/2005/8/layout/gear1"/>
    <dgm:cxn modelId="{828C81D2-4338-C749-8F3A-9364476F17D1}" type="presOf" srcId="{98663F54-93E5-E64C-AB5B-5EC455BCB044}" destId="{4A1334E6-93D4-B04D-8298-36FC85B4AB73}" srcOrd="0" destOrd="0" presId="urn:microsoft.com/office/officeart/2005/8/layout/gear1"/>
    <dgm:cxn modelId="{A910CDD6-6180-D843-B482-911E7D7A32DF}" type="presOf" srcId="{E6CFC7DF-DFE4-C34D-97C6-AD400A975636}" destId="{09E5D4F8-1248-3A4F-A654-8F1B18E5F28C}" srcOrd="2" destOrd="0" presId="urn:microsoft.com/office/officeart/2005/8/layout/gear1"/>
    <dgm:cxn modelId="{F8130789-A20D-694B-8A8C-52875BD6AC59}" type="presParOf" srcId="{4A1334E6-93D4-B04D-8298-36FC85B4AB73}" destId="{2FE0BE34-853F-D644-8E91-574E8CF27D39}" srcOrd="0" destOrd="0" presId="urn:microsoft.com/office/officeart/2005/8/layout/gear1"/>
    <dgm:cxn modelId="{000D8A00-EAD0-1F44-B958-ED3569E0DCAE}" type="presParOf" srcId="{4A1334E6-93D4-B04D-8298-36FC85B4AB73}" destId="{E15B9D44-1149-3543-9574-7B42DF2D15DA}" srcOrd="1" destOrd="0" presId="urn:microsoft.com/office/officeart/2005/8/layout/gear1"/>
    <dgm:cxn modelId="{1C55EFD5-8FCD-1749-A983-F39FE2A6F991}" type="presParOf" srcId="{4A1334E6-93D4-B04D-8298-36FC85B4AB73}" destId="{09E5D4F8-1248-3A4F-A654-8F1B18E5F28C}" srcOrd="2" destOrd="0" presId="urn:microsoft.com/office/officeart/2005/8/layout/gear1"/>
    <dgm:cxn modelId="{0ABAE669-0B87-084F-8F2A-356D44E1EA3A}" type="presParOf" srcId="{4A1334E6-93D4-B04D-8298-36FC85B4AB73}" destId="{34A81C0F-D4BF-DF45-B795-9DE798202520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5616-B442-44D4-852F-BE8FE157174E}">
      <dsp:nvSpPr>
        <dsp:cNvPr id="0" name=""/>
        <dsp:cNvSpPr/>
      </dsp:nvSpPr>
      <dsp:spPr>
        <a:xfrm>
          <a:off x="0" y="364269"/>
          <a:ext cx="1130733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6B236-814A-4510-89EE-FD3AB9CCB7C2}">
      <dsp:nvSpPr>
        <dsp:cNvPr id="0" name=""/>
        <dsp:cNvSpPr/>
      </dsp:nvSpPr>
      <dsp:spPr>
        <a:xfrm>
          <a:off x="1736953" y="0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all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rPr>
            <a:t>DATA SOURCE</a:t>
          </a:r>
          <a:endParaRPr lang="en-GB" sz="2800" b="0" kern="1200" cap="all" dirty="0">
            <a:solidFill>
              <a:schemeClr val="tx2">
                <a:lumMod val="75000"/>
              </a:schemeClr>
            </a:solidFill>
            <a:latin typeface="+mj-lt"/>
            <a:ea typeface="+mj-ea"/>
            <a:cs typeface="+mj-cs"/>
          </a:endParaRPr>
        </a:p>
      </dsp:txBody>
      <dsp:txXfrm>
        <a:off x="1770097" y="33144"/>
        <a:ext cx="7848847" cy="612672"/>
      </dsp:txXfrm>
    </dsp:sp>
    <dsp:sp modelId="{DCFAF63E-BB84-4A2F-99A9-F1049AB0A202}">
      <dsp:nvSpPr>
        <dsp:cNvPr id="0" name=""/>
        <dsp:cNvSpPr/>
      </dsp:nvSpPr>
      <dsp:spPr>
        <a:xfrm>
          <a:off x="0" y="1407549"/>
          <a:ext cx="11307336" cy="191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479044" rIns="877575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Data source taken from Kaggle website.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data on locations where wildfires have occurred including: County name, latitude and longitude values. </a:t>
          </a: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multiple number of columns which helps to train the Machine Learning model.</a:t>
          </a: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1407549"/>
        <a:ext cx="11307336" cy="1919925"/>
      </dsp:txXfrm>
    </dsp:sp>
    <dsp:sp modelId="{CF5CBC8F-0925-4B7C-A848-F6C5286A434B}">
      <dsp:nvSpPr>
        <dsp:cNvPr id="0" name=""/>
        <dsp:cNvSpPr/>
      </dsp:nvSpPr>
      <dsp:spPr>
        <a:xfrm>
          <a:off x="565366" y="1068069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>
              <a:solidFill>
                <a:schemeClr val="tx1"/>
              </a:solidFill>
            </a:rPr>
            <a:t>California Fire Incidents</a:t>
          </a:r>
          <a:endParaRPr lang="en-GB" sz="2400" u="sng" kern="1200" dirty="0">
            <a:solidFill>
              <a:schemeClr val="tx1"/>
            </a:solidFill>
          </a:endParaRPr>
        </a:p>
      </dsp:txBody>
      <dsp:txXfrm>
        <a:off x="598510" y="1101213"/>
        <a:ext cx="7848847" cy="612672"/>
      </dsp:txXfrm>
    </dsp:sp>
    <dsp:sp modelId="{007A99ED-80FB-4C2F-A933-90BA0ED237E1}">
      <dsp:nvSpPr>
        <dsp:cNvPr id="0" name=""/>
        <dsp:cNvSpPr/>
      </dsp:nvSpPr>
      <dsp:spPr>
        <a:xfrm>
          <a:off x="0" y="3791155"/>
          <a:ext cx="11307336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479044" rIns="877575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Authentic</a:t>
          </a:r>
          <a:r>
            <a:rPr lang="en-GB" sz="1800" kern="1200" baseline="0" dirty="0">
              <a:solidFill>
                <a:schemeClr val="tx2"/>
              </a:solidFill>
              <a:latin typeface="+mn-lt"/>
              <a:ea typeface="+mn-ea"/>
              <a:cs typeface="+mn-cs"/>
            </a:rPr>
            <a:t> data source taken from California Government website to validate the initial dataset.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additional data needed for further analysis such as causes of wildfire.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3791155"/>
        <a:ext cx="11307336" cy="1412775"/>
      </dsp:txXfrm>
    </dsp:sp>
    <dsp:sp modelId="{EAFD413B-8B46-4B83-9BC9-ED69B132ACAD}">
      <dsp:nvSpPr>
        <dsp:cNvPr id="0" name=""/>
        <dsp:cNvSpPr/>
      </dsp:nvSpPr>
      <dsp:spPr>
        <a:xfrm>
          <a:off x="549870" y="3427089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</a:t>
          </a:r>
          <a:endParaRPr lang="en-GB" sz="2400" b="1" i="0" u="none" kern="1200" dirty="0">
            <a:solidFill>
              <a:schemeClr val="tx1"/>
            </a:solidFill>
            <a:latin typeface="Gill Sans MT"/>
            <a:ea typeface="+mn-ea"/>
            <a:cs typeface="+mn-cs"/>
          </a:endParaRPr>
        </a:p>
      </dsp:txBody>
      <dsp:txXfrm>
        <a:off x="583014" y="3460233"/>
        <a:ext cx="784884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42F0-7A18-485E-AE10-E5397CE67651}">
      <dsp:nvSpPr>
        <dsp:cNvPr id="0" name=""/>
        <dsp:cNvSpPr/>
      </dsp:nvSpPr>
      <dsp:spPr>
        <a:xfrm>
          <a:off x="0" y="13643"/>
          <a:ext cx="11029950" cy="130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Due to increase in global warming, drier conditions because of drought and burning of fossil fuels , wild fires are increasing at alarming rate in California.</a:t>
          </a:r>
        </a:p>
      </dsp:txBody>
      <dsp:txXfrm>
        <a:off x="2336799" y="13643"/>
        <a:ext cx="8693150" cy="1308095"/>
      </dsp:txXfrm>
    </dsp:sp>
    <dsp:sp modelId="{F7CEA980-D3D7-46C5-9AB8-CB19807A34F8}">
      <dsp:nvSpPr>
        <dsp:cNvPr id="0" name=""/>
        <dsp:cNvSpPr/>
      </dsp:nvSpPr>
      <dsp:spPr>
        <a:xfrm>
          <a:off x="101514" y="138134"/>
          <a:ext cx="2205990" cy="10464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58DD6-5BEC-43A3-9D07-637CF2DA1022}">
      <dsp:nvSpPr>
        <dsp:cNvPr id="0" name=""/>
        <dsp:cNvSpPr/>
      </dsp:nvSpPr>
      <dsp:spPr>
        <a:xfrm>
          <a:off x="0" y="1438905"/>
          <a:ext cx="11029950" cy="130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To analyze possible causes of wildfire which can be due to human activity or a natural phenomenon.</a:t>
          </a:r>
        </a:p>
      </dsp:txBody>
      <dsp:txXfrm>
        <a:off x="2336799" y="1438905"/>
        <a:ext cx="8693150" cy="1308095"/>
      </dsp:txXfrm>
    </dsp:sp>
    <dsp:sp modelId="{2E736CD5-F51F-4BB8-8C1D-8DC22BD9ED6F}">
      <dsp:nvSpPr>
        <dsp:cNvPr id="0" name=""/>
        <dsp:cNvSpPr/>
      </dsp:nvSpPr>
      <dsp:spPr>
        <a:xfrm>
          <a:off x="130809" y="1569714"/>
          <a:ext cx="2205990" cy="10464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D9BCE-1CDD-477C-BCE2-5B6E9E7920F9}">
      <dsp:nvSpPr>
        <dsp:cNvPr id="0" name=""/>
        <dsp:cNvSpPr/>
      </dsp:nvSpPr>
      <dsp:spPr>
        <a:xfrm rot="5400000">
          <a:off x="-180257" y="185350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25693"/>
        <a:ext cx="841199" cy="360514"/>
      </dsp:txXfrm>
    </dsp:sp>
    <dsp:sp modelId="{951CBB49-E010-47C6-BA64-C722D13EE1B6}">
      <dsp:nvSpPr>
        <dsp:cNvPr id="0" name=""/>
        <dsp:cNvSpPr/>
      </dsp:nvSpPr>
      <dsp:spPr>
        <a:xfrm rot="5400000">
          <a:off x="4022713" y="-3176421"/>
          <a:ext cx="781524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top 5 locations where fire can occur ?</a:t>
          </a:r>
        </a:p>
      </dsp:txBody>
      <dsp:txXfrm rot="-5400000">
        <a:off x="841199" y="43244"/>
        <a:ext cx="7106402" cy="705222"/>
      </dsp:txXfrm>
    </dsp:sp>
    <dsp:sp modelId="{E23499CF-2EFC-455A-AFE0-79585565B3FB}">
      <dsp:nvSpPr>
        <dsp:cNvPr id="0" name=""/>
        <dsp:cNvSpPr/>
      </dsp:nvSpPr>
      <dsp:spPr>
        <a:xfrm rot="5400000">
          <a:off x="-180257" y="1239948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sz="24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1480291"/>
        <a:ext cx="841199" cy="360514"/>
      </dsp:txXfrm>
    </dsp:sp>
    <dsp:sp modelId="{92868F48-C575-495F-8239-2F8D43C080AC}">
      <dsp:nvSpPr>
        <dsp:cNvPr id="0" name=""/>
        <dsp:cNvSpPr/>
      </dsp:nvSpPr>
      <dsp:spPr>
        <a:xfrm rot="5400000">
          <a:off x="4022919" y="-2122028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time of the year fire usually occurs ?</a:t>
          </a:r>
          <a:endParaRPr lang="en-GB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sp:txBody>
      <dsp:txXfrm rot="-5400000">
        <a:off x="841200" y="1097822"/>
        <a:ext cx="7106422" cy="704851"/>
      </dsp:txXfrm>
    </dsp:sp>
    <dsp:sp modelId="{D96C48EC-BDAD-4DE9-A7B3-9D9B9C12272F}">
      <dsp:nvSpPr>
        <dsp:cNvPr id="0" name=""/>
        <dsp:cNvSpPr/>
      </dsp:nvSpPr>
      <dsp:spPr>
        <a:xfrm rot="5400000">
          <a:off x="-180257" y="2294546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sz="24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534889"/>
        <a:ext cx="841199" cy="360514"/>
      </dsp:txXfrm>
    </dsp:sp>
    <dsp:sp modelId="{31726E3E-C815-48DE-8F1E-F3B0F854210E}">
      <dsp:nvSpPr>
        <dsp:cNvPr id="0" name=""/>
        <dsp:cNvSpPr/>
      </dsp:nvSpPr>
      <dsp:spPr>
        <a:xfrm rot="5400000">
          <a:off x="4022919" y="-1067430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Is California going to face major fire incident in the future?</a:t>
          </a:r>
        </a:p>
      </dsp:txBody>
      <dsp:txXfrm rot="-5400000">
        <a:off x="841200" y="2152420"/>
        <a:ext cx="7106422" cy="704851"/>
      </dsp:txXfrm>
    </dsp:sp>
    <dsp:sp modelId="{EA7E7589-FAAA-FE42-8DE4-3F2E96B1BB08}">
      <dsp:nvSpPr>
        <dsp:cNvPr id="0" name=""/>
        <dsp:cNvSpPr/>
      </dsp:nvSpPr>
      <dsp:spPr>
        <a:xfrm rot="5400000">
          <a:off x="-180257" y="3349144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sp:txBody>
      <dsp:txXfrm rot="-5400000">
        <a:off x="1" y="3589487"/>
        <a:ext cx="841199" cy="360514"/>
      </dsp:txXfrm>
    </dsp:sp>
    <dsp:sp modelId="{B10CDB5A-4FEA-0B4C-9CAD-62E29F4A993B}">
      <dsp:nvSpPr>
        <dsp:cNvPr id="0" name=""/>
        <dsp:cNvSpPr/>
      </dsp:nvSpPr>
      <dsp:spPr>
        <a:xfrm rot="5400000">
          <a:off x="4022919" y="-12832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factors that can lead to wildfire ?</a:t>
          </a:r>
          <a:endParaRPr lang="en-US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sp:txBody>
      <dsp:txXfrm rot="-5400000">
        <a:off x="841200" y="3207019"/>
        <a:ext cx="7106422" cy="704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F57A-89E7-7D41-B592-D4DBF9FAB10E}">
      <dsp:nvSpPr>
        <dsp:cNvPr id="0" name=""/>
        <dsp:cNvSpPr/>
      </dsp:nvSpPr>
      <dsp:spPr>
        <a:xfrm>
          <a:off x="1507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Loading Data</a:t>
          </a:r>
        </a:p>
      </dsp:txBody>
      <dsp:txXfrm>
        <a:off x="1507" y="2876398"/>
        <a:ext cx="1894533" cy="675514"/>
      </dsp:txXfrm>
    </dsp:sp>
    <dsp:sp modelId="{8869D0AA-A4B6-C349-BBFB-012AEC9453DB}">
      <dsp:nvSpPr>
        <dsp:cNvPr id="0" name=""/>
        <dsp:cNvSpPr/>
      </dsp:nvSpPr>
      <dsp:spPr>
        <a:xfrm>
          <a:off x="389544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Incidents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Perimeters</a:t>
          </a:r>
        </a:p>
      </dsp:txBody>
      <dsp:txXfrm>
        <a:off x="428452" y="3590820"/>
        <a:ext cx="1816717" cy="1250584"/>
      </dsp:txXfrm>
    </dsp:sp>
    <dsp:sp modelId="{805E03EA-20D7-5549-A75C-8767CEB8CA1E}">
      <dsp:nvSpPr>
        <dsp:cNvPr id="0" name=""/>
        <dsp:cNvSpPr/>
      </dsp:nvSpPr>
      <dsp:spPr>
        <a:xfrm>
          <a:off x="218324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83245" y="3072650"/>
        <a:ext cx="467368" cy="283009"/>
      </dsp:txXfrm>
    </dsp:sp>
    <dsp:sp modelId="{80AA9E4C-6DEE-7840-9E1F-5CFDE7B8513D}">
      <dsp:nvSpPr>
        <dsp:cNvPr id="0" name=""/>
        <dsp:cNvSpPr/>
      </dsp:nvSpPr>
      <dsp:spPr>
        <a:xfrm>
          <a:off x="304485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</dsp:txBody>
      <dsp:txXfrm>
        <a:off x="3044858" y="2876398"/>
        <a:ext cx="1894533" cy="675514"/>
      </dsp:txXfrm>
    </dsp:sp>
    <dsp:sp modelId="{726F4F89-83B7-8742-94CA-82DA9AF75C7A}">
      <dsp:nvSpPr>
        <dsp:cNvPr id="0" name=""/>
        <dsp:cNvSpPr/>
      </dsp:nvSpPr>
      <dsp:spPr>
        <a:xfrm>
          <a:off x="343289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Python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Pandas</a:t>
          </a:r>
        </a:p>
      </dsp:txBody>
      <dsp:txXfrm>
        <a:off x="3471803" y="3590820"/>
        <a:ext cx="1816717" cy="1250584"/>
      </dsp:txXfrm>
    </dsp:sp>
    <dsp:sp modelId="{D5294205-F477-BD44-99B8-EE5D47F22DAD}">
      <dsp:nvSpPr>
        <dsp:cNvPr id="0" name=""/>
        <dsp:cNvSpPr/>
      </dsp:nvSpPr>
      <dsp:spPr>
        <a:xfrm>
          <a:off x="522659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26595" y="3072650"/>
        <a:ext cx="467368" cy="283009"/>
      </dsp:txXfrm>
    </dsp:sp>
    <dsp:sp modelId="{CFC82E46-A9AF-1244-9F4D-46A860E42EF2}">
      <dsp:nvSpPr>
        <dsp:cNvPr id="0" name=""/>
        <dsp:cNvSpPr/>
      </dsp:nvSpPr>
      <dsp:spPr>
        <a:xfrm>
          <a:off x="608820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Storing Data</a:t>
          </a:r>
        </a:p>
      </dsp:txBody>
      <dsp:txXfrm>
        <a:off x="6088208" y="2876398"/>
        <a:ext cx="1894533" cy="675514"/>
      </dsp:txXfrm>
    </dsp:sp>
    <dsp:sp modelId="{C0869FD8-21D6-4D43-96AF-E745D3A95414}">
      <dsp:nvSpPr>
        <dsp:cNvPr id="0" name=""/>
        <dsp:cNvSpPr/>
      </dsp:nvSpPr>
      <dsp:spPr>
        <a:xfrm>
          <a:off x="647624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PostgreSQL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515153" y="3590820"/>
        <a:ext cx="1816717" cy="1250584"/>
      </dsp:txXfrm>
    </dsp:sp>
    <dsp:sp modelId="{3D820458-33E6-CD4A-9E17-A3B9960C088F}">
      <dsp:nvSpPr>
        <dsp:cNvPr id="0" name=""/>
        <dsp:cNvSpPr/>
      </dsp:nvSpPr>
      <dsp:spPr>
        <a:xfrm>
          <a:off x="8269946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69946" y="3072650"/>
        <a:ext cx="467368" cy="283009"/>
      </dsp:txXfrm>
    </dsp:sp>
    <dsp:sp modelId="{1944BA91-19D6-894C-BECB-074C4C56A134}">
      <dsp:nvSpPr>
        <dsp:cNvPr id="0" name=""/>
        <dsp:cNvSpPr/>
      </dsp:nvSpPr>
      <dsp:spPr>
        <a:xfrm>
          <a:off x="9131559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Modeling</a:t>
          </a:r>
        </a:p>
      </dsp:txBody>
      <dsp:txXfrm>
        <a:off x="9131559" y="2876398"/>
        <a:ext cx="1894533" cy="675514"/>
      </dsp:txXfrm>
    </dsp:sp>
    <dsp:sp modelId="{D1345AA7-4E57-184A-92AC-56402DD7A763}">
      <dsp:nvSpPr>
        <dsp:cNvPr id="0" name=""/>
        <dsp:cNvSpPr/>
      </dsp:nvSpPr>
      <dsp:spPr>
        <a:xfrm>
          <a:off x="9519596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Logistic Regression</a:t>
          </a:r>
        </a:p>
      </dsp:txBody>
      <dsp:txXfrm>
        <a:off x="9558504" y="3590820"/>
        <a:ext cx="1816717" cy="1250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0BE34-853F-D644-8E91-574E8CF27D39}">
      <dsp:nvSpPr>
        <dsp:cNvPr id="0" name=""/>
        <dsp:cNvSpPr/>
      </dsp:nvSpPr>
      <dsp:spPr>
        <a:xfrm>
          <a:off x="814022" y="1057565"/>
          <a:ext cx="2466819" cy="2552847"/>
        </a:xfrm>
        <a:prstGeom prst="gear9">
          <a:avLst/>
        </a:prstGeom>
        <a:solidFill>
          <a:schemeClr val="lt1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Dashboard</a:t>
          </a:r>
        </a:p>
      </dsp:txBody>
      <dsp:txXfrm>
        <a:off x="1309962" y="1649842"/>
        <a:ext cx="1474939" cy="1323271"/>
      </dsp:txXfrm>
    </dsp:sp>
    <dsp:sp modelId="{34A81C0F-D4BF-DF45-B795-9DE798202520}">
      <dsp:nvSpPr>
        <dsp:cNvPr id="0" name=""/>
        <dsp:cNvSpPr/>
      </dsp:nvSpPr>
      <dsp:spPr>
        <a:xfrm rot="4269576">
          <a:off x="3966118" y="993025"/>
          <a:ext cx="2269912" cy="2203864"/>
        </a:xfrm>
        <a:prstGeom prst="circularArrow">
          <a:avLst>
            <a:gd name="adj1" fmla="val 4878"/>
            <a:gd name="adj2" fmla="val 312630"/>
            <a:gd name="adj3" fmla="val 3121454"/>
            <a:gd name="adj4" fmla="val 15250419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E182-F0D2-1F44-A2A1-A91D55E8ED9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C39-4662-C545-AB15-54D51FF3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Topic: California </a:t>
            </a:r>
            <a:r>
              <a:rPr lang="en-US" dirty="0" err="1"/>
              <a:t>WildFire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Fire Incidents:</a:t>
            </a:r>
          </a:p>
          <a:p>
            <a:r>
              <a:rPr lang="en-US" dirty="0"/>
              <a:t>https://www.kaggle.com/ananthu017/california-wildfire-incidents-20132020</a:t>
            </a:r>
          </a:p>
          <a:p>
            <a:endParaRPr lang="en-US" dirty="0"/>
          </a:p>
          <a:p>
            <a:r>
              <a:rPr lang="en-US" dirty="0"/>
              <a:t>California Fire Perimeters: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https://gis.data.ca.gov/datasets/CALFIRE-Forestry::recent-large-fire-perimeters-5000-acres/about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the topic was selected.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team are going to get addressed from the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Roadmap Flow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5739C-8F15-4B09-A664-503F991560C0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618E-0CB5-4159-A780-DF8A4C7805EA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0C4F16-E96A-459C-BDCE-57C307EDD15A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398-FE27-4913-A677-1C37FAEEC5BE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ADFD7-0354-40D6-8040-CCF75AB1696D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D8C-B2B7-45FF-B25D-FD4C1A5547C7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1D18-0668-440D-B3E0-9BAEF7C7A3CC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42A7-0285-400A-A35A-737D124E4414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5446-B65A-45A4-9CA3-8D93338D9BFA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A1C50-7042-4FDC-9F55-0271E963D1B0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D71C-27E6-4745-99D5-61BDBCC22323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4B067E-D7DC-4BCD-9FBA-F3768A60ACCE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6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C766-FED1-4BF0-9EB2-C12949DE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62" y="808551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California wildfire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AD7D7-B416-4286-831E-E3C393C02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6" y="3323063"/>
            <a:ext cx="11251582" cy="3100039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	</a:t>
            </a:r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UC Berkeley Extension Bootcamp </a:t>
            </a: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Data Analytics and Visualizations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Fall 2021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Due Date: 10/07/2021</a:t>
            </a:r>
            <a:endParaRPr lang="en-GB" sz="2500" cap="none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Presented By:  Taravat Sharafat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500" i="1" cap="none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Dhivya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Ram,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Shailee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Madhni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, 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Anupriya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Sarkar</a:t>
            </a:r>
            <a:endParaRPr lang="en-GB" sz="25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71C02-4EE9-1C47-A1C6-0128F5F1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213" y="684992"/>
            <a:ext cx="2326115" cy="2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EF55-D145-48DD-9B14-F458E66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Outcomes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4959-E82A-404E-9812-93FEB980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893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Reason the topic was selected</a:t>
            </a:r>
          </a:p>
          <a:p>
            <a:r>
              <a:rPr lang="en-US" dirty="0"/>
              <a:t>Description of the source of data.</a:t>
            </a:r>
          </a:p>
          <a:p>
            <a:pPr lvl="0"/>
            <a:r>
              <a:rPr lang="en-US" dirty="0"/>
              <a:t>Description of the data exploration phase of the project.</a:t>
            </a:r>
          </a:p>
          <a:p>
            <a:pPr lvl="0"/>
            <a:r>
              <a:rPr lang="en-US" dirty="0"/>
              <a:t>Description of the analysis phase of the project.</a:t>
            </a:r>
          </a:p>
          <a:p>
            <a:pPr lvl="0"/>
            <a:r>
              <a:rPr lang="en-US" dirty="0"/>
              <a:t>Technologies, languages, tools, and algorithms used throughout the project.</a:t>
            </a:r>
          </a:p>
          <a:p>
            <a:r>
              <a:rPr lang="en-US" dirty="0"/>
              <a:t>Results of analysis.</a:t>
            </a:r>
          </a:p>
          <a:p>
            <a:r>
              <a:rPr lang="en-US" dirty="0"/>
              <a:t>Recommendation for future analysis.</a:t>
            </a:r>
          </a:p>
          <a:p>
            <a:r>
              <a:rPr lang="en-US" dirty="0"/>
              <a:t>Anything that would have been done differently.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5122" name="Picture 2" descr="Image result for outcom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99" y="3908664"/>
            <a:ext cx="3153102" cy="20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EA2A-EDD6-4215-B132-0D98DEAB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7EC-E548-410A-AB5D-DCA25AA9D6AA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E20D-0705-428E-AB49-FD3A19DB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B83E23-5E93-0144-AE71-E6E8EA7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FE2896-51B7-450E-A20F-644A29A62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47259"/>
              </p:ext>
            </p:extLst>
          </p:nvPr>
        </p:nvGraphicFramePr>
        <p:xfrm>
          <a:off x="401444" y="558763"/>
          <a:ext cx="11307336" cy="522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09756-8D0F-48F6-9744-F8AD1F8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2D3-3FF3-42C6-97C6-2DAB114F5BAD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A445-8FE6-44F4-80C1-B3C28A61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478FB-DB69-4C1D-A1AC-364285A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4237810"/>
              </p:ext>
            </p:extLst>
          </p:nvPr>
        </p:nvGraphicFramePr>
        <p:xfrm>
          <a:off x="805650" y="1706140"/>
          <a:ext cx="11029950" cy="274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31EDD-9BC1-4DEE-A96B-79B7F2C8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C021-0DC6-45BA-BF8E-91EF1EDA8064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EC344-5244-4F8E-B616-471ACDB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E37C-AE20-41F6-88C0-76D24C6D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729E71-5BA9-4A15-8C99-220E16D32EA1}"/>
              </a:ext>
            </a:extLst>
          </p:cNvPr>
          <p:cNvGrpSpPr/>
          <p:nvPr/>
        </p:nvGrpSpPr>
        <p:grpSpPr>
          <a:xfrm>
            <a:off x="805650" y="4534001"/>
            <a:ext cx="11029950" cy="1270151"/>
            <a:chOff x="0" y="1266970"/>
            <a:chExt cx="11029950" cy="14693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9565E3-F4DB-47B8-A13E-30283CA04FB0}"/>
                </a:ext>
              </a:extLst>
            </p:cNvPr>
            <p:cNvSpPr/>
            <p:nvPr/>
          </p:nvSpPr>
          <p:spPr>
            <a:xfrm>
              <a:off x="0" y="1306807"/>
              <a:ext cx="11029950" cy="14295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648BA4C-5989-4CD4-8B01-33B2B146AFD3}"/>
                </a:ext>
              </a:extLst>
            </p:cNvPr>
            <p:cNvSpPr txBox="1"/>
            <p:nvPr/>
          </p:nvSpPr>
          <p:spPr>
            <a:xfrm>
              <a:off x="2299178" y="1266970"/>
              <a:ext cx="8681008" cy="142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just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US" sz="2500" b="1" kern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4473DC-7EA9-48B3-811F-2E73E19F65D5}"/>
              </a:ext>
            </a:extLst>
          </p:cNvPr>
          <p:cNvSpPr txBox="1"/>
          <p:nvPr/>
        </p:nvSpPr>
        <p:spPr>
          <a:xfrm>
            <a:off x="3114111" y="4705585"/>
            <a:ext cx="8496699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11112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dirty="0"/>
              <a:t>Help making predictions if California is going to face major fire incident in the future or not.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404F-982C-4D13-B39B-C7559A9D3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68" y="4627556"/>
            <a:ext cx="2206943" cy="104860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CC02AE-C614-4965-92B2-FACF6DCEEC8C}"/>
              </a:ext>
            </a:extLst>
          </p:cNvPr>
          <p:cNvSpPr/>
          <p:nvPr/>
        </p:nvSpPr>
        <p:spPr>
          <a:xfrm>
            <a:off x="1645416" y="666572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Reasons the topic was selected</a:t>
            </a:r>
          </a:p>
        </p:txBody>
      </p:sp>
    </p:spTree>
    <p:extLst>
      <p:ext uri="{BB962C8B-B14F-4D97-AF65-F5344CB8AC3E}">
        <p14:creationId xmlns:p14="http://schemas.microsoft.com/office/powerpoint/2010/main" val="26549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10CEF7-4938-4C15-880E-E466C98E3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516637"/>
              </p:ext>
            </p:extLst>
          </p:nvPr>
        </p:nvGraphicFramePr>
        <p:xfrm>
          <a:off x="1614719" y="1580443"/>
          <a:ext cx="7985753" cy="4375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47B4-D34E-453A-BA09-6BF6F75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739F-8388-4AC4-99D4-3380706D74A1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7AAE-3189-4713-B61A-33F55BB2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E51C-F582-4137-8E8B-7369B681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8" name="Picture 14" descr="Question Marks transparent PNG images - StickPNG">
            <a:extLst>
              <a:ext uri="{FF2B5EF4-FFF2-40B4-BE49-F238E27FC236}">
                <a16:creationId xmlns:a16="http://schemas.microsoft.com/office/drawing/2014/main" id="{92F9B826-B68A-0F49-AC40-18A978B7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2" y="1799038"/>
            <a:ext cx="2186497" cy="325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A9983-C001-4E91-9DDB-D694F4924DD4}"/>
              </a:ext>
            </a:extLst>
          </p:cNvPr>
          <p:cNvSpPr/>
          <p:nvPr/>
        </p:nvSpPr>
        <p:spPr>
          <a:xfrm>
            <a:off x="1579033" y="588433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Questions to address</a:t>
            </a:r>
          </a:p>
        </p:txBody>
      </p:sp>
    </p:spTree>
    <p:extLst>
      <p:ext uri="{BB962C8B-B14F-4D97-AF65-F5344CB8AC3E}">
        <p14:creationId xmlns:p14="http://schemas.microsoft.com/office/powerpoint/2010/main" val="29045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EC1B8-7AB6-EB4A-A17E-F470D01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3A23-141C-4699-9312-1C07FDA1D35E}" type="datetime1">
              <a:rPr lang="en-US" smtClean="0"/>
              <a:t>9/12/21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77E2-5BAF-CC4C-BD67-1078D42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Lecturer: Hugo Ramos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5F7E-1ACF-B341-9C2D-8C406EC7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2C541A-174F-244A-B201-C9837771E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892956"/>
              </p:ext>
            </p:extLst>
          </p:nvPr>
        </p:nvGraphicFramePr>
        <p:xfrm>
          <a:off x="316579" y="-1045946"/>
          <a:ext cx="11415637" cy="775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A23478-0A4A-5A44-BE97-2D4B4BBE7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151865"/>
              </p:ext>
            </p:extLst>
          </p:nvPr>
        </p:nvGraphicFramePr>
        <p:xfrm>
          <a:off x="3652982" y="2941783"/>
          <a:ext cx="7165893" cy="391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481A8-2DE1-4EC2-8ED7-54001E712097}"/>
              </a:ext>
            </a:extLst>
          </p:cNvPr>
          <p:cNvSpPr/>
          <p:nvPr/>
        </p:nvSpPr>
        <p:spPr>
          <a:xfrm>
            <a:off x="1579033" y="588433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 Analysis Flow Diagram </a:t>
            </a:r>
          </a:p>
        </p:txBody>
      </p:sp>
    </p:spTree>
    <p:extLst>
      <p:ext uri="{BB962C8B-B14F-4D97-AF65-F5344CB8AC3E}">
        <p14:creationId xmlns:p14="http://schemas.microsoft.com/office/powerpoint/2010/main" val="4078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410</Words>
  <Application>Microsoft Macintosh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California wildfire</vt:lpstr>
      <vt:lpstr>Outcomes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</dc:title>
  <dc:creator>Microsoft Office User</dc:creator>
  <cp:lastModifiedBy>Microsoft Office User</cp:lastModifiedBy>
  <cp:revision>7</cp:revision>
  <dcterms:created xsi:type="dcterms:W3CDTF">2021-09-10T00:20:04Z</dcterms:created>
  <dcterms:modified xsi:type="dcterms:W3CDTF">2021-09-12T19:32:21Z</dcterms:modified>
</cp:coreProperties>
</file>