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7"/>
  </p:notesMasterIdLst>
  <p:handoutMasterIdLst>
    <p:handoutMasterId r:id="rId18"/>
  </p:handoutMasterIdLst>
  <p:sldIdLst>
    <p:sldId id="529" r:id="rId2"/>
    <p:sldId id="495" r:id="rId3"/>
    <p:sldId id="514" r:id="rId4"/>
    <p:sldId id="515" r:id="rId5"/>
    <p:sldId id="516" r:id="rId6"/>
    <p:sldId id="536" r:id="rId7"/>
    <p:sldId id="540" r:id="rId8"/>
    <p:sldId id="537" r:id="rId9"/>
    <p:sldId id="520" r:id="rId10"/>
    <p:sldId id="530" r:id="rId11"/>
    <p:sldId id="531" r:id="rId12"/>
    <p:sldId id="542" r:id="rId13"/>
    <p:sldId id="541" r:id="rId14"/>
    <p:sldId id="534" r:id="rId15"/>
    <p:sldId id="528" r:id="rId16"/>
  </p:sldIdLst>
  <p:sldSz cx="9144000" cy="5143500" type="screen16x9"/>
  <p:notesSz cx="6797675" cy="9926638"/>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A5E1"/>
    <a:srgbClr val="E036BC"/>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95" d="100"/>
          <a:sy n="95" d="100"/>
        </p:scale>
        <p:origin x="302" y="1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handoutMaster" Target="handoutMasters/handout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412D6D-1F51-B76F-DA47-BAC3A6C6F136}"/>
              </a:ext>
            </a:extLst>
          </p:cNvPr>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BE1D3BE7-F815-1297-63CB-48B99F5B499C}"/>
              </a:ext>
            </a:extLst>
          </p:cNvPr>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EE544434-8C85-458A-B1D7-EE302CC1EE59}" type="datetimeFigureOut">
              <a:rPr lang="en-US"/>
              <a:pPr>
                <a:defRPr/>
              </a:pPr>
              <a:t>12/5/2024</a:t>
            </a:fld>
            <a:endParaRPr lang="en-US" dirty="0"/>
          </a:p>
        </p:txBody>
      </p:sp>
      <p:sp>
        <p:nvSpPr>
          <p:cNvPr id="4" name="Footer Placeholder 3">
            <a:extLst>
              <a:ext uri="{FF2B5EF4-FFF2-40B4-BE49-F238E27FC236}">
                <a16:creationId xmlns:a16="http://schemas.microsoft.com/office/drawing/2014/main" id="{2170C40E-8E60-57E6-4206-6557253A27BF}"/>
              </a:ext>
            </a:extLst>
          </p:cNvPr>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769D8C3C-8160-76F7-46E9-5A772207623F}"/>
              </a:ext>
            </a:extLst>
          </p:cNvPr>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a:latin typeface="Calibri" panose="020F0502020204030204" pitchFamily="34" charset="0"/>
              </a:defRPr>
            </a:lvl1pPr>
          </a:lstStyle>
          <a:p>
            <a:pPr>
              <a:defRPr/>
            </a:pPr>
            <a:fld id="{E968394A-946D-4D3E-8E2E-F480FBE64B4B}"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71C445-AC97-6714-BA5A-E5AA0344E386}"/>
              </a:ext>
            </a:extLst>
          </p:cNvPr>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a:extLst>
              <a:ext uri="{FF2B5EF4-FFF2-40B4-BE49-F238E27FC236}">
                <a16:creationId xmlns:a16="http://schemas.microsoft.com/office/drawing/2014/main" id="{94F61F00-EEE8-6993-DA07-6E0F4A2E8C28}"/>
              </a:ext>
            </a:extLst>
          </p:cNvPr>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B3FAC0A8-57E3-47AA-881D-A72CEF87FE37}" type="datetimeFigureOut">
              <a:rPr lang="en-US"/>
              <a:pPr>
                <a:defRPr/>
              </a:pPr>
              <a:t>12/5/2024</a:t>
            </a:fld>
            <a:endParaRPr lang="en-US" dirty="0"/>
          </a:p>
        </p:txBody>
      </p:sp>
      <p:sp>
        <p:nvSpPr>
          <p:cNvPr id="4" name="Slide Image Placeholder 3">
            <a:extLst>
              <a:ext uri="{FF2B5EF4-FFF2-40B4-BE49-F238E27FC236}">
                <a16:creationId xmlns:a16="http://schemas.microsoft.com/office/drawing/2014/main" id="{48C6AE77-C55C-E97F-8935-2DA4C33AD70A}"/>
              </a:ext>
            </a:extLst>
          </p:cNvPr>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a:extLst>
              <a:ext uri="{FF2B5EF4-FFF2-40B4-BE49-F238E27FC236}">
                <a16:creationId xmlns:a16="http://schemas.microsoft.com/office/drawing/2014/main" id="{AE6C81B9-B164-4C8D-CAF7-025D39EFD90E}"/>
              </a:ext>
            </a:extLst>
          </p:cNvPr>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5908CB7-8C52-B605-6422-2F03D1A21293}"/>
              </a:ext>
            </a:extLst>
          </p:cNvPr>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a:extLst>
              <a:ext uri="{FF2B5EF4-FFF2-40B4-BE49-F238E27FC236}">
                <a16:creationId xmlns:a16="http://schemas.microsoft.com/office/drawing/2014/main" id="{F8077DD2-6B0B-EA68-3166-4131F7FB993C}"/>
              </a:ext>
            </a:extLst>
          </p:cNvPr>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a:latin typeface="Calibri" panose="020F0502020204030204" pitchFamily="34" charset="0"/>
              </a:defRPr>
            </a:lvl1pPr>
          </a:lstStyle>
          <a:p>
            <a:pPr>
              <a:defRPr/>
            </a:pPr>
            <a:fld id="{B354DD9D-E7B2-4166-B547-D26F6A6C40E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hemeOverride" Target="../theme/themeOverride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hemeOverride" Target="../theme/themeOverride2.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B7B6E1-570C-990A-F849-15E4DD014059}"/>
              </a:ext>
            </a:extLst>
          </p:cNvPr>
          <p:cNvSpPr/>
          <p:nvPr/>
        </p:nvSpPr>
        <p:spPr>
          <a:xfrm>
            <a:off x="904875" y="2735263"/>
            <a:ext cx="7315200" cy="96043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Rectangle 2">
            <a:extLst>
              <a:ext uri="{FF2B5EF4-FFF2-40B4-BE49-F238E27FC236}">
                <a16:creationId xmlns:a16="http://schemas.microsoft.com/office/drawing/2014/main" id="{C4BE060D-83D5-39D0-970A-118AD64497AE}"/>
              </a:ext>
            </a:extLst>
          </p:cNvPr>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7A58FBF2-EF17-D295-07D5-1919FA1274E1}"/>
              </a:ext>
            </a:extLst>
          </p:cNvPr>
          <p:cNvSpPr/>
          <p:nvPr/>
        </p:nvSpPr>
        <p:spPr>
          <a:xfrm>
            <a:off x="904875" y="2735263"/>
            <a:ext cx="228600" cy="96043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CC04166-9E66-DF71-FF5A-55DAF61C08B7}"/>
              </a:ext>
            </a:extLst>
          </p:cNvPr>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le 7"/>
          <p:cNvSpPr>
            <a:spLocks noGrp="1"/>
          </p:cNvSpPr>
          <p:nvPr>
            <p:ph type="ctrTitle"/>
          </p:nvPr>
        </p:nvSpPr>
        <p:spPr>
          <a:xfrm>
            <a:off x="1219200" y="2914650"/>
            <a:ext cx="6858000" cy="74295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6" name="Date Placeholder 27">
            <a:extLst>
              <a:ext uri="{FF2B5EF4-FFF2-40B4-BE49-F238E27FC236}">
                <a16:creationId xmlns:a16="http://schemas.microsoft.com/office/drawing/2014/main" id="{A6533392-A515-A093-44AE-A029705F8A6F}"/>
              </a:ext>
            </a:extLst>
          </p:cNvPr>
          <p:cNvSpPr>
            <a:spLocks noGrp="1"/>
          </p:cNvSpPr>
          <p:nvPr>
            <p:ph type="dt" sz="half" idx="10"/>
          </p:nvPr>
        </p:nvSpPr>
        <p:spPr>
          <a:xfrm>
            <a:off x="6400800" y="4765675"/>
            <a:ext cx="2286000" cy="274638"/>
          </a:xfrm>
        </p:spPr>
        <p:txBody>
          <a:bodyPr/>
          <a:lstStyle>
            <a:lvl1pPr>
              <a:defRPr sz="1400"/>
            </a:lvl1pPr>
          </a:lstStyle>
          <a:p>
            <a:pPr>
              <a:defRPr/>
            </a:pPr>
            <a:fld id="{B00E19C8-20BE-48A6-B345-07C3426DF590}" type="datetime3">
              <a:rPr lang="en-US"/>
              <a:pPr>
                <a:defRPr/>
              </a:pPr>
              <a:t>5 December 2024</a:t>
            </a:fld>
            <a:endParaRPr lang="en-US" dirty="0"/>
          </a:p>
        </p:txBody>
      </p:sp>
      <p:sp>
        <p:nvSpPr>
          <p:cNvPr id="7" name="Footer Placeholder 16">
            <a:extLst>
              <a:ext uri="{FF2B5EF4-FFF2-40B4-BE49-F238E27FC236}">
                <a16:creationId xmlns:a16="http://schemas.microsoft.com/office/drawing/2014/main" id="{4A5558F0-DAB1-0F91-AEFE-F63BFF4B0493}"/>
              </a:ext>
            </a:extLst>
          </p:cNvPr>
          <p:cNvSpPr>
            <a:spLocks noGrp="1"/>
          </p:cNvSpPr>
          <p:nvPr>
            <p:ph type="ftr" sz="quarter" idx="11"/>
          </p:nvPr>
        </p:nvSpPr>
        <p:spPr>
          <a:xfrm>
            <a:off x="2898775" y="4765675"/>
            <a:ext cx="3475038" cy="274638"/>
          </a:xfrm>
        </p:spPr>
        <p:txBody>
          <a:bodyPr/>
          <a:lstStyle>
            <a:lvl1pPr>
              <a:defRPr/>
            </a:lvl1pPr>
          </a:lstStyle>
          <a:p>
            <a:pPr>
              <a:defRPr/>
            </a:pPr>
            <a:r>
              <a:rPr lang="en-US"/>
              <a:t>EGB1201 – JAVA PROGRAMMING –PROJECT REVIEW 2 </a:t>
            </a:r>
            <a:endParaRPr lang="en-US" dirty="0"/>
          </a:p>
        </p:txBody>
      </p:sp>
      <p:sp>
        <p:nvSpPr>
          <p:cNvPr id="10" name="Slide Number Placeholder 28">
            <a:extLst>
              <a:ext uri="{FF2B5EF4-FFF2-40B4-BE49-F238E27FC236}">
                <a16:creationId xmlns:a16="http://schemas.microsoft.com/office/drawing/2014/main" id="{33ABD995-DD4C-9071-D635-0A5A051B837A}"/>
              </a:ext>
            </a:extLst>
          </p:cNvPr>
          <p:cNvSpPr>
            <a:spLocks noGrp="1"/>
          </p:cNvSpPr>
          <p:nvPr>
            <p:ph type="sldNum" sz="quarter" idx="12"/>
          </p:nvPr>
        </p:nvSpPr>
        <p:spPr>
          <a:xfrm>
            <a:off x="1216025" y="4765675"/>
            <a:ext cx="1219200" cy="274638"/>
          </a:xfrm>
        </p:spPr>
        <p:txBody>
          <a:bodyPr/>
          <a:lstStyle>
            <a:lvl1pPr>
              <a:defRPr/>
            </a:lvl1pPr>
          </a:lstStyle>
          <a:p>
            <a:pPr>
              <a:defRPr/>
            </a:pPr>
            <a:fld id="{24A62817-E4FA-4B89-BAC8-8F718C9BB5A8}" type="slidenum">
              <a:rPr lang="en-US" altLang="en-US"/>
              <a:pPr>
                <a:defRPr/>
              </a:pPr>
              <a:t>‹#›</a:t>
            </a:fld>
            <a:endParaRPr lang="en-US" altLang="en-US"/>
          </a:p>
        </p:txBody>
      </p:sp>
    </p:spTree>
    <p:extLst>
      <p:ext uri="{BB962C8B-B14F-4D97-AF65-F5344CB8AC3E}">
        <p14:creationId xmlns:p14="http://schemas.microsoft.com/office/powerpoint/2010/main" val="118558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185617E3-7ACD-6CFC-6E9D-9B7BAE5819F9}"/>
              </a:ext>
            </a:extLst>
          </p:cNvPr>
          <p:cNvSpPr>
            <a:spLocks noGrp="1"/>
          </p:cNvSpPr>
          <p:nvPr>
            <p:ph type="dt" sz="half" idx="10"/>
          </p:nvPr>
        </p:nvSpPr>
        <p:spPr/>
        <p:txBody>
          <a:bodyPr/>
          <a:lstStyle>
            <a:lvl1pPr>
              <a:defRPr/>
            </a:lvl1pPr>
          </a:lstStyle>
          <a:p>
            <a:pPr>
              <a:defRPr/>
            </a:pPr>
            <a:fld id="{DB1D870C-8E9F-40B8-9D85-87F5A73CCB26}" type="datetime3">
              <a:rPr lang="en-US"/>
              <a:pPr>
                <a:defRPr/>
              </a:pPr>
              <a:t>5 December 2024</a:t>
            </a:fld>
            <a:endParaRPr lang="en-US" dirty="0"/>
          </a:p>
        </p:txBody>
      </p:sp>
      <p:sp>
        <p:nvSpPr>
          <p:cNvPr id="5" name="Footer Placeholder 2">
            <a:extLst>
              <a:ext uri="{FF2B5EF4-FFF2-40B4-BE49-F238E27FC236}">
                <a16:creationId xmlns:a16="http://schemas.microsoft.com/office/drawing/2014/main" id="{BD171950-F028-2792-5B24-DB05100C56FA}"/>
              </a:ext>
            </a:extLst>
          </p:cNvPr>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6" name="Slide Number Placeholder 22">
            <a:extLst>
              <a:ext uri="{FF2B5EF4-FFF2-40B4-BE49-F238E27FC236}">
                <a16:creationId xmlns:a16="http://schemas.microsoft.com/office/drawing/2014/main" id="{651F00DF-D04F-6916-6A33-BD7DC72883AF}"/>
              </a:ext>
            </a:extLst>
          </p:cNvPr>
          <p:cNvSpPr>
            <a:spLocks noGrp="1"/>
          </p:cNvSpPr>
          <p:nvPr>
            <p:ph type="sldNum" sz="quarter" idx="12"/>
          </p:nvPr>
        </p:nvSpPr>
        <p:spPr/>
        <p:txBody>
          <a:bodyPr/>
          <a:lstStyle>
            <a:lvl1pPr>
              <a:defRPr/>
            </a:lvl1pPr>
          </a:lstStyle>
          <a:p>
            <a:pPr>
              <a:defRPr/>
            </a:pPr>
            <a:fld id="{A1729305-C4A7-4CD1-A095-8110D4421711}" type="slidenum">
              <a:rPr lang="en-US" altLang="en-US"/>
              <a:pPr>
                <a:defRPr/>
              </a:pPr>
              <a:t>‹#›</a:t>
            </a:fld>
            <a:endParaRPr lang="en-US" altLang="en-US"/>
          </a:p>
        </p:txBody>
      </p:sp>
    </p:spTree>
    <p:extLst>
      <p:ext uri="{BB962C8B-B14F-4D97-AF65-F5344CB8AC3E}">
        <p14:creationId xmlns:p14="http://schemas.microsoft.com/office/powerpoint/2010/main" val="407284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traight Connector 1">
            <a:extLst>
              <a:ext uri="{FF2B5EF4-FFF2-40B4-BE49-F238E27FC236}">
                <a16:creationId xmlns:a16="http://schemas.microsoft.com/office/drawing/2014/main" id="{51AD8BAD-CEC3-21E0-C946-0FD03EC10C8B}"/>
              </a:ext>
            </a:extLst>
          </p:cNvPr>
          <p:cNvSpPr>
            <a:spLocks noChangeShapeType="1"/>
          </p:cNvSpPr>
          <p:nvPr/>
        </p:nvSpPr>
        <p:spPr bwMode="auto">
          <a:xfrm>
            <a:off x="457200" y="4764088"/>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a:extLst>
              <a:ext uri="{FF2B5EF4-FFF2-40B4-BE49-F238E27FC236}">
                <a16:creationId xmlns:a16="http://schemas.microsoft.com/office/drawing/2014/main" id="{62700FA2-D0C2-379A-AFDA-528EB9A35F80}"/>
              </a:ext>
            </a:extLst>
          </p:cNvPr>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traight Connector 4">
            <a:extLst>
              <a:ext uri="{FF2B5EF4-FFF2-40B4-BE49-F238E27FC236}">
                <a16:creationId xmlns:a16="http://schemas.microsoft.com/office/drawing/2014/main" id="{AF0351BA-6744-2BD5-3CBA-C3637531A8F7}"/>
              </a:ext>
            </a:extLst>
          </p:cNvPr>
          <p:cNvSpPr>
            <a:spLocks noChangeShapeType="1"/>
          </p:cNvSpPr>
          <p:nvPr/>
        </p:nvSpPr>
        <p:spPr bwMode="auto">
          <a:xfrm rot="5400000">
            <a:off x="4361656" y="2401094"/>
            <a:ext cx="4389438"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B3D9233-B97E-D2C3-7BB4-BD9F727E8C97}"/>
              </a:ext>
            </a:extLst>
          </p:cNvPr>
          <p:cNvSpPr>
            <a:spLocks noGrp="1"/>
          </p:cNvSpPr>
          <p:nvPr>
            <p:ph type="dt" sz="half" idx="10"/>
          </p:nvPr>
        </p:nvSpPr>
        <p:spPr/>
        <p:txBody>
          <a:bodyPr/>
          <a:lstStyle>
            <a:lvl1pPr>
              <a:defRPr/>
            </a:lvl1pPr>
          </a:lstStyle>
          <a:p>
            <a:pPr>
              <a:defRPr/>
            </a:pPr>
            <a:fld id="{CE3717F8-76B7-4910-8AC2-FE1D5B8E887E}" type="datetime3">
              <a:rPr lang="en-US"/>
              <a:pPr>
                <a:defRPr/>
              </a:pPr>
              <a:t>5 December 2024</a:t>
            </a:fld>
            <a:endParaRPr lang="en-US" dirty="0"/>
          </a:p>
        </p:txBody>
      </p:sp>
      <p:sp>
        <p:nvSpPr>
          <p:cNvPr id="8" name="Footer Placeholder 4">
            <a:extLst>
              <a:ext uri="{FF2B5EF4-FFF2-40B4-BE49-F238E27FC236}">
                <a16:creationId xmlns:a16="http://schemas.microsoft.com/office/drawing/2014/main" id="{C41A7779-1CD2-F69D-56D0-5FBC6757EB52}"/>
              </a:ext>
            </a:extLst>
          </p:cNvPr>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9" name="Slide Number Placeholder 5">
            <a:extLst>
              <a:ext uri="{FF2B5EF4-FFF2-40B4-BE49-F238E27FC236}">
                <a16:creationId xmlns:a16="http://schemas.microsoft.com/office/drawing/2014/main" id="{A32942FF-741F-B6D3-7676-DFB7F3FA7B71}"/>
              </a:ext>
            </a:extLst>
          </p:cNvPr>
          <p:cNvSpPr>
            <a:spLocks noGrp="1"/>
          </p:cNvSpPr>
          <p:nvPr>
            <p:ph type="sldNum" sz="quarter" idx="12"/>
          </p:nvPr>
        </p:nvSpPr>
        <p:spPr/>
        <p:txBody>
          <a:bodyPr/>
          <a:lstStyle>
            <a:lvl1pPr>
              <a:defRPr/>
            </a:lvl1pPr>
          </a:lstStyle>
          <a:p>
            <a:pPr>
              <a:defRPr/>
            </a:pPr>
            <a:fld id="{F1BC67E5-6AFD-4F71-A81E-A95608FFA241}" type="slidenum">
              <a:rPr lang="en-US" altLang="en-US"/>
              <a:pPr>
                <a:defRPr/>
              </a:pPr>
              <a:t>‹#›</a:t>
            </a:fld>
            <a:endParaRPr lang="en-US" altLang="en-US"/>
          </a:p>
        </p:txBody>
      </p:sp>
    </p:spTree>
    <p:extLst>
      <p:ext uri="{BB962C8B-B14F-4D97-AF65-F5344CB8AC3E}">
        <p14:creationId xmlns:p14="http://schemas.microsoft.com/office/powerpoint/2010/main" val="299539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914400"/>
            <a:ext cx="8229600" cy="3703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214FE360-0C04-12F8-54F1-42AE342BF548}"/>
              </a:ext>
            </a:extLst>
          </p:cNvPr>
          <p:cNvSpPr>
            <a:spLocks noGrp="1"/>
          </p:cNvSpPr>
          <p:nvPr>
            <p:ph type="dt" sz="half" idx="10"/>
          </p:nvPr>
        </p:nvSpPr>
        <p:spPr/>
        <p:txBody>
          <a:bodyPr/>
          <a:lstStyle>
            <a:lvl1pPr>
              <a:defRPr/>
            </a:lvl1pPr>
          </a:lstStyle>
          <a:p>
            <a:pPr>
              <a:defRPr/>
            </a:pPr>
            <a:fld id="{62807EB1-D2A3-49C5-8483-9D682BF90012}" type="datetime3">
              <a:rPr lang="en-US"/>
              <a:pPr>
                <a:defRPr/>
              </a:pPr>
              <a:t>5 December 2024</a:t>
            </a:fld>
            <a:endParaRPr lang="en-US" dirty="0"/>
          </a:p>
        </p:txBody>
      </p:sp>
      <p:sp>
        <p:nvSpPr>
          <p:cNvPr id="4" name="Footer Placeholder 2">
            <a:extLst>
              <a:ext uri="{FF2B5EF4-FFF2-40B4-BE49-F238E27FC236}">
                <a16:creationId xmlns:a16="http://schemas.microsoft.com/office/drawing/2014/main" id="{53F6EED1-A918-A4EA-F818-65DAD2E2CDBA}"/>
              </a:ext>
            </a:extLst>
          </p:cNvPr>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5" name="Slide Number Placeholder 22">
            <a:extLst>
              <a:ext uri="{FF2B5EF4-FFF2-40B4-BE49-F238E27FC236}">
                <a16:creationId xmlns:a16="http://schemas.microsoft.com/office/drawing/2014/main" id="{078612A5-370F-E24F-1980-B53AA45E48A2}"/>
              </a:ext>
            </a:extLst>
          </p:cNvPr>
          <p:cNvSpPr>
            <a:spLocks noGrp="1"/>
          </p:cNvSpPr>
          <p:nvPr>
            <p:ph type="sldNum" sz="quarter" idx="12"/>
          </p:nvPr>
        </p:nvSpPr>
        <p:spPr/>
        <p:txBody>
          <a:bodyPr/>
          <a:lstStyle>
            <a:lvl1pPr>
              <a:defRPr/>
            </a:lvl1pPr>
          </a:lstStyle>
          <a:p>
            <a:pPr>
              <a:defRPr/>
            </a:pPr>
            <a:fld id="{7FF88C42-B5D0-4F07-85D1-1DE88AA90DF7}" type="slidenum">
              <a:rPr lang="en-US" altLang="en-US"/>
              <a:pPr>
                <a:defRPr/>
              </a:pPr>
              <a:t>‹#›</a:t>
            </a:fld>
            <a:endParaRPr lang="en-US" altLang="en-US"/>
          </a:p>
        </p:txBody>
      </p:sp>
    </p:spTree>
    <p:extLst>
      <p:ext uri="{BB962C8B-B14F-4D97-AF65-F5344CB8AC3E}">
        <p14:creationId xmlns:p14="http://schemas.microsoft.com/office/powerpoint/2010/main" val="34730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CAF6E8-0F5F-283E-03A6-35F349FE4CDD}"/>
              </a:ext>
            </a:extLst>
          </p:cNvPr>
          <p:cNvSpPr/>
          <p:nvPr/>
        </p:nvSpPr>
        <p:spPr>
          <a:xfrm>
            <a:off x="914400" y="2114550"/>
            <a:ext cx="7315200" cy="960438"/>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B71875BC-E596-CA70-F14F-D92774512ADF}"/>
              </a:ext>
            </a:extLst>
          </p:cNvPr>
          <p:cNvSpPr/>
          <p:nvPr/>
        </p:nvSpPr>
        <p:spPr>
          <a:xfrm>
            <a:off x="914400" y="2114550"/>
            <a:ext cx="228600" cy="960438"/>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1219200" y="2228850"/>
            <a:ext cx="6858000" cy="8001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3200400"/>
            <a:ext cx="6781800" cy="85725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FFFC5B4E-4C26-AC25-B308-452DF1094AEC}"/>
              </a:ext>
            </a:extLst>
          </p:cNvPr>
          <p:cNvSpPr>
            <a:spLocks noGrp="1"/>
          </p:cNvSpPr>
          <p:nvPr>
            <p:ph type="dt" sz="half" idx="10"/>
          </p:nvPr>
        </p:nvSpPr>
        <p:spPr>
          <a:xfrm>
            <a:off x="6400800" y="4765675"/>
            <a:ext cx="2286000" cy="274638"/>
          </a:xfrm>
        </p:spPr>
        <p:txBody>
          <a:bodyPr/>
          <a:lstStyle>
            <a:lvl1pPr>
              <a:defRPr/>
            </a:lvl1pPr>
          </a:lstStyle>
          <a:p>
            <a:pPr>
              <a:defRPr/>
            </a:pPr>
            <a:fld id="{1CCBFE32-E4F9-4C9F-A42E-56CB3D05C906}" type="datetime3">
              <a:rPr lang="en-US"/>
              <a:pPr>
                <a:defRPr/>
              </a:pPr>
              <a:t>5 December 2024</a:t>
            </a:fld>
            <a:endParaRPr lang="en-US" dirty="0"/>
          </a:p>
        </p:txBody>
      </p:sp>
      <p:sp>
        <p:nvSpPr>
          <p:cNvPr id="7" name="Footer Placeholder 4">
            <a:extLst>
              <a:ext uri="{FF2B5EF4-FFF2-40B4-BE49-F238E27FC236}">
                <a16:creationId xmlns:a16="http://schemas.microsoft.com/office/drawing/2014/main" id="{7A56A16D-281A-09AC-B5E4-4379A5103E05}"/>
              </a:ext>
            </a:extLst>
          </p:cNvPr>
          <p:cNvSpPr>
            <a:spLocks noGrp="1"/>
          </p:cNvSpPr>
          <p:nvPr>
            <p:ph type="ftr" sz="quarter" idx="11"/>
          </p:nvPr>
        </p:nvSpPr>
        <p:spPr>
          <a:xfrm>
            <a:off x="2898775" y="4765675"/>
            <a:ext cx="3475038" cy="274638"/>
          </a:xfrm>
        </p:spPr>
        <p:txBody>
          <a:bodyPr/>
          <a:lstStyle>
            <a:lvl1pPr>
              <a:defRPr/>
            </a:lvl1pPr>
          </a:lstStyle>
          <a:p>
            <a:pPr>
              <a:defRPr/>
            </a:pPr>
            <a:r>
              <a:rPr lang="en-US"/>
              <a:t>EGB1201 – JAVA PROGRAMMING –PROJECT REVIEW 2 </a:t>
            </a:r>
            <a:endParaRPr lang="en-US" dirty="0"/>
          </a:p>
        </p:txBody>
      </p:sp>
      <p:sp>
        <p:nvSpPr>
          <p:cNvPr id="8" name="Slide Number Placeholder 5">
            <a:extLst>
              <a:ext uri="{FF2B5EF4-FFF2-40B4-BE49-F238E27FC236}">
                <a16:creationId xmlns:a16="http://schemas.microsoft.com/office/drawing/2014/main" id="{4852B0EA-EB2C-8A6B-B848-C67CEE02B94F}"/>
              </a:ext>
            </a:extLst>
          </p:cNvPr>
          <p:cNvSpPr>
            <a:spLocks noGrp="1"/>
          </p:cNvSpPr>
          <p:nvPr>
            <p:ph type="sldNum" sz="quarter" idx="12"/>
          </p:nvPr>
        </p:nvSpPr>
        <p:spPr>
          <a:xfrm>
            <a:off x="1069975" y="4765675"/>
            <a:ext cx="1520825" cy="274638"/>
          </a:xfrm>
        </p:spPr>
        <p:txBody>
          <a:bodyPr/>
          <a:lstStyle>
            <a:lvl1pPr>
              <a:defRPr/>
            </a:lvl1pPr>
          </a:lstStyle>
          <a:p>
            <a:pPr>
              <a:defRPr/>
            </a:pPr>
            <a:fld id="{884D94B8-F39F-4852-830B-60CB47043487}" type="slidenum">
              <a:rPr lang="en-US" altLang="en-US"/>
              <a:pPr>
                <a:defRPr/>
              </a:pPr>
              <a:t>‹#›</a:t>
            </a:fld>
            <a:endParaRPr lang="en-US" altLang="en-US"/>
          </a:p>
        </p:txBody>
      </p:sp>
    </p:spTree>
    <p:extLst>
      <p:ext uri="{BB962C8B-B14F-4D97-AF65-F5344CB8AC3E}">
        <p14:creationId xmlns:p14="http://schemas.microsoft.com/office/powerpoint/2010/main" val="39586355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lang="en-US"/>
              <a:t>Click to edit Master title style</a:t>
            </a:r>
          </a:p>
        </p:txBody>
      </p:sp>
      <p:sp>
        <p:nvSpPr>
          <p:cNvPr id="9" name="Content Placeholder 8"/>
          <p:cNvSpPr>
            <a:spLocks noGrp="1"/>
          </p:cNvSpPr>
          <p:nvPr>
            <p:ph sz="quarter" idx="1"/>
          </p:nvPr>
        </p:nvSpPr>
        <p:spPr>
          <a:xfrm>
            <a:off x="457200" y="914400"/>
            <a:ext cx="4041648" cy="3703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912114"/>
            <a:ext cx="4041648" cy="3703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3AE21DC2-C2A1-2806-F5EA-BF0E9ED34424}"/>
              </a:ext>
            </a:extLst>
          </p:cNvPr>
          <p:cNvSpPr>
            <a:spLocks noGrp="1"/>
          </p:cNvSpPr>
          <p:nvPr>
            <p:ph type="dt" sz="half" idx="10"/>
          </p:nvPr>
        </p:nvSpPr>
        <p:spPr/>
        <p:txBody>
          <a:bodyPr/>
          <a:lstStyle>
            <a:lvl1pPr>
              <a:defRPr/>
            </a:lvl1pPr>
          </a:lstStyle>
          <a:p>
            <a:pPr>
              <a:defRPr/>
            </a:pPr>
            <a:fld id="{CE4B1973-DA3B-425E-9A7D-96BE5325B678}" type="datetime3">
              <a:rPr lang="en-US"/>
              <a:pPr>
                <a:defRPr/>
              </a:pPr>
              <a:t>5 December 2024</a:t>
            </a:fld>
            <a:endParaRPr lang="en-US" dirty="0"/>
          </a:p>
        </p:txBody>
      </p:sp>
      <p:sp>
        <p:nvSpPr>
          <p:cNvPr id="4" name="Footer Placeholder 2">
            <a:extLst>
              <a:ext uri="{FF2B5EF4-FFF2-40B4-BE49-F238E27FC236}">
                <a16:creationId xmlns:a16="http://schemas.microsoft.com/office/drawing/2014/main" id="{B000B7C2-D54C-CEBE-B234-EF69AE6914EE}"/>
              </a:ext>
            </a:extLst>
          </p:cNvPr>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5" name="Slide Number Placeholder 22">
            <a:extLst>
              <a:ext uri="{FF2B5EF4-FFF2-40B4-BE49-F238E27FC236}">
                <a16:creationId xmlns:a16="http://schemas.microsoft.com/office/drawing/2014/main" id="{1885B8D7-0942-A56F-47AA-9B64C1E295EF}"/>
              </a:ext>
            </a:extLst>
          </p:cNvPr>
          <p:cNvSpPr>
            <a:spLocks noGrp="1"/>
          </p:cNvSpPr>
          <p:nvPr>
            <p:ph type="sldNum" sz="quarter" idx="12"/>
          </p:nvPr>
        </p:nvSpPr>
        <p:spPr/>
        <p:txBody>
          <a:bodyPr/>
          <a:lstStyle>
            <a:lvl1pPr>
              <a:defRPr/>
            </a:lvl1pPr>
          </a:lstStyle>
          <a:p>
            <a:pPr>
              <a:defRPr/>
            </a:pPr>
            <a:fld id="{2970F072-95FA-42D9-A428-EA5E34385AF5}" type="slidenum">
              <a:rPr lang="en-US" altLang="en-US"/>
              <a:pPr>
                <a:defRPr/>
              </a:pPr>
              <a:t>‹#›</a:t>
            </a:fld>
            <a:endParaRPr lang="en-US" altLang="en-US"/>
          </a:p>
        </p:txBody>
      </p:sp>
    </p:spTree>
    <p:extLst>
      <p:ext uri="{BB962C8B-B14F-4D97-AF65-F5344CB8AC3E}">
        <p14:creationId xmlns:p14="http://schemas.microsoft.com/office/powerpoint/2010/main" val="163234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1600200"/>
            <a:ext cx="4038600" cy="3028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1600200"/>
            <a:ext cx="4038600" cy="3028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C025CF26-6C7A-94B8-CD48-A9689DF3C3A7}"/>
              </a:ext>
            </a:extLst>
          </p:cNvPr>
          <p:cNvSpPr>
            <a:spLocks noGrp="1"/>
          </p:cNvSpPr>
          <p:nvPr>
            <p:ph type="dt" sz="half" idx="10"/>
          </p:nvPr>
        </p:nvSpPr>
        <p:spPr/>
        <p:txBody>
          <a:bodyPr/>
          <a:lstStyle>
            <a:lvl1pPr>
              <a:defRPr/>
            </a:lvl1pPr>
          </a:lstStyle>
          <a:p>
            <a:pPr>
              <a:defRPr/>
            </a:pPr>
            <a:fld id="{3C33A40A-0560-4588-BB59-84681C0CB6D2}" type="datetime3">
              <a:rPr lang="en-US"/>
              <a:pPr>
                <a:defRPr/>
              </a:pPr>
              <a:t>5 December 2024</a:t>
            </a:fld>
            <a:endParaRPr lang="en-US" dirty="0"/>
          </a:p>
        </p:txBody>
      </p:sp>
      <p:sp>
        <p:nvSpPr>
          <p:cNvPr id="6" name="Footer Placeholder 2">
            <a:extLst>
              <a:ext uri="{FF2B5EF4-FFF2-40B4-BE49-F238E27FC236}">
                <a16:creationId xmlns:a16="http://schemas.microsoft.com/office/drawing/2014/main" id="{23C9C2C8-3EF1-8A1A-8027-2390206B5285}"/>
              </a:ext>
            </a:extLst>
          </p:cNvPr>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7" name="Slide Number Placeholder 22">
            <a:extLst>
              <a:ext uri="{FF2B5EF4-FFF2-40B4-BE49-F238E27FC236}">
                <a16:creationId xmlns:a16="http://schemas.microsoft.com/office/drawing/2014/main" id="{7858092F-C9B6-40F6-53C3-2ECD2CDD71AA}"/>
              </a:ext>
            </a:extLst>
          </p:cNvPr>
          <p:cNvSpPr>
            <a:spLocks noGrp="1"/>
          </p:cNvSpPr>
          <p:nvPr>
            <p:ph type="sldNum" sz="quarter" idx="12"/>
          </p:nvPr>
        </p:nvSpPr>
        <p:spPr/>
        <p:txBody>
          <a:bodyPr/>
          <a:lstStyle>
            <a:lvl1pPr>
              <a:defRPr/>
            </a:lvl1pPr>
          </a:lstStyle>
          <a:p>
            <a:pPr>
              <a:defRPr/>
            </a:pPr>
            <a:fld id="{FBE4B04E-2C92-4B73-8A3B-652CFD61DBC7}" type="slidenum">
              <a:rPr lang="en-US" altLang="en-US"/>
              <a:pPr>
                <a:defRPr/>
              </a:pPr>
              <a:t>‹#›</a:t>
            </a:fld>
            <a:endParaRPr lang="en-US" altLang="en-US"/>
          </a:p>
        </p:txBody>
      </p:sp>
    </p:spTree>
    <p:extLst>
      <p:ext uri="{BB962C8B-B14F-4D97-AF65-F5344CB8AC3E}">
        <p14:creationId xmlns:p14="http://schemas.microsoft.com/office/powerpoint/2010/main" val="1764738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50701243-B9E4-1738-890E-31149B4A5CF4}"/>
              </a:ext>
            </a:extLst>
          </p:cNvPr>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57200" y="171450"/>
            <a:ext cx="8229600" cy="685800"/>
          </a:xfrm>
        </p:spPr>
        <p:txBody>
          <a:bodyPr/>
          <a:lstStyle/>
          <a:p>
            <a:r>
              <a:rPr lang="en-US"/>
              <a:t>Click to edit Master title style</a:t>
            </a:r>
          </a:p>
        </p:txBody>
      </p:sp>
      <p:sp>
        <p:nvSpPr>
          <p:cNvPr id="4" name="Date Placeholder 2">
            <a:extLst>
              <a:ext uri="{FF2B5EF4-FFF2-40B4-BE49-F238E27FC236}">
                <a16:creationId xmlns:a16="http://schemas.microsoft.com/office/drawing/2014/main" id="{ACE3AD37-14C4-99BC-29BE-D2AC12D22BB9}"/>
              </a:ext>
            </a:extLst>
          </p:cNvPr>
          <p:cNvSpPr>
            <a:spLocks noGrp="1"/>
          </p:cNvSpPr>
          <p:nvPr>
            <p:ph type="dt" sz="half" idx="10"/>
          </p:nvPr>
        </p:nvSpPr>
        <p:spPr/>
        <p:txBody>
          <a:bodyPr/>
          <a:lstStyle>
            <a:lvl1pPr>
              <a:defRPr/>
            </a:lvl1pPr>
          </a:lstStyle>
          <a:p>
            <a:pPr>
              <a:defRPr/>
            </a:pPr>
            <a:fld id="{97F89361-4CAF-4965-8944-B4ABA84B08DC}" type="datetime3">
              <a:rPr lang="en-US"/>
              <a:pPr>
                <a:defRPr/>
              </a:pPr>
              <a:t>5 December 2024</a:t>
            </a:fld>
            <a:endParaRPr lang="en-US" dirty="0"/>
          </a:p>
        </p:txBody>
      </p:sp>
      <p:sp>
        <p:nvSpPr>
          <p:cNvPr id="5" name="Footer Placeholder 3">
            <a:extLst>
              <a:ext uri="{FF2B5EF4-FFF2-40B4-BE49-F238E27FC236}">
                <a16:creationId xmlns:a16="http://schemas.microsoft.com/office/drawing/2014/main" id="{18C2C34F-10ED-1E98-7BAE-F1EC810DA575}"/>
              </a:ext>
            </a:extLst>
          </p:cNvPr>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6" name="Slide Number Placeholder 4">
            <a:extLst>
              <a:ext uri="{FF2B5EF4-FFF2-40B4-BE49-F238E27FC236}">
                <a16:creationId xmlns:a16="http://schemas.microsoft.com/office/drawing/2014/main" id="{96F4D5CE-C937-BFA8-4493-4D00E5424D2B}"/>
              </a:ext>
            </a:extLst>
          </p:cNvPr>
          <p:cNvSpPr>
            <a:spLocks noGrp="1"/>
          </p:cNvSpPr>
          <p:nvPr>
            <p:ph type="sldNum" sz="quarter" idx="12"/>
          </p:nvPr>
        </p:nvSpPr>
        <p:spPr/>
        <p:txBody>
          <a:bodyPr/>
          <a:lstStyle>
            <a:lvl1pPr>
              <a:defRPr/>
            </a:lvl1pPr>
          </a:lstStyle>
          <a:p>
            <a:pPr>
              <a:defRPr/>
            </a:pPr>
            <a:fld id="{37BBDB5A-0DB8-4732-9B2A-605B21F72750}" type="slidenum">
              <a:rPr lang="en-US" altLang="en-US"/>
              <a:pPr>
                <a:defRPr/>
              </a:pPr>
              <a:t>‹#›</a:t>
            </a:fld>
            <a:endParaRPr lang="en-US" altLang="en-US"/>
          </a:p>
        </p:txBody>
      </p:sp>
    </p:spTree>
    <p:extLst>
      <p:ext uri="{BB962C8B-B14F-4D97-AF65-F5344CB8AC3E}">
        <p14:creationId xmlns:p14="http://schemas.microsoft.com/office/powerpoint/2010/main" val="348644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id="{1D95F241-889C-BB3C-8DCA-58112C6236C7}"/>
              </a:ext>
            </a:extLst>
          </p:cNvPr>
          <p:cNvSpPr>
            <a:spLocks noChangeShapeType="1"/>
          </p:cNvSpPr>
          <p:nvPr/>
        </p:nvSpPr>
        <p:spPr bwMode="auto">
          <a:xfrm>
            <a:off x="457200" y="4764088"/>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a:extLst>
              <a:ext uri="{FF2B5EF4-FFF2-40B4-BE49-F238E27FC236}">
                <a16:creationId xmlns:a16="http://schemas.microsoft.com/office/drawing/2014/main" id="{B1F8F579-881F-50C7-DAEC-DD1C806CD014}"/>
              </a:ext>
            </a:extLst>
          </p:cNvPr>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Date Placeholder 1">
            <a:extLst>
              <a:ext uri="{FF2B5EF4-FFF2-40B4-BE49-F238E27FC236}">
                <a16:creationId xmlns:a16="http://schemas.microsoft.com/office/drawing/2014/main" id="{791FE17D-3B5E-BE68-3627-879DA3994BF1}"/>
              </a:ext>
            </a:extLst>
          </p:cNvPr>
          <p:cNvSpPr>
            <a:spLocks noGrp="1"/>
          </p:cNvSpPr>
          <p:nvPr>
            <p:ph type="dt" sz="half" idx="10"/>
          </p:nvPr>
        </p:nvSpPr>
        <p:spPr/>
        <p:txBody>
          <a:bodyPr/>
          <a:lstStyle>
            <a:lvl1pPr>
              <a:defRPr/>
            </a:lvl1pPr>
          </a:lstStyle>
          <a:p>
            <a:pPr>
              <a:defRPr/>
            </a:pPr>
            <a:fld id="{867AC95E-1864-4B3C-9397-31137EF206FF}" type="datetime3">
              <a:rPr lang="en-US"/>
              <a:pPr>
                <a:defRPr/>
              </a:pPr>
              <a:t>5 December 2024</a:t>
            </a:fld>
            <a:endParaRPr lang="en-US" dirty="0"/>
          </a:p>
        </p:txBody>
      </p:sp>
      <p:sp>
        <p:nvSpPr>
          <p:cNvPr id="5" name="Footer Placeholder 2">
            <a:extLst>
              <a:ext uri="{FF2B5EF4-FFF2-40B4-BE49-F238E27FC236}">
                <a16:creationId xmlns:a16="http://schemas.microsoft.com/office/drawing/2014/main" id="{68763378-A2A3-EBF2-D0CD-CFCCB7C0D313}"/>
              </a:ext>
            </a:extLst>
          </p:cNvPr>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6" name="Slide Number Placeholder 3">
            <a:extLst>
              <a:ext uri="{FF2B5EF4-FFF2-40B4-BE49-F238E27FC236}">
                <a16:creationId xmlns:a16="http://schemas.microsoft.com/office/drawing/2014/main" id="{3449DDAE-7C93-7CEE-2C75-A11836F4FA46}"/>
              </a:ext>
            </a:extLst>
          </p:cNvPr>
          <p:cNvSpPr>
            <a:spLocks noGrp="1"/>
          </p:cNvSpPr>
          <p:nvPr>
            <p:ph type="sldNum" sz="quarter" idx="12"/>
          </p:nvPr>
        </p:nvSpPr>
        <p:spPr/>
        <p:txBody>
          <a:bodyPr/>
          <a:lstStyle>
            <a:lvl1pPr>
              <a:defRPr/>
            </a:lvl1pPr>
          </a:lstStyle>
          <a:p>
            <a:pPr>
              <a:defRPr/>
            </a:pPr>
            <a:fld id="{ADF14A5E-BBEF-41D9-A2B6-7287988BCB02}" type="slidenum">
              <a:rPr lang="en-US" altLang="en-US"/>
              <a:pPr>
                <a:defRPr/>
              </a:pPr>
              <a:t>‹#›</a:t>
            </a:fld>
            <a:endParaRPr lang="en-US" altLang="en-US"/>
          </a:p>
        </p:txBody>
      </p:sp>
    </p:spTree>
    <p:extLst>
      <p:ext uri="{BB962C8B-B14F-4D97-AF65-F5344CB8AC3E}">
        <p14:creationId xmlns:p14="http://schemas.microsoft.com/office/powerpoint/2010/main" val="141576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Straight Connector 1">
            <a:extLst>
              <a:ext uri="{FF2B5EF4-FFF2-40B4-BE49-F238E27FC236}">
                <a16:creationId xmlns:a16="http://schemas.microsoft.com/office/drawing/2014/main" id="{A00D4E7B-C560-32F5-1F39-ED0BBA348239}"/>
              </a:ext>
            </a:extLst>
          </p:cNvPr>
          <p:cNvSpPr>
            <a:spLocks noChangeShapeType="1"/>
          </p:cNvSpPr>
          <p:nvPr/>
        </p:nvSpPr>
        <p:spPr bwMode="auto">
          <a:xfrm>
            <a:off x="457200" y="4764088"/>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Straight Connector 3">
            <a:extLst>
              <a:ext uri="{FF2B5EF4-FFF2-40B4-BE49-F238E27FC236}">
                <a16:creationId xmlns:a16="http://schemas.microsoft.com/office/drawing/2014/main" id="{46AE9373-36BD-0C3C-0708-F0933523D274}"/>
              </a:ext>
            </a:extLst>
          </p:cNvPr>
          <p:cNvSpPr>
            <a:spLocks noChangeShapeType="1"/>
          </p:cNvSpPr>
          <p:nvPr/>
        </p:nvSpPr>
        <p:spPr bwMode="auto">
          <a:xfrm rot="5400000">
            <a:off x="3915569" y="2493169"/>
            <a:ext cx="4525962"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a:extLst>
              <a:ext uri="{FF2B5EF4-FFF2-40B4-BE49-F238E27FC236}">
                <a16:creationId xmlns:a16="http://schemas.microsoft.com/office/drawing/2014/main" id="{C67D0A85-655C-46B1-0903-DC0958686DF1}"/>
              </a:ext>
            </a:extLst>
          </p:cNvPr>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6324600" y="228600"/>
            <a:ext cx="2514600" cy="62865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228600"/>
            <a:ext cx="5715000" cy="428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9B7002CA-EA2A-979D-6121-4BD7B93EDEEF}"/>
              </a:ext>
            </a:extLst>
          </p:cNvPr>
          <p:cNvSpPr>
            <a:spLocks noGrp="1"/>
          </p:cNvSpPr>
          <p:nvPr>
            <p:ph type="dt" sz="half" idx="10"/>
          </p:nvPr>
        </p:nvSpPr>
        <p:spPr/>
        <p:txBody>
          <a:bodyPr/>
          <a:lstStyle>
            <a:lvl1pPr>
              <a:defRPr/>
            </a:lvl1pPr>
          </a:lstStyle>
          <a:p>
            <a:pPr>
              <a:defRPr/>
            </a:pPr>
            <a:fld id="{3CCE1B94-9CA0-40A5-956F-5FE78C0092A3}" type="datetime3">
              <a:rPr lang="en-US"/>
              <a:pPr>
                <a:defRPr/>
              </a:pPr>
              <a:t>5 December 2024</a:t>
            </a:fld>
            <a:endParaRPr lang="en-US" dirty="0"/>
          </a:p>
        </p:txBody>
      </p:sp>
      <p:sp>
        <p:nvSpPr>
          <p:cNvPr id="8" name="Footer Placeholder 5">
            <a:extLst>
              <a:ext uri="{FF2B5EF4-FFF2-40B4-BE49-F238E27FC236}">
                <a16:creationId xmlns:a16="http://schemas.microsoft.com/office/drawing/2014/main" id="{DED94090-F624-45C7-A140-371D1A3D21A5}"/>
              </a:ext>
            </a:extLst>
          </p:cNvPr>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9" name="Slide Number Placeholder 6">
            <a:extLst>
              <a:ext uri="{FF2B5EF4-FFF2-40B4-BE49-F238E27FC236}">
                <a16:creationId xmlns:a16="http://schemas.microsoft.com/office/drawing/2014/main" id="{1F298BC1-7790-21A2-FA1E-A4D6B00C0DD3}"/>
              </a:ext>
            </a:extLst>
          </p:cNvPr>
          <p:cNvSpPr>
            <a:spLocks noGrp="1"/>
          </p:cNvSpPr>
          <p:nvPr>
            <p:ph type="sldNum" sz="quarter" idx="12"/>
          </p:nvPr>
        </p:nvSpPr>
        <p:spPr/>
        <p:txBody>
          <a:bodyPr/>
          <a:lstStyle>
            <a:lvl1pPr>
              <a:defRPr/>
            </a:lvl1pPr>
          </a:lstStyle>
          <a:p>
            <a:pPr>
              <a:defRPr/>
            </a:pPr>
            <a:fld id="{D8DC41A0-7585-45C6-8FE4-505A2AD9A7C3}" type="slidenum">
              <a:rPr lang="en-US" altLang="en-US"/>
              <a:pPr>
                <a:defRPr/>
              </a:pPr>
              <a:t>‹#›</a:t>
            </a:fld>
            <a:endParaRPr lang="en-US" altLang="en-US"/>
          </a:p>
        </p:txBody>
      </p:sp>
    </p:spTree>
    <p:extLst>
      <p:ext uri="{BB962C8B-B14F-4D97-AF65-F5344CB8AC3E}">
        <p14:creationId xmlns:p14="http://schemas.microsoft.com/office/powerpoint/2010/main" val="286476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traight Connector 1">
            <a:extLst>
              <a:ext uri="{FF2B5EF4-FFF2-40B4-BE49-F238E27FC236}">
                <a16:creationId xmlns:a16="http://schemas.microsoft.com/office/drawing/2014/main" id="{BBF0C051-BE65-7AB6-668F-B9F1B0EB22E2}"/>
              </a:ext>
            </a:extLst>
          </p:cNvPr>
          <p:cNvSpPr>
            <a:spLocks noChangeShapeType="1"/>
          </p:cNvSpPr>
          <p:nvPr/>
        </p:nvSpPr>
        <p:spPr bwMode="auto">
          <a:xfrm>
            <a:off x="457200" y="4764088"/>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a:extLst>
              <a:ext uri="{FF2B5EF4-FFF2-40B4-BE49-F238E27FC236}">
                <a16:creationId xmlns:a16="http://schemas.microsoft.com/office/drawing/2014/main" id="{96AFB37C-B45A-0A4D-E47E-2CAD11DB0FA3}"/>
              </a:ext>
            </a:extLst>
          </p:cNvPr>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F467B73-A6FB-F858-5DE5-0FD71B838751}"/>
              </a:ext>
            </a:extLst>
          </p:cNvPr>
          <p:cNvSpPr/>
          <p:nvPr/>
        </p:nvSpPr>
        <p:spPr>
          <a:xfrm>
            <a:off x="457200" y="376238"/>
            <a:ext cx="182563"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914400"/>
            <a:ext cx="8229600" cy="40005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a:extLst>
              <a:ext uri="{FF2B5EF4-FFF2-40B4-BE49-F238E27FC236}">
                <a16:creationId xmlns:a16="http://schemas.microsoft.com/office/drawing/2014/main" id="{43A578F8-F6C8-0DCC-4FFC-94BF2C036365}"/>
              </a:ext>
            </a:extLst>
          </p:cNvPr>
          <p:cNvSpPr>
            <a:spLocks noGrp="1"/>
          </p:cNvSpPr>
          <p:nvPr>
            <p:ph type="dt" sz="half" idx="10"/>
          </p:nvPr>
        </p:nvSpPr>
        <p:spPr/>
        <p:txBody>
          <a:bodyPr/>
          <a:lstStyle>
            <a:lvl1pPr>
              <a:defRPr/>
            </a:lvl1pPr>
          </a:lstStyle>
          <a:p>
            <a:pPr>
              <a:defRPr/>
            </a:pPr>
            <a:fld id="{EDE5AAFF-D734-400C-B058-8BB95EA6B88E}" type="datetime3">
              <a:rPr lang="en-US"/>
              <a:pPr>
                <a:defRPr/>
              </a:pPr>
              <a:t>5 December 2024</a:t>
            </a:fld>
            <a:endParaRPr lang="en-US" dirty="0"/>
          </a:p>
        </p:txBody>
      </p:sp>
      <p:sp>
        <p:nvSpPr>
          <p:cNvPr id="9" name="Footer Placeholder 5">
            <a:extLst>
              <a:ext uri="{FF2B5EF4-FFF2-40B4-BE49-F238E27FC236}">
                <a16:creationId xmlns:a16="http://schemas.microsoft.com/office/drawing/2014/main" id="{2E149098-09C2-7B66-0A93-1A7DFEB06DDE}"/>
              </a:ext>
            </a:extLst>
          </p:cNvPr>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10" name="Slide Number Placeholder 6">
            <a:extLst>
              <a:ext uri="{FF2B5EF4-FFF2-40B4-BE49-F238E27FC236}">
                <a16:creationId xmlns:a16="http://schemas.microsoft.com/office/drawing/2014/main" id="{03EEC1AE-4B6F-B64D-B147-B38235B6F24E}"/>
              </a:ext>
            </a:extLst>
          </p:cNvPr>
          <p:cNvSpPr>
            <a:spLocks noGrp="1"/>
          </p:cNvSpPr>
          <p:nvPr>
            <p:ph type="sldNum" sz="quarter" idx="12"/>
          </p:nvPr>
        </p:nvSpPr>
        <p:spPr/>
        <p:txBody>
          <a:bodyPr/>
          <a:lstStyle>
            <a:lvl1pPr>
              <a:defRPr/>
            </a:lvl1pPr>
          </a:lstStyle>
          <a:p>
            <a:pPr>
              <a:defRPr/>
            </a:pPr>
            <a:fld id="{B0B8A2F7-5A01-4E21-96D4-0C2DB56BA5AB}" type="slidenum">
              <a:rPr lang="en-US" altLang="en-US"/>
              <a:pPr>
                <a:defRPr/>
              </a:pPr>
              <a:t>‹#›</a:t>
            </a:fld>
            <a:endParaRPr lang="en-US" altLang="en-US"/>
          </a:p>
        </p:txBody>
      </p:sp>
    </p:spTree>
    <p:extLst>
      <p:ext uri="{BB962C8B-B14F-4D97-AF65-F5344CB8AC3E}">
        <p14:creationId xmlns:p14="http://schemas.microsoft.com/office/powerpoint/2010/main" val="151316057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D213A92B-34DC-931C-3811-2000433A3163}"/>
              </a:ext>
            </a:extLst>
          </p:cNvPr>
          <p:cNvSpPr>
            <a:spLocks noGrp="1" noChangeArrowheads="1"/>
          </p:cNvSpPr>
          <p:nvPr>
            <p:ph type="title"/>
          </p:nvPr>
        </p:nvSpPr>
        <p:spPr bwMode="auto">
          <a:xfrm>
            <a:off x="457200" y="114300"/>
            <a:ext cx="8229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60339CB2-B5E9-0057-EC0B-DA0F2B55B3E4}"/>
              </a:ext>
            </a:extLst>
          </p:cNvPr>
          <p:cNvSpPr>
            <a:spLocks noGrp="1" noChangeArrowheads="1"/>
          </p:cNvSpPr>
          <p:nvPr>
            <p:ph type="body" idx="1"/>
          </p:nvPr>
        </p:nvSpPr>
        <p:spPr bwMode="auto">
          <a:xfrm>
            <a:off x="457200" y="914400"/>
            <a:ext cx="82296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3FA0C7A9-9BC8-6B09-0C84-7980D700B6AC}"/>
              </a:ext>
            </a:extLst>
          </p:cNvPr>
          <p:cNvSpPr>
            <a:spLocks noGrp="1"/>
          </p:cNvSpPr>
          <p:nvPr>
            <p:ph type="dt" sz="half" idx="2"/>
          </p:nvPr>
        </p:nvSpPr>
        <p:spPr>
          <a:xfrm>
            <a:off x="6400800" y="4767263"/>
            <a:ext cx="2289175" cy="274637"/>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defRPr>
            </a:lvl1pPr>
          </a:lstStyle>
          <a:p>
            <a:pPr>
              <a:defRPr/>
            </a:pPr>
            <a:fld id="{9E14F3CA-8BA4-4A15-9026-2551269B202C}" type="datetime3">
              <a:rPr lang="en-US"/>
              <a:pPr>
                <a:defRPr/>
              </a:pPr>
              <a:t>5 December 2024</a:t>
            </a:fld>
            <a:endParaRPr lang="en-US" dirty="0"/>
          </a:p>
        </p:txBody>
      </p:sp>
      <p:sp>
        <p:nvSpPr>
          <p:cNvPr id="3" name="Footer Placeholder 2">
            <a:extLst>
              <a:ext uri="{FF2B5EF4-FFF2-40B4-BE49-F238E27FC236}">
                <a16:creationId xmlns:a16="http://schemas.microsoft.com/office/drawing/2014/main" id="{69B04868-6021-5EDA-719D-8625ABA7688B}"/>
              </a:ext>
            </a:extLst>
          </p:cNvPr>
          <p:cNvSpPr>
            <a:spLocks noGrp="1"/>
          </p:cNvSpPr>
          <p:nvPr>
            <p:ph type="ftr" sz="quarter" idx="3"/>
          </p:nvPr>
        </p:nvSpPr>
        <p:spPr>
          <a:xfrm>
            <a:off x="2898775" y="4767263"/>
            <a:ext cx="3505200" cy="274637"/>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defRPr>
            </a:lvl1pPr>
          </a:lstStyle>
          <a:p>
            <a:pPr>
              <a:defRPr/>
            </a:pPr>
            <a:r>
              <a:rPr lang="en-US"/>
              <a:t>EGB1201 – JAVA PROGRAMMING –PROJECT REVIEW 2 </a:t>
            </a:r>
            <a:endParaRPr lang="en-US" dirty="0"/>
          </a:p>
        </p:txBody>
      </p:sp>
      <p:sp>
        <p:nvSpPr>
          <p:cNvPr id="23" name="Slide Number Placeholder 22">
            <a:extLst>
              <a:ext uri="{FF2B5EF4-FFF2-40B4-BE49-F238E27FC236}">
                <a16:creationId xmlns:a16="http://schemas.microsoft.com/office/drawing/2014/main" id="{A67B4001-2136-47F1-2D9B-2A41D9520449}"/>
              </a:ext>
            </a:extLst>
          </p:cNvPr>
          <p:cNvSpPr>
            <a:spLocks noGrp="1"/>
          </p:cNvSpPr>
          <p:nvPr>
            <p:ph type="sldNum" sz="quarter" idx="4"/>
          </p:nvPr>
        </p:nvSpPr>
        <p:spPr>
          <a:xfrm>
            <a:off x="612775" y="4767263"/>
            <a:ext cx="19812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defRPr>
            </a:lvl1pPr>
          </a:lstStyle>
          <a:p>
            <a:pPr>
              <a:defRPr/>
            </a:pPr>
            <a:fld id="{B90936EE-6391-4A09-801D-1EB8BA7AE848}" type="slidenum">
              <a:rPr lang="en-US" altLang="en-US"/>
              <a:pPr>
                <a:defRPr/>
              </a:pPr>
              <a:t>‹#›</a:t>
            </a:fld>
            <a:endParaRPr lang="en-US" altLang="en-US"/>
          </a:p>
        </p:txBody>
      </p:sp>
      <p:sp>
        <p:nvSpPr>
          <p:cNvPr id="1031" name="Straight Connector 27">
            <a:extLst>
              <a:ext uri="{FF2B5EF4-FFF2-40B4-BE49-F238E27FC236}">
                <a16:creationId xmlns:a16="http://schemas.microsoft.com/office/drawing/2014/main" id="{F082CBCC-2EA6-7ADB-9FEA-C69467F1F84D}"/>
              </a:ext>
            </a:extLst>
          </p:cNvPr>
          <p:cNvSpPr>
            <a:spLocks noChangeShapeType="1"/>
          </p:cNvSpPr>
          <p:nvPr/>
        </p:nvSpPr>
        <p:spPr bwMode="auto">
          <a:xfrm>
            <a:off x="457200" y="4764088"/>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a:extLst>
              <a:ext uri="{FF2B5EF4-FFF2-40B4-BE49-F238E27FC236}">
                <a16:creationId xmlns:a16="http://schemas.microsoft.com/office/drawing/2014/main" id="{A3060E0D-2CCB-EAC3-8AEA-E6B55507EFAA}"/>
              </a:ext>
            </a:extLst>
          </p:cNvPr>
          <p:cNvSpPr>
            <a:spLocks noChangeShapeType="1"/>
          </p:cNvSpPr>
          <p:nvPr/>
        </p:nvSpPr>
        <p:spPr bwMode="auto">
          <a:xfrm>
            <a:off x="457200" y="85725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a:extLst>
              <a:ext uri="{FF2B5EF4-FFF2-40B4-BE49-F238E27FC236}">
                <a16:creationId xmlns:a16="http://schemas.microsoft.com/office/drawing/2014/main" id="{5F0B9464-B147-D2F1-DA2E-AF84FD0A3AF2}"/>
              </a:ext>
            </a:extLst>
          </p:cNvPr>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4399" r:id="rId1"/>
    <p:sldLayoutId id="2147484395" r:id="rId2"/>
    <p:sldLayoutId id="2147484400" r:id="rId3"/>
    <p:sldLayoutId id="2147484396" r:id="rId4"/>
    <p:sldLayoutId id="2147484397" r:id="rId5"/>
    <p:sldLayoutId id="2147484401" r:id="rId6"/>
    <p:sldLayoutId id="2147484402" r:id="rId7"/>
    <p:sldLayoutId id="2147484403" r:id="rId8"/>
    <p:sldLayoutId id="2147484404" r:id="rId9"/>
    <p:sldLayoutId id="2147484398" r:id="rId10"/>
    <p:sldLayoutId id="2147484405" r:id="rId11"/>
  </p:sldLayoutIdLst>
  <p:hf hd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anose="02050604050505020204" pitchFamily="18" charset="0"/>
        </a:defRPr>
      </a:lvl2pPr>
      <a:lvl3pPr algn="l" rtl="0" eaLnBrk="0" fontAlgn="base" hangingPunct="0">
        <a:spcBef>
          <a:spcPct val="0"/>
        </a:spcBef>
        <a:spcAft>
          <a:spcPct val="0"/>
        </a:spcAft>
        <a:defRPr sz="3200">
          <a:solidFill>
            <a:schemeClr val="tx2"/>
          </a:solidFill>
          <a:latin typeface="Bookman Old Style" panose="02050604050505020204" pitchFamily="18" charset="0"/>
        </a:defRPr>
      </a:lvl3pPr>
      <a:lvl4pPr algn="l" rtl="0" eaLnBrk="0" fontAlgn="base" hangingPunct="0">
        <a:spcBef>
          <a:spcPct val="0"/>
        </a:spcBef>
        <a:spcAft>
          <a:spcPct val="0"/>
        </a:spcAft>
        <a:defRPr sz="3200">
          <a:solidFill>
            <a:schemeClr val="tx2"/>
          </a:solidFill>
          <a:latin typeface="Bookman Old Style" panose="02050604050505020204" pitchFamily="18" charset="0"/>
        </a:defRPr>
      </a:lvl4pPr>
      <a:lvl5pPr algn="l" rtl="0" eaLnBrk="0" fontAlgn="base" hangingPunct="0">
        <a:spcBef>
          <a:spcPct val="0"/>
        </a:spcBef>
        <a:spcAft>
          <a:spcPct val="0"/>
        </a:spcAft>
        <a:defRPr sz="3200">
          <a:solidFill>
            <a:schemeClr val="tx2"/>
          </a:solidFill>
          <a:latin typeface="Bookman Old Style" panose="02050604050505020204" pitchFamily="18" charset="0"/>
        </a:defRPr>
      </a:lvl5pPr>
      <a:lvl6pPr marL="457200" algn="l" rtl="0" fontAlgn="base">
        <a:spcBef>
          <a:spcPct val="0"/>
        </a:spcBef>
        <a:spcAft>
          <a:spcPct val="0"/>
        </a:spcAft>
        <a:defRPr sz="3200">
          <a:solidFill>
            <a:schemeClr val="tx2"/>
          </a:solidFill>
          <a:latin typeface="Bookman Old Style" panose="02050604050505020204" pitchFamily="18" charset="0"/>
        </a:defRPr>
      </a:lvl6pPr>
      <a:lvl7pPr marL="914400" algn="l" rtl="0" fontAlgn="base">
        <a:spcBef>
          <a:spcPct val="0"/>
        </a:spcBef>
        <a:spcAft>
          <a:spcPct val="0"/>
        </a:spcAft>
        <a:defRPr sz="3200">
          <a:solidFill>
            <a:schemeClr val="tx2"/>
          </a:solidFill>
          <a:latin typeface="Bookman Old Style" panose="02050604050505020204" pitchFamily="18" charset="0"/>
        </a:defRPr>
      </a:lvl7pPr>
      <a:lvl8pPr marL="1371600" algn="l" rtl="0" fontAlgn="base">
        <a:spcBef>
          <a:spcPct val="0"/>
        </a:spcBef>
        <a:spcAft>
          <a:spcPct val="0"/>
        </a:spcAft>
        <a:defRPr sz="3200">
          <a:solidFill>
            <a:schemeClr val="tx2"/>
          </a:solidFill>
          <a:latin typeface="Bookman Old Style" panose="02050604050505020204" pitchFamily="18" charset="0"/>
        </a:defRPr>
      </a:lvl8pPr>
      <a:lvl9pPr marL="1828800" algn="l" rtl="0" fontAlgn="base">
        <a:spcBef>
          <a:spcPct val="0"/>
        </a:spcBef>
        <a:spcAft>
          <a:spcPct val="0"/>
        </a:spcAft>
        <a:defRPr sz="3200">
          <a:solidFill>
            <a:schemeClr val="tx2"/>
          </a:solidFill>
          <a:latin typeface="Bookman Old Style" panose="02050604050505020204"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2.xml" /><Relationship Id="rId6" Type="http://schemas.openxmlformats.org/officeDocument/2006/relationships/image" Target="../media/image8.jpeg" /><Relationship Id="rId5" Type="http://schemas.openxmlformats.org/officeDocument/2006/relationships/image" Target="../media/image7.jpeg" /><Relationship Id="rId4" Type="http://schemas.openxmlformats.org/officeDocument/2006/relationships/image" Target="../media/image6.jpeg" /></Relationships>
</file>

<file path=ppt/slides/_rels/slide1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2.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1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7.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6C76-2075-4853-5FE3-42D350B144E4}"/>
              </a:ext>
            </a:extLst>
          </p:cNvPr>
          <p:cNvSpPr>
            <a:spLocks noGrp="1"/>
          </p:cNvSpPr>
          <p:nvPr>
            <p:ph type="title"/>
          </p:nvPr>
        </p:nvSpPr>
        <p:spPr>
          <a:xfrm>
            <a:off x="0" y="0"/>
            <a:ext cx="9144000" cy="1052513"/>
          </a:xfrm>
          <a:solidFill>
            <a:schemeClr val="accent4">
              <a:lumMod val="40000"/>
              <a:lumOff val="60000"/>
            </a:schemeClr>
          </a:solidFill>
          <a:ln>
            <a:solidFill>
              <a:schemeClr val="tx1"/>
            </a:solidFill>
          </a:ln>
        </p:spPr>
        <p:txBody>
          <a:bodyPr>
            <a:normAutofit/>
          </a:bodyPr>
          <a:lstStyle/>
          <a:p>
            <a:pPr algn="ctr" eaLnBrk="1" fontAlgn="auto" hangingPunct="1">
              <a:spcAft>
                <a:spcPts val="0"/>
              </a:spcAft>
              <a:defRPr/>
            </a:pPr>
            <a:r>
              <a:rPr lang="en-IN" sz="2800" b="1" dirty="0">
                <a:solidFill>
                  <a:schemeClr val="tx1"/>
                </a:solidFill>
                <a:latin typeface="Times New Roman" pitchFamily="18" charset="0"/>
                <a:cs typeface="Times New Roman" pitchFamily="18" charset="0"/>
              </a:rPr>
              <a:t>AGB1211 – DESIGN THINKING</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11267" name="Footer Placeholder 4">
            <a:extLst>
              <a:ext uri="{FF2B5EF4-FFF2-40B4-BE49-F238E27FC236}">
                <a16:creationId xmlns:a16="http://schemas.microsoft.com/office/drawing/2014/main" id="{13A4E5F5-220A-B372-44BF-DAEFCF33CC1F}"/>
              </a:ext>
            </a:extLst>
          </p:cNvPr>
          <p:cNvSpPr txBox="1">
            <a:spLocks noChangeArrowheads="1"/>
          </p:cNvSpPr>
          <p:nvPr/>
        </p:nvSpPr>
        <p:spPr bwMode="auto">
          <a:xfrm>
            <a:off x="152400" y="644525"/>
            <a:ext cx="9144000" cy="40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bIns="0" anchor="b"/>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547688" indent="-2730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822325"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096963"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13716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18288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2860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27432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2004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endParaRPr lang="en-US" altLang="en-US" sz="2500" b="1">
              <a:solidFill>
                <a:srgbClr val="3F3F3F"/>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r>
              <a:rPr lang="en-US" altLang="en-US" sz="2400" b="1">
                <a:latin typeface="Times New Roman" panose="02020603050405020304" pitchFamily="18" charset="0"/>
                <a:cs typeface="Times New Roman" panose="02020603050405020304" pitchFamily="18" charset="0"/>
              </a:rPr>
              <a:t>Department of Artificial Intelligence and Data Science</a:t>
            </a:r>
          </a:p>
          <a:p>
            <a:pPr algn="ctr" eaLnBrk="1" hangingPunct="1">
              <a:spcBef>
                <a:spcPct val="0"/>
              </a:spcBef>
              <a:buClrTx/>
              <a:buSzTx/>
              <a:buFontTx/>
              <a:buNone/>
            </a:pPr>
            <a:r>
              <a:rPr lang="en-US" altLang="en-US" sz="2400" b="1">
                <a:latin typeface="Times New Roman" panose="02020603050405020304" pitchFamily="18" charset="0"/>
                <a:cs typeface="Times New Roman" panose="02020603050405020304" pitchFamily="18" charset="0"/>
              </a:rPr>
              <a:t>Academic Year: 2024 – 2025 (Odd Semester)</a:t>
            </a:r>
          </a:p>
          <a:p>
            <a:pPr algn="ctr" eaLnBrk="1" hangingPunct="1">
              <a:spcBef>
                <a:spcPct val="0"/>
              </a:spcBef>
              <a:buClrTx/>
              <a:buSzTx/>
              <a:buFontTx/>
              <a:buNone/>
            </a:pPr>
            <a:endParaRPr lang="en-US" altLang="en-US" sz="2400" b="1">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          Year					:  II ND YEAR</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          Semester				:  III</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          Section				:  A</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          Date					:  05/12/2024</a:t>
            </a:r>
          </a:p>
          <a:p>
            <a:pPr eaLnBrk="1" hangingPunct="1">
              <a:spcBef>
                <a:spcPct val="0"/>
              </a:spcBef>
              <a:buClrTx/>
              <a:buSzTx/>
              <a:buFontTx/>
              <a:buNone/>
            </a:pPr>
            <a:endParaRPr lang="en-US" altLang="en-US" sz="2800" b="1">
              <a:latin typeface="Times New Roman" panose="02020603050405020304" pitchFamily="18" charset="0"/>
              <a:cs typeface="Times New Roman" panose="02020603050405020304" pitchFamily="18" charset="0"/>
            </a:endParaRPr>
          </a:p>
          <a:p>
            <a:pPr eaLnBrk="1" hangingPunct="1">
              <a:spcBef>
                <a:spcPct val="0"/>
              </a:spcBef>
              <a:buClrTx/>
              <a:buSzTx/>
              <a:buFont typeface="Wingdings 3" panose="05040102010807070707" pitchFamily="18" charset="2"/>
              <a:buNone/>
            </a:pPr>
            <a:r>
              <a:rPr lang="en-US" altLang="en-US" sz="1600">
                <a:solidFill>
                  <a:srgbClr val="3F3F3F"/>
                </a:solidFill>
                <a:latin typeface="Times New Roman" panose="02020603050405020304" pitchFamily="18" charset="0"/>
                <a:cs typeface="Times New Roman" panose="02020603050405020304" pitchFamily="18" charset="0"/>
              </a:rPr>
              <a:t>         PRESENTED BY                                                                          </a:t>
            </a:r>
          </a:p>
          <a:p>
            <a:pPr eaLnBrk="1" hangingPunct="1">
              <a:spcBef>
                <a:spcPct val="0"/>
              </a:spcBef>
              <a:buClrTx/>
              <a:buSzTx/>
              <a:buFont typeface="Wingdings 3" panose="05040102010807070707" pitchFamily="18" charset="2"/>
              <a:buNone/>
            </a:pPr>
            <a:r>
              <a:rPr lang="en-US" altLang="en-US" sz="1600" b="1">
                <a:solidFill>
                  <a:srgbClr val="3F3F3F"/>
                </a:solidFill>
                <a:latin typeface="Times New Roman" panose="02020603050405020304" pitchFamily="18" charset="0"/>
                <a:cs typeface="Times New Roman" panose="02020603050405020304" pitchFamily="18" charset="0"/>
              </a:rPr>
              <a:t>         1. DEVIPRIYA S (2303811724322024)											</a:t>
            </a:r>
            <a:endParaRPr lang="en-US" altLang="en-US" sz="1600">
              <a:solidFill>
                <a:srgbClr val="3F3F3F"/>
              </a:solidFill>
              <a:latin typeface="Times New Roman" panose="02020603050405020304" pitchFamily="18" charset="0"/>
              <a:cs typeface="Times New Roman" panose="02020603050405020304" pitchFamily="18" charset="0"/>
            </a:endParaRPr>
          </a:p>
          <a:p>
            <a:pPr eaLnBrk="1" hangingPunct="1">
              <a:spcBef>
                <a:spcPct val="0"/>
              </a:spcBef>
              <a:buClrTx/>
              <a:buSzTx/>
              <a:buFont typeface="Wingdings 3" panose="05040102010807070707" pitchFamily="18" charset="2"/>
              <a:buNone/>
            </a:pPr>
            <a:r>
              <a:rPr lang="en-US" altLang="en-US" sz="1600" b="1">
                <a:solidFill>
                  <a:srgbClr val="3F3F3F"/>
                </a:solidFill>
                <a:latin typeface="Times New Roman" panose="02020603050405020304" pitchFamily="18" charset="0"/>
                <a:cs typeface="Times New Roman" panose="02020603050405020304" pitchFamily="18" charset="0"/>
              </a:rPr>
              <a:t>         2. DHARANIKA P (2303811724322025)											</a:t>
            </a:r>
            <a:endParaRPr lang="en-US" altLang="en-US" sz="1600">
              <a:solidFill>
                <a:srgbClr val="3F3F3F"/>
              </a:solidFill>
              <a:latin typeface="Times New Roman" panose="02020603050405020304" pitchFamily="18" charset="0"/>
              <a:cs typeface="Times New Roman" panose="02020603050405020304" pitchFamily="18" charset="0"/>
            </a:endParaRPr>
          </a:p>
          <a:p>
            <a:pPr eaLnBrk="1" hangingPunct="1">
              <a:spcBef>
                <a:spcPct val="0"/>
              </a:spcBef>
              <a:buClrTx/>
              <a:buSzTx/>
              <a:buFont typeface="Wingdings 3" panose="05040102010807070707" pitchFamily="18" charset="2"/>
              <a:buNone/>
            </a:pPr>
            <a:r>
              <a:rPr lang="en-US" altLang="en-US" sz="1600" b="1">
                <a:solidFill>
                  <a:srgbClr val="3F3F3F"/>
                </a:solidFill>
                <a:latin typeface="Times New Roman" panose="02020603050405020304" pitchFamily="18" charset="0"/>
                <a:cs typeface="Times New Roman" panose="02020603050405020304" pitchFamily="18" charset="0"/>
              </a:rPr>
              <a:t>         3. DHARSHINI P(2303811724322026)												4. DHIVYA RUBIKA M (2303811724322028)</a:t>
            </a:r>
            <a:endParaRPr lang="en-US" altLang="en-US" sz="2400" b="1">
              <a:latin typeface="Times New Roman" panose="02020603050405020304" pitchFamily="18" charset="0"/>
              <a:cs typeface="Times New Roman" panose="02020603050405020304" pitchFamily="18" charset="0"/>
            </a:endParaRPr>
          </a:p>
        </p:txBody>
      </p:sp>
      <p:sp>
        <p:nvSpPr>
          <p:cNvPr id="11268" name="Slide Number Placeholder 3">
            <a:extLst>
              <a:ext uri="{FF2B5EF4-FFF2-40B4-BE49-F238E27FC236}">
                <a16:creationId xmlns:a16="http://schemas.microsoft.com/office/drawing/2014/main" id="{1BE95ADA-713B-A9E1-131F-C2AA4C50EFA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EB9BAB01-AA93-4659-9718-B48B530B2B8B}" type="slidenum">
              <a:rPr lang="en-US" altLang="en-US" smtClean="0">
                <a:solidFill>
                  <a:schemeClr val="tx2"/>
                </a:solidFill>
              </a:rPr>
              <a:pPr/>
              <a:t>1</a:t>
            </a:fld>
            <a:endParaRPr lang="en-US" altLang="en-US">
              <a:solidFill>
                <a:schemeClr val="tx2"/>
              </a:solidFill>
            </a:endParaRPr>
          </a:p>
        </p:txBody>
      </p:sp>
      <p:sp>
        <p:nvSpPr>
          <p:cNvPr id="11269" name="Footer Placeholder 4">
            <a:extLst>
              <a:ext uri="{FF2B5EF4-FFF2-40B4-BE49-F238E27FC236}">
                <a16:creationId xmlns:a16="http://schemas.microsoft.com/office/drawing/2014/main" id="{3B40DCD9-7D5F-3C7A-9A26-8C7C11922230}"/>
              </a:ext>
            </a:extLst>
          </p:cNvPr>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11270" name="Picture 7">
            <a:extLst>
              <a:ext uri="{FF2B5EF4-FFF2-40B4-BE49-F238E27FC236}">
                <a16:creationId xmlns:a16="http://schemas.microsoft.com/office/drawing/2014/main" id="{684E2EC0-F70A-AC5D-E6FD-38B585EAA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8">
            <a:extLst>
              <a:ext uri="{FF2B5EF4-FFF2-40B4-BE49-F238E27FC236}">
                <a16:creationId xmlns:a16="http://schemas.microsoft.com/office/drawing/2014/main" id="{FCFBEC9D-9A8B-BF22-4B2F-77FB388EC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E848-2FFA-1F75-6605-170C5E57B9B6}"/>
              </a:ext>
            </a:extLst>
          </p:cNvPr>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20483" name="Slide Number Placeholder 3">
            <a:extLst>
              <a:ext uri="{FF2B5EF4-FFF2-40B4-BE49-F238E27FC236}">
                <a16:creationId xmlns:a16="http://schemas.microsoft.com/office/drawing/2014/main" id="{45F8680F-E7C2-827A-CBE3-C71D7E9430D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92B5AA1B-33DA-4B51-8427-86F72C866F27}" type="slidenum">
              <a:rPr lang="en-US" altLang="en-US" smtClean="0">
                <a:solidFill>
                  <a:schemeClr val="tx2"/>
                </a:solidFill>
              </a:rPr>
              <a:pPr/>
              <a:t>10</a:t>
            </a:fld>
            <a:endParaRPr lang="en-US" altLang="en-US">
              <a:solidFill>
                <a:schemeClr val="tx2"/>
              </a:solidFill>
            </a:endParaRPr>
          </a:p>
        </p:txBody>
      </p:sp>
      <p:sp>
        <p:nvSpPr>
          <p:cNvPr id="20484" name="Content Placeholder 4">
            <a:extLst>
              <a:ext uri="{FF2B5EF4-FFF2-40B4-BE49-F238E27FC236}">
                <a16:creationId xmlns:a16="http://schemas.microsoft.com/office/drawing/2014/main" id="{27E5F650-E8A1-D485-B9AE-E07ECB939934}"/>
              </a:ext>
            </a:extLst>
          </p:cNvPr>
          <p:cNvSpPr>
            <a:spLocks noGrp="1" noChangeArrowheads="1"/>
          </p:cNvSpPr>
          <p:nvPr>
            <p:ph sz="quarter" idx="1"/>
          </p:nvPr>
        </p:nvSpPr>
        <p:spPr>
          <a:xfrm>
            <a:off x="457200" y="914400"/>
            <a:ext cx="8229600" cy="3703638"/>
          </a:xfrm>
        </p:spPr>
        <p:txBody>
          <a:bodyPr/>
          <a:lstStyle/>
          <a:p>
            <a:pPr marL="0" indent="0" eaLnBrk="1" hangingPunct="1">
              <a:buFont typeface="Wingdings 3" panose="05040102010807070707" pitchFamily="18" charset="2"/>
              <a:buNone/>
            </a:pPr>
            <a:endParaRPr lang="en-IN" altLang="en-US" sz="2000" b="1">
              <a:latin typeface="Brasika"/>
            </a:endParaRPr>
          </a:p>
          <a:p>
            <a:pPr marL="0" indent="0" eaLnBrk="1" hangingPunct="1">
              <a:buFont typeface="Wingdings 3" panose="05040102010807070707" pitchFamily="18" charset="2"/>
              <a:buNone/>
            </a:pPr>
            <a:r>
              <a:rPr lang="en-IN" altLang="en-US" sz="2000" b="1">
                <a:latin typeface="Brasika"/>
              </a:rPr>
              <a:t>    User Management ModuleFeatures</a:t>
            </a:r>
            <a:r>
              <a:rPr lang="en-IN" altLang="en-US" sz="2000" b="1"/>
              <a:t>:</a:t>
            </a:r>
          </a:p>
          <a:p>
            <a:pPr marL="0" indent="0" eaLnBrk="1" hangingPunct="1">
              <a:buFont typeface="Wingdings 3" panose="05040102010807070707" pitchFamily="18" charset="2"/>
              <a:buNone/>
            </a:pPr>
            <a:r>
              <a:rPr lang="en-IN" altLang="en-US" sz="2000"/>
              <a:t>User registration and login (students, teachers, admins).Profile customization (avatars, preferences).Role-based access control.</a:t>
            </a:r>
          </a:p>
          <a:p>
            <a:pPr marL="0" indent="0" eaLnBrk="1" hangingPunct="1">
              <a:buFont typeface="Wingdings 3" panose="05040102010807070707" pitchFamily="18" charset="2"/>
              <a:buNone/>
            </a:pPr>
            <a:endParaRPr lang="en-IN" altLang="en-US" sz="2000"/>
          </a:p>
          <a:p>
            <a:pPr marL="0" indent="0" eaLnBrk="1" hangingPunct="1">
              <a:buFont typeface="Wingdings 3" panose="05040102010807070707" pitchFamily="18" charset="2"/>
              <a:buNone/>
            </a:pPr>
            <a:r>
              <a:rPr lang="en-IN" altLang="en-US" sz="2000" b="1">
                <a:latin typeface="Brasika"/>
              </a:rPr>
              <a:t>    Content Management ModuleFeatures</a:t>
            </a:r>
            <a:r>
              <a:rPr lang="en-IN" altLang="en-US" sz="2000" b="1"/>
              <a:t>:</a:t>
            </a:r>
          </a:p>
          <a:p>
            <a:pPr marL="0" indent="0" eaLnBrk="1" hangingPunct="1">
              <a:buFont typeface="Wingdings 3" panose="05040102010807070707" pitchFamily="18" charset="2"/>
              <a:buNone/>
            </a:pPr>
            <a:r>
              <a:rPr lang="en-IN" altLang="en-US" sz="2000"/>
              <a:t>Upload and organize educational content (3D models, videos, simulations).Support for VR-ready formats (e.g., glTF, FBX).Categorization by subject, grade, or topic.Admin dashboard for managing content libraries</a:t>
            </a:r>
            <a:r>
              <a:rPr lang="en-IN" altLang="en-US" sz="1400"/>
              <a:t>.</a:t>
            </a:r>
          </a:p>
          <a:p>
            <a:pPr marL="0" indent="0" eaLnBrk="1" hangingPunct="1">
              <a:buFont typeface="Wingdings 3" panose="05040102010807070707" pitchFamily="18" charset="2"/>
              <a:buNone/>
            </a:pPr>
            <a:endParaRPr lang="en-US" altLang="en-US"/>
          </a:p>
        </p:txBody>
      </p:sp>
      <p:sp>
        <p:nvSpPr>
          <p:cNvPr id="20485" name="Footer Placeholder 4">
            <a:extLst>
              <a:ext uri="{FF2B5EF4-FFF2-40B4-BE49-F238E27FC236}">
                <a16:creationId xmlns:a16="http://schemas.microsoft.com/office/drawing/2014/main" id="{F704C817-6D16-6569-27B1-431B93404461}"/>
              </a:ext>
            </a:extLst>
          </p:cNvPr>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0486" name="Picture 6">
            <a:extLst>
              <a:ext uri="{FF2B5EF4-FFF2-40B4-BE49-F238E27FC236}">
                <a16:creationId xmlns:a16="http://schemas.microsoft.com/office/drawing/2014/main" id="{C529ED86-81D4-FE7D-37D9-D939BAB20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90500"/>
            <a:ext cx="19050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a:extLst>
              <a:ext uri="{FF2B5EF4-FFF2-40B4-BE49-F238E27FC236}">
                <a16:creationId xmlns:a16="http://schemas.microsoft.com/office/drawing/2014/main" id="{62E5BEE0-9E28-640B-2BC3-8A0C20785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357188"/>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FFB6-9876-3BCB-F61B-959220FF58ED}"/>
              </a:ext>
            </a:extLst>
          </p:cNvPr>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Module Description </a:t>
            </a:r>
            <a:endParaRPr lang="en-US" b="1" dirty="0">
              <a:solidFill>
                <a:schemeClr val="tx1"/>
              </a:solidFill>
              <a:latin typeface="Times New Roman" pitchFamily="18" charset="0"/>
              <a:cs typeface="Times New Roman" pitchFamily="18" charset="0"/>
            </a:endParaRPr>
          </a:p>
        </p:txBody>
      </p:sp>
      <p:sp>
        <p:nvSpPr>
          <p:cNvPr id="21507" name="Slide Number Placeholder 3">
            <a:extLst>
              <a:ext uri="{FF2B5EF4-FFF2-40B4-BE49-F238E27FC236}">
                <a16:creationId xmlns:a16="http://schemas.microsoft.com/office/drawing/2014/main" id="{FDB81EFF-65C4-1A54-38C2-529EB1347E9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A24A0ED1-3F84-4AB6-9F86-AE003F16119A}" type="slidenum">
              <a:rPr lang="en-US" altLang="en-US" smtClean="0">
                <a:solidFill>
                  <a:schemeClr val="tx2"/>
                </a:solidFill>
              </a:rPr>
              <a:pPr/>
              <a:t>11</a:t>
            </a:fld>
            <a:endParaRPr lang="en-US" altLang="en-US">
              <a:solidFill>
                <a:schemeClr val="tx2"/>
              </a:solidFill>
            </a:endParaRPr>
          </a:p>
        </p:txBody>
      </p:sp>
      <p:sp>
        <p:nvSpPr>
          <p:cNvPr id="22532" name="Content Placeholder 4">
            <a:extLst>
              <a:ext uri="{FF2B5EF4-FFF2-40B4-BE49-F238E27FC236}">
                <a16:creationId xmlns:a16="http://schemas.microsoft.com/office/drawing/2014/main" id="{470D18F9-5BF4-7766-2F64-D790B2ED51D3}"/>
              </a:ext>
            </a:extLst>
          </p:cNvPr>
          <p:cNvSpPr>
            <a:spLocks noGrp="1" noChangeArrowheads="1"/>
          </p:cNvSpPr>
          <p:nvPr>
            <p:ph sz="quarter" idx="1"/>
          </p:nvPr>
        </p:nvSpPr>
        <p:spPr>
          <a:xfrm>
            <a:off x="457200" y="914400"/>
            <a:ext cx="8229600" cy="3703638"/>
          </a:xfrm>
        </p:spPr>
        <p:txBody>
          <a:bodyPr/>
          <a:lstStyle/>
          <a:p>
            <a:pPr marL="0" indent="0">
              <a:lnSpc>
                <a:spcPct val="150000"/>
              </a:lnSpc>
              <a:buFont typeface="Wingdings 3" panose="05040102010807070707" pitchFamily="18" charset="2"/>
              <a:buNone/>
              <a:defRPr/>
            </a:pPr>
            <a:r>
              <a:rPr lang="en-IN" sz="1800" b="1" dirty="0">
                <a:latin typeface="Brasika" panose="020B0604020202020204" charset="0"/>
              </a:rPr>
              <a:t>    Learning </a:t>
            </a:r>
            <a:r>
              <a:rPr lang="en-IN" sz="1800" b="1" dirty="0" err="1">
                <a:latin typeface="Brasika" panose="020B0604020202020204" charset="0"/>
              </a:rPr>
              <a:t>ModuleFeatures</a:t>
            </a:r>
            <a:r>
              <a:rPr lang="en-IN" sz="1800" b="1" dirty="0">
                <a:latin typeface="Brasika" panose="020B0604020202020204" charset="0"/>
              </a:rPr>
              <a:t>:</a:t>
            </a:r>
          </a:p>
          <a:p>
            <a:pPr marL="0" indent="0">
              <a:lnSpc>
                <a:spcPct val="150000"/>
              </a:lnSpc>
              <a:buFont typeface="Wingdings 3" panose="05040102010807070707" pitchFamily="18" charset="2"/>
              <a:buNone/>
              <a:defRPr/>
            </a:pPr>
            <a:r>
              <a:rPr lang="en-IN" sz="1400" dirty="0">
                <a:latin typeface="Brasika" panose="020B0604020202020204" charset="0"/>
              </a:rPr>
              <a:t> </a:t>
            </a:r>
            <a:r>
              <a:rPr lang="en-IN" sz="1800" dirty="0"/>
              <a:t>Immersive 3D lessons (e.g., virtual labs, historical simulations).Interactive models for hands-on exploration (e.g., dissecting a virtual frog).Real-time quizzes and assessments within </a:t>
            </a:r>
            <a:r>
              <a:rPr lang="en-IN" sz="1800" dirty="0" err="1"/>
              <a:t>VR.Progress</a:t>
            </a:r>
            <a:r>
              <a:rPr lang="en-IN" sz="1800" dirty="0"/>
              <a:t> tracking and personalized learning paths.</a:t>
            </a:r>
          </a:p>
          <a:p>
            <a:pPr marL="0" indent="0">
              <a:lnSpc>
                <a:spcPct val="150000"/>
              </a:lnSpc>
              <a:buFont typeface="Wingdings 3" panose="05040102010807070707" pitchFamily="18" charset="2"/>
              <a:buNone/>
              <a:defRPr/>
            </a:pPr>
            <a:r>
              <a:rPr lang="en-IN" sz="1800" b="1" dirty="0">
                <a:latin typeface="Brasika" panose="020B0604020202020204" charset="0"/>
              </a:rPr>
              <a:t>     Collaboration </a:t>
            </a:r>
            <a:r>
              <a:rPr lang="en-IN" sz="1800" b="1" dirty="0" err="1">
                <a:latin typeface="Brasika" panose="020B0604020202020204" charset="0"/>
              </a:rPr>
              <a:t>ModuleFeatures</a:t>
            </a:r>
            <a:r>
              <a:rPr lang="en-IN" sz="1800" dirty="0"/>
              <a:t>:</a:t>
            </a:r>
          </a:p>
          <a:p>
            <a:pPr marL="0" indent="0">
              <a:lnSpc>
                <a:spcPct val="150000"/>
              </a:lnSpc>
              <a:buFont typeface="Wingdings 3" panose="05040102010807070707" pitchFamily="18" charset="2"/>
              <a:buNone/>
              <a:defRPr/>
            </a:pPr>
            <a:r>
              <a:rPr lang="en-IN" sz="1800" dirty="0"/>
              <a:t>Virtual classrooms for group </a:t>
            </a:r>
            <a:r>
              <a:rPr lang="en-IN" sz="1800" dirty="0" err="1"/>
              <a:t>lessons.Real</a:t>
            </a:r>
            <a:r>
              <a:rPr lang="en-IN" sz="1800" dirty="0"/>
              <a:t>-time interaction using spatial audio and </a:t>
            </a:r>
            <a:r>
              <a:rPr lang="en-IN" sz="1800" dirty="0" err="1"/>
              <a:t>gestures.Collaboration</a:t>
            </a:r>
            <a:r>
              <a:rPr lang="en-IN" sz="1800" dirty="0"/>
              <a:t> tools (e.g., shared whiteboards, 3D model manipulation).</a:t>
            </a:r>
          </a:p>
          <a:p>
            <a:pPr marL="0" indent="0">
              <a:lnSpc>
                <a:spcPct val="150000"/>
              </a:lnSpc>
              <a:buFont typeface="Wingdings 3" panose="05040102010807070707" pitchFamily="18" charset="2"/>
              <a:buNone/>
              <a:defRPr/>
            </a:pPr>
            <a:endParaRPr lang="en-IN" sz="1800" dirty="0"/>
          </a:p>
          <a:p>
            <a:pPr marL="0" indent="0">
              <a:lnSpc>
                <a:spcPct val="150000"/>
              </a:lnSpc>
              <a:buFont typeface="Wingdings 3" panose="05040102010807070707" pitchFamily="18" charset="2"/>
              <a:buNone/>
              <a:defRPr/>
            </a:pPr>
            <a:endParaRPr lang="en-IN" sz="1800" dirty="0"/>
          </a:p>
          <a:p>
            <a:pPr>
              <a:defRPr/>
            </a:pPr>
            <a:endParaRPr lang="en-US" altLang="en-US" sz="1800" dirty="0"/>
          </a:p>
        </p:txBody>
      </p:sp>
      <p:sp>
        <p:nvSpPr>
          <p:cNvPr id="21509" name="Footer Placeholder 4">
            <a:extLst>
              <a:ext uri="{FF2B5EF4-FFF2-40B4-BE49-F238E27FC236}">
                <a16:creationId xmlns:a16="http://schemas.microsoft.com/office/drawing/2014/main" id="{E4C594A5-0C6C-D7E6-A3A6-41BC9DC33F09}"/>
              </a:ext>
            </a:extLst>
          </p:cNvPr>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1510" name="Picture 5">
            <a:extLst>
              <a:ext uri="{FF2B5EF4-FFF2-40B4-BE49-F238E27FC236}">
                <a16:creationId xmlns:a16="http://schemas.microsoft.com/office/drawing/2014/main" id="{D6ED50C4-C55A-9925-F65B-62B566E5E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63513"/>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a:extLst>
              <a:ext uri="{FF2B5EF4-FFF2-40B4-BE49-F238E27FC236}">
                <a16:creationId xmlns:a16="http://schemas.microsoft.com/office/drawing/2014/main" id="{7BBD8767-B445-3F8D-3641-4183B03DF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838" y="2095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B08872-C248-49DC-83D9-80757A25595E}"/>
              </a:ext>
            </a:extLst>
          </p:cNvPr>
          <p:cNvSpPr>
            <a:spLocks noGrp="1"/>
          </p:cNvSpPr>
          <p:nvPr>
            <p:ph type="ftr" sz="quarter" idx="11"/>
          </p:nvPr>
        </p:nvSpPr>
        <p:spPr/>
        <p:txBody>
          <a:bodyPr/>
          <a:lstStyle/>
          <a:p>
            <a:pPr>
              <a:defRPr/>
            </a:pPr>
            <a:r>
              <a:rPr lang="en-US"/>
              <a:t>EGB1201 – JAVA PROGRAMMING –PROJECT REVIEW 2 </a:t>
            </a:r>
            <a:endParaRPr lang="en-US" dirty="0"/>
          </a:p>
        </p:txBody>
      </p:sp>
      <p:sp>
        <p:nvSpPr>
          <p:cNvPr id="22532" name="Slide Number Placeholder 4">
            <a:extLst>
              <a:ext uri="{FF2B5EF4-FFF2-40B4-BE49-F238E27FC236}">
                <a16:creationId xmlns:a16="http://schemas.microsoft.com/office/drawing/2014/main" id="{4C3D78AE-5A5C-E03E-D2C2-DCE9FC31794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C8E01C51-9B6A-4AA9-97DC-6A1FD44FE702}" type="slidenum">
              <a:rPr lang="en-US" altLang="en-US" smtClean="0">
                <a:solidFill>
                  <a:schemeClr val="tx2"/>
                </a:solidFill>
              </a:rPr>
              <a:pPr/>
              <a:t>12</a:t>
            </a:fld>
            <a:endParaRPr lang="en-US" altLang="en-US">
              <a:solidFill>
                <a:schemeClr val="tx2"/>
              </a:solidFill>
            </a:endParaRPr>
          </a:p>
        </p:txBody>
      </p:sp>
      <p:sp>
        <p:nvSpPr>
          <p:cNvPr id="7" name="Title 1">
            <a:extLst>
              <a:ext uri="{FF2B5EF4-FFF2-40B4-BE49-F238E27FC236}">
                <a16:creationId xmlns:a16="http://schemas.microsoft.com/office/drawing/2014/main" id="{247D647F-E1BF-A73B-E5F1-642BB14D20A4}"/>
              </a:ext>
            </a:extLst>
          </p:cNvPr>
          <p:cNvSpPr>
            <a:spLocks noGrp="1"/>
          </p:cNvSpPr>
          <p:nvPr>
            <p:ph type="title"/>
          </p:nvPr>
        </p:nvSpPr>
        <p:spPr>
          <a:xfrm>
            <a:off x="534988" y="203200"/>
            <a:ext cx="8074025" cy="711200"/>
          </a:xfrm>
          <a:solidFill>
            <a:schemeClr val="accent4">
              <a:lumMod val="40000"/>
              <a:lumOff val="60000"/>
            </a:schemeClr>
          </a:solidFill>
        </p:spPr>
        <p:txBody>
          <a:bodyPr>
            <a:normAutofit/>
          </a:bodyPr>
          <a:lstStyle/>
          <a:p>
            <a:pPr algn="ctr" eaLnBrk="1" fontAlgn="auto" hangingPunct="1">
              <a:spcAft>
                <a:spcPts val="0"/>
              </a:spcAft>
              <a:defRPr/>
            </a:pPr>
            <a:r>
              <a:rPr lang="en-US" b="1" dirty="0">
                <a:solidFill>
                  <a:schemeClr val="tx1"/>
                </a:solidFill>
                <a:latin typeface="Times New Roman" pitchFamily="18" charset="0"/>
                <a:cs typeface="Times New Roman" pitchFamily="18" charset="0"/>
              </a:rPr>
              <a:t>S</a:t>
            </a:r>
            <a:r>
              <a:rPr lang="en-IN" b="1" dirty="0">
                <a:solidFill>
                  <a:schemeClr val="tx1"/>
                </a:solidFill>
                <a:latin typeface="Times New Roman" pitchFamily="18" charset="0"/>
                <a:cs typeface="Times New Roman" pitchFamily="18" charset="0"/>
              </a:rPr>
              <a:t>CREENSHOT</a:t>
            </a:r>
            <a:endParaRPr lang="en-US" b="1" dirty="0">
              <a:solidFill>
                <a:schemeClr val="tx1"/>
              </a:solidFill>
              <a:latin typeface="Times New Roman" pitchFamily="18" charset="0"/>
              <a:cs typeface="Times New Roman" pitchFamily="18" charset="0"/>
            </a:endParaRPr>
          </a:p>
        </p:txBody>
      </p:sp>
      <p:pic>
        <p:nvPicPr>
          <p:cNvPr id="22534" name="Picture 5">
            <a:extLst>
              <a:ext uri="{FF2B5EF4-FFF2-40B4-BE49-F238E27FC236}">
                <a16:creationId xmlns:a16="http://schemas.microsoft.com/office/drawing/2014/main" id="{3D930DF4-49A8-0004-364A-DFE36F69C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863"/>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8">
            <a:extLst>
              <a:ext uri="{FF2B5EF4-FFF2-40B4-BE49-F238E27FC236}">
                <a16:creationId xmlns:a16="http://schemas.microsoft.com/office/drawing/2014/main" id="{C941E13F-FA42-8F0C-9916-6A75CD5CE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488" y="271463"/>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4">
            <a:extLst>
              <a:ext uri="{FF2B5EF4-FFF2-40B4-BE49-F238E27FC236}">
                <a16:creationId xmlns:a16="http://schemas.microsoft.com/office/drawing/2014/main" id="{7ED2D5F0-4BDF-CAB6-CF1D-F648217AD4E1}"/>
              </a:ext>
            </a:extLst>
          </p:cNvPr>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1079659" y="1357474"/>
            <a:ext cx="1981201" cy="2693665"/>
          </a:xfrm>
        </p:spPr>
      </p:pic>
      <p:pic>
        <p:nvPicPr>
          <p:cNvPr id="6" name="Picture 5">
            <a:extLst>
              <a:ext uri="{FF2B5EF4-FFF2-40B4-BE49-F238E27FC236}">
                <a16:creationId xmlns:a16="http://schemas.microsoft.com/office/drawing/2014/main" id="{B27940C3-E54D-E6F8-4489-89195C1B0E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6843" y="1216104"/>
            <a:ext cx="1749063" cy="2976403"/>
          </a:xfrm>
          <a:prstGeom prst="rect">
            <a:avLst/>
          </a:prstGeom>
        </p:spPr>
      </p:pic>
      <p:pic>
        <p:nvPicPr>
          <p:cNvPr id="8" name="Picture 7">
            <a:extLst>
              <a:ext uri="{FF2B5EF4-FFF2-40B4-BE49-F238E27FC236}">
                <a16:creationId xmlns:a16="http://schemas.microsoft.com/office/drawing/2014/main" id="{1D9F24B3-C107-18B3-D808-11084F7589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2572" y="1357474"/>
            <a:ext cx="1518213" cy="2693665"/>
          </a:xfrm>
          <a:prstGeom prst="rect">
            <a:avLst/>
          </a:prstGeom>
        </p:spPr>
      </p:pic>
    </p:spTree>
    <p:extLst>
      <p:ext uri="{BB962C8B-B14F-4D97-AF65-F5344CB8AC3E}">
        <p14:creationId xmlns:p14="http://schemas.microsoft.com/office/powerpoint/2010/main" val="88015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B616B5A-1796-D7A4-4294-9DDB373A60EC}"/>
              </a:ext>
            </a:extLst>
          </p:cNvPr>
          <p:cNvSpPr>
            <a:spLocks noGrp="1"/>
          </p:cNvSpPr>
          <p:nvPr>
            <p:ph type="ftr" sz="quarter" idx="11"/>
          </p:nvPr>
        </p:nvSpPr>
        <p:spPr/>
        <p:txBody>
          <a:bodyPr/>
          <a:lstStyle/>
          <a:p>
            <a:pPr>
              <a:defRPr/>
            </a:pPr>
            <a:r>
              <a:rPr lang="en-US"/>
              <a:t>EGB1201 – JAVA PROGRAMMING –PROJECT REVIEW 2 </a:t>
            </a:r>
            <a:endParaRPr lang="en-US" dirty="0"/>
          </a:p>
        </p:txBody>
      </p:sp>
      <p:sp>
        <p:nvSpPr>
          <p:cNvPr id="23556" name="Slide Number Placeholder 4">
            <a:extLst>
              <a:ext uri="{FF2B5EF4-FFF2-40B4-BE49-F238E27FC236}">
                <a16:creationId xmlns:a16="http://schemas.microsoft.com/office/drawing/2014/main" id="{1A52C9F5-603F-D2DB-31FE-CB6617B2B58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C84528D1-09A0-4C3D-9764-DF1BAD0D7018}" type="slidenum">
              <a:rPr lang="en-US" altLang="en-US" smtClean="0">
                <a:solidFill>
                  <a:schemeClr val="tx2"/>
                </a:solidFill>
              </a:rPr>
              <a:pPr/>
              <a:t>13</a:t>
            </a:fld>
            <a:endParaRPr lang="en-US" altLang="en-US">
              <a:solidFill>
                <a:schemeClr val="tx2"/>
              </a:solidFill>
            </a:endParaRPr>
          </a:p>
        </p:txBody>
      </p:sp>
      <p:sp>
        <p:nvSpPr>
          <p:cNvPr id="6" name="Title 1">
            <a:extLst>
              <a:ext uri="{FF2B5EF4-FFF2-40B4-BE49-F238E27FC236}">
                <a16:creationId xmlns:a16="http://schemas.microsoft.com/office/drawing/2014/main" id="{1E9BB4C5-58D8-DC6C-E98A-2C0807E7D49A}"/>
              </a:ext>
            </a:extLst>
          </p:cNvPr>
          <p:cNvSpPr>
            <a:spLocks noGrp="1"/>
          </p:cNvSpPr>
          <p:nvPr>
            <p:ph type="title"/>
          </p:nvPr>
        </p:nvSpPr>
        <p:spPr>
          <a:solidFill>
            <a:schemeClr val="accent4">
              <a:lumMod val="40000"/>
              <a:lumOff val="60000"/>
            </a:schemeClr>
          </a:solidFill>
        </p:spPr>
        <p:txBody>
          <a:bodyPr>
            <a:normAutofit/>
          </a:bodyPr>
          <a:lstStyle/>
          <a:p>
            <a:pPr algn="ctr" eaLnBrk="1" fontAlgn="auto" hangingPunct="1">
              <a:spcAft>
                <a:spcPts val="0"/>
              </a:spcAft>
              <a:defRPr/>
            </a:pPr>
            <a:r>
              <a:rPr lang="en-US" b="1" dirty="0">
                <a:solidFill>
                  <a:schemeClr val="tx1"/>
                </a:solidFill>
                <a:latin typeface="Times New Roman" pitchFamily="18" charset="0"/>
                <a:cs typeface="Times New Roman" pitchFamily="18" charset="0"/>
              </a:rPr>
              <a:t>S</a:t>
            </a:r>
            <a:r>
              <a:rPr lang="en-IN" b="1" dirty="0">
                <a:solidFill>
                  <a:schemeClr val="tx1"/>
                </a:solidFill>
                <a:latin typeface="Times New Roman" pitchFamily="18" charset="0"/>
                <a:cs typeface="Times New Roman" pitchFamily="18" charset="0"/>
              </a:rPr>
              <a:t>CREENSHOT</a:t>
            </a:r>
            <a:endParaRPr lang="en-US" b="1" dirty="0">
              <a:solidFill>
                <a:schemeClr val="tx1"/>
              </a:solidFill>
              <a:latin typeface="Times New Roman" pitchFamily="18" charset="0"/>
              <a:cs typeface="Times New Roman" pitchFamily="18" charset="0"/>
            </a:endParaRPr>
          </a:p>
        </p:txBody>
      </p:sp>
      <p:pic>
        <p:nvPicPr>
          <p:cNvPr id="23558" name="Picture 5">
            <a:extLst>
              <a:ext uri="{FF2B5EF4-FFF2-40B4-BE49-F238E27FC236}">
                <a16:creationId xmlns:a16="http://schemas.microsoft.com/office/drawing/2014/main" id="{1F121504-BA88-9BAD-2046-9D36FB800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58738"/>
            <a:ext cx="1905001"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7">
            <a:extLst>
              <a:ext uri="{FF2B5EF4-FFF2-40B4-BE49-F238E27FC236}">
                <a16:creationId xmlns:a16="http://schemas.microsoft.com/office/drawing/2014/main" id="{7676199C-ABDC-CCDF-140D-19F4A1E31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488" y="117475"/>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6512F253-4614-C289-1A5B-D2867B4451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701" y="1577009"/>
            <a:ext cx="1823074" cy="2703443"/>
          </a:xfrm>
          <a:prstGeom prst="rect">
            <a:avLst/>
          </a:prstGeom>
        </p:spPr>
      </p:pic>
      <p:pic>
        <p:nvPicPr>
          <p:cNvPr id="7" name="Picture 6">
            <a:extLst>
              <a:ext uri="{FF2B5EF4-FFF2-40B4-BE49-F238E27FC236}">
                <a16:creationId xmlns:a16="http://schemas.microsoft.com/office/drawing/2014/main" id="{F55CDBAB-41C5-5D4D-0566-872DB9B067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9878" y="1422209"/>
            <a:ext cx="2014330" cy="2858244"/>
          </a:xfrm>
          <a:prstGeom prst="rect">
            <a:avLst/>
          </a:prstGeom>
        </p:spPr>
      </p:pic>
      <p:pic>
        <p:nvPicPr>
          <p:cNvPr id="8" name="Picture 7">
            <a:extLst>
              <a:ext uri="{FF2B5EF4-FFF2-40B4-BE49-F238E27FC236}">
                <a16:creationId xmlns:a16="http://schemas.microsoft.com/office/drawing/2014/main" id="{99FBD94C-2602-89A8-6801-E8B2C3D6BD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4055" y="1422208"/>
            <a:ext cx="1888433" cy="2858244"/>
          </a:xfrm>
          <a:prstGeom prst="rect">
            <a:avLst/>
          </a:prstGeom>
        </p:spPr>
      </p:pic>
    </p:spTree>
    <p:extLst>
      <p:ext uri="{BB962C8B-B14F-4D97-AF65-F5344CB8AC3E}">
        <p14:creationId xmlns:p14="http://schemas.microsoft.com/office/powerpoint/2010/main" val="1518810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632E-9A2E-9F33-35BA-E3AD36805288}"/>
              </a:ext>
            </a:extLst>
          </p:cNvPr>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22531" name="Slide Number Placeholder 3">
            <a:extLst>
              <a:ext uri="{FF2B5EF4-FFF2-40B4-BE49-F238E27FC236}">
                <a16:creationId xmlns:a16="http://schemas.microsoft.com/office/drawing/2014/main" id="{987A8132-254D-F99C-69B1-C659FCDD24F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DBCB9F5F-ABE5-4E6B-B2B9-40268C3ED6C9}" type="slidenum">
              <a:rPr lang="en-US" altLang="en-US" smtClean="0">
                <a:solidFill>
                  <a:schemeClr val="tx2"/>
                </a:solidFill>
              </a:rPr>
              <a:pPr/>
              <a:t>14</a:t>
            </a:fld>
            <a:endParaRPr lang="en-US" altLang="en-US">
              <a:solidFill>
                <a:schemeClr val="tx2"/>
              </a:solidFill>
            </a:endParaRPr>
          </a:p>
        </p:txBody>
      </p:sp>
      <p:sp>
        <p:nvSpPr>
          <p:cNvPr id="22532" name="Content Placeholder 4">
            <a:extLst>
              <a:ext uri="{FF2B5EF4-FFF2-40B4-BE49-F238E27FC236}">
                <a16:creationId xmlns:a16="http://schemas.microsoft.com/office/drawing/2014/main" id="{2AB7713E-7459-DB4A-7690-11D71CB248D3}"/>
              </a:ext>
            </a:extLst>
          </p:cNvPr>
          <p:cNvSpPr>
            <a:spLocks noGrp="1" noChangeArrowheads="1"/>
          </p:cNvSpPr>
          <p:nvPr>
            <p:ph sz="quarter" idx="1"/>
          </p:nvPr>
        </p:nvSpPr>
        <p:spPr>
          <a:xfrm>
            <a:off x="457200" y="914400"/>
            <a:ext cx="8229600" cy="3703638"/>
          </a:xfrm>
        </p:spPr>
        <p:txBody>
          <a:bodyPr/>
          <a:lstStyle/>
          <a:p>
            <a:pPr marL="0" indent="0" algn="just" eaLnBrk="1" hangingPunct="1">
              <a:lnSpc>
                <a:spcPct val="150000"/>
              </a:lnSpc>
              <a:buFont typeface="Wingdings 3" panose="05040102010807070707" pitchFamily="18" charset="2"/>
              <a:buNone/>
            </a:pPr>
            <a:r>
              <a:rPr lang="en-US" altLang="en-US" sz="1800" dirty="0"/>
              <a:t>The virtual reality app aims to revolutionize user experiences by creating immersive and engaging environments. By leveraging advanced VR technology, it provides innovative solutions for [specific purpose]. This app has the potential to transform how users interact with virtual spaces, offering practicality, entertainment, and convenience. With a focus on user-centric design and seamless functionality, the app sets the stage for future advancements in virtual reality applications</a:t>
            </a:r>
          </a:p>
        </p:txBody>
      </p:sp>
      <p:sp>
        <p:nvSpPr>
          <p:cNvPr id="22533" name="Footer Placeholder 4">
            <a:extLst>
              <a:ext uri="{FF2B5EF4-FFF2-40B4-BE49-F238E27FC236}">
                <a16:creationId xmlns:a16="http://schemas.microsoft.com/office/drawing/2014/main" id="{995424F6-5E3F-564B-C142-3727E6B2E1DE}"/>
              </a:ext>
            </a:extLst>
          </p:cNvPr>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2534" name="Picture 6">
            <a:extLst>
              <a:ext uri="{FF2B5EF4-FFF2-40B4-BE49-F238E27FC236}">
                <a16:creationId xmlns:a16="http://schemas.microsoft.com/office/drawing/2014/main" id="{E1BF0522-FB38-332F-DFC7-AF9FDF850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668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7">
            <a:extLst>
              <a:ext uri="{FF2B5EF4-FFF2-40B4-BE49-F238E27FC236}">
                <a16:creationId xmlns:a16="http://schemas.microsoft.com/office/drawing/2014/main" id="{B030D58E-E42E-871C-A154-6CA9A5E82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322263"/>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FED166-31C1-B92E-CBB2-DDEECACC31ED}"/>
              </a:ext>
            </a:extLst>
          </p:cNvPr>
          <p:cNvSpPr>
            <a:spLocks noGrp="1"/>
          </p:cNvSpPr>
          <p:nvPr>
            <p:ph type="title"/>
          </p:nvPr>
        </p:nvSpPr>
        <p:spPr>
          <a:xfrm>
            <a:off x="457200" y="149225"/>
            <a:ext cx="8229600" cy="685800"/>
          </a:xfrm>
          <a:solidFill>
            <a:schemeClr val="accent4">
              <a:lumMod val="40000"/>
              <a:lumOff val="60000"/>
            </a:schemeClr>
          </a:solidFill>
        </p:spPr>
        <p:txBody>
          <a:bodyPr>
            <a:normAutofit fontScale="90000"/>
          </a:bodyPr>
          <a:lstStyle/>
          <a:p>
            <a:pPr algn="ctr" eaLnBrk="1" fontAlgn="auto" hangingPunct="1">
              <a:spcAft>
                <a:spcPts val="0"/>
              </a:spcAft>
              <a:defRPr/>
            </a:pP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23555" name="Slide Number Placeholder 3">
            <a:extLst>
              <a:ext uri="{FF2B5EF4-FFF2-40B4-BE49-F238E27FC236}">
                <a16:creationId xmlns:a16="http://schemas.microsoft.com/office/drawing/2014/main" id="{81AEC7C8-05C3-04FC-2FD5-BCA9255716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E17D80DA-7B52-4ECF-812C-0997DBCC1B8F}" type="slidenum">
              <a:rPr lang="en-US" altLang="en-US" smtClean="0">
                <a:solidFill>
                  <a:schemeClr val="tx2"/>
                </a:solidFill>
              </a:rPr>
              <a:pPr/>
              <a:t>15</a:t>
            </a:fld>
            <a:endParaRPr lang="en-US" altLang="en-US">
              <a:solidFill>
                <a:schemeClr val="tx2"/>
              </a:solidFill>
            </a:endParaRPr>
          </a:p>
        </p:txBody>
      </p:sp>
      <p:sp>
        <p:nvSpPr>
          <p:cNvPr id="6" name="Title 1">
            <a:extLst>
              <a:ext uri="{FF2B5EF4-FFF2-40B4-BE49-F238E27FC236}">
                <a16:creationId xmlns:a16="http://schemas.microsoft.com/office/drawing/2014/main" id="{3A167904-A147-8086-81F0-FBC5C35436E4}"/>
              </a:ext>
            </a:extLst>
          </p:cNvPr>
          <p:cNvSpPr txBox="1">
            <a:spLocks/>
          </p:cNvSpPr>
          <p:nvPr/>
        </p:nvSpPr>
        <p:spPr>
          <a:xfrm>
            <a:off x="0" y="2100263"/>
            <a:ext cx="9144000" cy="1663700"/>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endParaRPr lang="en-IN" sz="3600" dirty="0"/>
          </a:p>
          <a:p>
            <a:pPr algn="ctr" fontAlgn="auto">
              <a:spcAft>
                <a:spcPts val="0"/>
              </a:spcAft>
              <a:defRPr/>
            </a:pPr>
            <a:r>
              <a:rPr lang="en-IN" sz="3600" b="1" dirty="0">
                <a:solidFill>
                  <a:schemeClr val="tx1"/>
                </a:solidFill>
                <a:latin typeface="Times New Roman" pitchFamily="18" charset="0"/>
                <a:cs typeface="Times New Roman" pitchFamily="18" charset="0"/>
              </a:rPr>
              <a:t>Any queries??? </a:t>
            </a:r>
          </a:p>
        </p:txBody>
      </p:sp>
      <p:sp>
        <p:nvSpPr>
          <p:cNvPr id="23557" name="Footer Placeholder 4">
            <a:extLst>
              <a:ext uri="{FF2B5EF4-FFF2-40B4-BE49-F238E27FC236}">
                <a16:creationId xmlns:a16="http://schemas.microsoft.com/office/drawing/2014/main" id="{E9529822-F2ED-600F-6A07-B62D829A7F0C}"/>
              </a:ext>
            </a:extLst>
          </p:cNvPr>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3558" name="Picture 6">
            <a:extLst>
              <a:ext uri="{FF2B5EF4-FFF2-40B4-BE49-F238E27FC236}">
                <a16:creationId xmlns:a16="http://schemas.microsoft.com/office/drawing/2014/main" id="{BBC6ACB8-2F9D-47AF-A140-B4C50DD37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2900"/>
            <a:ext cx="19050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8">
            <a:extLst>
              <a:ext uri="{FF2B5EF4-FFF2-40B4-BE49-F238E27FC236}">
                <a16:creationId xmlns:a16="http://schemas.microsoft.com/office/drawing/2014/main" id="{F54C4163-A992-09E6-DD57-59B17DAB1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2730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6B2ABE5-E3FE-F5F3-ACCD-EB5798B4F4A4}"/>
              </a:ext>
            </a:extLst>
          </p:cNvPr>
          <p:cNvSpPr>
            <a:spLocks noGrp="1"/>
          </p:cNvSpPr>
          <p:nvPr>
            <p:ph type="title"/>
          </p:nvPr>
        </p:nvSpPr>
        <p:spPr>
          <a:xfrm>
            <a:off x="457200" y="149225"/>
            <a:ext cx="8229600" cy="68580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12291" name="Footer Placeholder 3">
            <a:extLst>
              <a:ext uri="{FF2B5EF4-FFF2-40B4-BE49-F238E27FC236}">
                <a16:creationId xmlns:a16="http://schemas.microsoft.com/office/drawing/2014/main" id="{52E7C2EB-A4D1-8C3C-78E3-0867BD7C2E2B}"/>
              </a:ext>
            </a:extLst>
          </p:cNvPr>
          <p:cNvSpPr>
            <a:spLocks noGrp="1" noChangeArrowheads="1"/>
          </p:cNvSpPr>
          <p:nvPr>
            <p:ph type="ftr" sz="quarter" idx="11"/>
          </p:nvPr>
        </p:nvSpPr>
        <p:spPr bwMode="auto">
          <a:xfrm>
            <a:off x="2438400" y="4767263"/>
            <a:ext cx="4340225"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2292" name="Slide Number Placeholder 5">
            <a:extLst>
              <a:ext uri="{FF2B5EF4-FFF2-40B4-BE49-F238E27FC236}">
                <a16:creationId xmlns:a16="http://schemas.microsoft.com/office/drawing/2014/main" id="{7265726C-4F0D-5793-5137-44DC39F1722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49661154-BA38-4332-A010-CA4E65863307}" type="slidenum">
              <a:rPr lang="en-US" altLang="en-US" smtClean="0">
                <a:solidFill>
                  <a:schemeClr val="tx2"/>
                </a:solidFill>
              </a:rPr>
              <a:pPr/>
              <a:t>2</a:t>
            </a:fld>
            <a:endParaRPr lang="en-US" altLang="en-US">
              <a:solidFill>
                <a:schemeClr val="tx2"/>
              </a:solidFill>
            </a:endParaRPr>
          </a:p>
        </p:txBody>
      </p:sp>
      <p:sp>
        <p:nvSpPr>
          <p:cNvPr id="12293" name="Footer Placeholder 4">
            <a:extLst>
              <a:ext uri="{FF2B5EF4-FFF2-40B4-BE49-F238E27FC236}">
                <a16:creationId xmlns:a16="http://schemas.microsoft.com/office/drawing/2014/main" id="{F445A8D9-7D5F-6270-C17E-1D4DA3F0B196}"/>
              </a:ext>
            </a:extLst>
          </p:cNvPr>
          <p:cNvSpPr txBox="1">
            <a:spLocks noChangeArrowheads="1"/>
          </p:cNvSpPr>
          <p:nvPr/>
        </p:nvSpPr>
        <p:spPr bwMode="auto">
          <a:xfrm>
            <a:off x="800100" y="1271588"/>
            <a:ext cx="77724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bIns="0" anchor="b"/>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547688" indent="-2730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822325"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096963"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13716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18288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2860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27432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2004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endParaRPr lang="en-US" altLang="en-US" sz="2500" b="1">
              <a:solidFill>
                <a:srgbClr val="3F3F3F"/>
              </a:solidFill>
              <a:latin typeface="Arial" panose="020B0604020202020204" pitchFamily="34" charset="0"/>
              <a:cs typeface="Arial" panose="020B0604020202020204" pitchFamily="34" charset="0"/>
            </a:endParaRPr>
          </a:p>
        </p:txBody>
      </p:sp>
      <p:sp>
        <p:nvSpPr>
          <p:cNvPr id="12294" name="Content Placeholder 2">
            <a:extLst>
              <a:ext uri="{FF2B5EF4-FFF2-40B4-BE49-F238E27FC236}">
                <a16:creationId xmlns:a16="http://schemas.microsoft.com/office/drawing/2014/main" id="{E59C5555-2D7B-E13D-F716-A937E8F92AA5}"/>
              </a:ext>
            </a:extLst>
          </p:cNvPr>
          <p:cNvSpPr>
            <a:spLocks noGrp="1" noChangeArrowheads="1"/>
          </p:cNvSpPr>
          <p:nvPr>
            <p:ph sz="quarter" idx="1"/>
          </p:nvPr>
        </p:nvSpPr>
        <p:spPr>
          <a:xfrm>
            <a:off x="457200" y="914400"/>
            <a:ext cx="8229600" cy="3703638"/>
          </a:xfrm>
        </p:spPr>
        <p:txBody>
          <a:bodyPr/>
          <a:lstStyle/>
          <a:p>
            <a:pPr eaLnBrk="1" hangingPunct="1">
              <a:defRPr/>
            </a:pPr>
            <a:endParaRPr lang="en-IN" altLang="en-US" dirty="0">
              <a:latin typeface="Times New Roman" panose="02020603050405020304" pitchFamily="18" charset="0"/>
              <a:cs typeface="Times New Roman" panose="02020603050405020304" pitchFamily="18" charset="0"/>
            </a:endParaRPr>
          </a:p>
          <a:p>
            <a:pPr eaLnBrk="1" hangingPunct="1">
              <a:defRPr/>
            </a:pPr>
            <a:endParaRPr lang="en-IN" altLang="en-US" dirty="0">
              <a:latin typeface="Times New Roman" panose="02020603050405020304" pitchFamily="18" charset="0"/>
              <a:cs typeface="Times New Roman" panose="02020603050405020304" pitchFamily="18" charset="0"/>
            </a:endParaRPr>
          </a:p>
          <a:p>
            <a:pPr eaLnBrk="1" hangingPunct="1">
              <a:defRPr/>
            </a:pPr>
            <a:endParaRPr lang="en-IN" altLang="en-US" dirty="0">
              <a:latin typeface="Times New Roman" panose="02020603050405020304" pitchFamily="18" charset="0"/>
              <a:cs typeface="Times New Roman" panose="02020603050405020304" pitchFamily="18" charset="0"/>
            </a:endParaRPr>
          </a:p>
          <a:p>
            <a:pPr marL="0" indent="0" algn="ctr" eaLnBrk="1" hangingPunct="1">
              <a:buFont typeface="Wingdings 3" panose="05040102010807070707" pitchFamily="18" charset="2"/>
              <a:buNone/>
              <a:defRPr/>
            </a:pPr>
            <a:r>
              <a:rPr lang="en-IN" altLang="en-US" dirty="0">
                <a:latin typeface="Times New Roman" panose="02020603050405020304" pitchFamily="18" charset="0"/>
                <a:cs typeface="Times New Roman" panose="02020603050405020304" pitchFamily="18" charset="0"/>
              </a:rPr>
              <a:t>VIRTUAL REALITY - BASED EDUCATION PLATFORM</a:t>
            </a:r>
          </a:p>
        </p:txBody>
      </p:sp>
      <p:pic>
        <p:nvPicPr>
          <p:cNvPr id="12295" name="Picture 7">
            <a:extLst>
              <a:ext uri="{FF2B5EF4-FFF2-40B4-BE49-F238E27FC236}">
                <a16:creationId xmlns:a16="http://schemas.microsoft.com/office/drawing/2014/main" id="{89849B28-013F-22F0-0C6A-42D846BA7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9550"/>
            <a:ext cx="19050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8">
            <a:extLst>
              <a:ext uri="{FF2B5EF4-FFF2-40B4-BE49-F238E27FC236}">
                <a16:creationId xmlns:a16="http://schemas.microsoft.com/office/drawing/2014/main" id="{397DBCCA-D6F4-8116-1DBB-E88072E58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2095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F564-491C-0404-8B49-FE22782598F4}"/>
              </a:ext>
            </a:extLst>
          </p:cNvPr>
          <p:cNvSpPr>
            <a:spLocks noGrp="1"/>
          </p:cNvSpPr>
          <p:nvPr>
            <p:ph type="title"/>
          </p:nvPr>
        </p:nvSpPr>
        <p:spPr>
          <a:xfrm>
            <a:off x="457200" y="187325"/>
            <a:ext cx="8229600" cy="60960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Problem Identification</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13315" name="Footer Placeholder 4">
            <a:extLst>
              <a:ext uri="{FF2B5EF4-FFF2-40B4-BE49-F238E27FC236}">
                <a16:creationId xmlns:a16="http://schemas.microsoft.com/office/drawing/2014/main" id="{49C36C99-F1A5-10C6-4CFD-B50780B25003}"/>
              </a:ext>
            </a:extLst>
          </p:cNvPr>
          <p:cNvSpPr>
            <a:spLocks noGrp="1" noChangeArrowheads="1"/>
          </p:cNvSpPr>
          <p:nvPr>
            <p:ph type="ftr" sz="quarter" idx="11"/>
          </p:nvPr>
        </p:nvSpPr>
        <p:spPr bwMode="auto">
          <a:xfrm>
            <a:off x="2514600" y="4767263"/>
            <a:ext cx="41910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3316" name="Slide Number Placeholder 5">
            <a:extLst>
              <a:ext uri="{FF2B5EF4-FFF2-40B4-BE49-F238E27FC236}">
                <a16:creationId xmlns:a16="http://schemas.microsoft.com/office/drawing/2014/main" id="{0FCCB1F8-673E-3538-A016-7EB628B0006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5808C428-E472-4F6C-8BD0-DD818603CE59}" type="slidenum">
              <a:rPr lang="en-US" altLang="en-US" smtClean="0">
                <a:solidFill>
                  <a:schemeClr val="tx2"/>
                </a:solidFill>
              </a:rPr>
              <a:pPr/>
              <a:t>3</a:t>
            </a:fld>
            <a:endParaRPr lang="en-US" altLang="en-US">
              <a:solidFill>
                <a:schemeClr val="tx2"/>
              </a:solidFill>
            </a:endParaRPr>
          </a:p>
        </p:txBody>
      </p:sp>
      <p:pic>
        <p:nvPicPr>
          <p:cNvPr id="13317" name="Picture 6">
            <a:extLst>
              <a:ext uri="{FF2B5EF4-FFF2-40B4-BE49-F238E27FC236}">
                <a16:creationId xmlns:a16="http://schemas.microsoft.com/office/drawing/2014/main" id="{0BF1AFA9-9D1C-CDEA-5397-4B34DCF9B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77800"/>
            <a:ext cx="19050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7">
            <a:extLst>
              <a:ext uri="{FF2B5EF4-FFF2-40B4-BE49-F238E27FC236}">
                <a16:creationId xmlns:a16="http://schemas.microsoft.com/office/drawing/2014/main" id="{2183B2C1-30CA-8394-933E-A1AA89FB7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307975"/>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Rectangle 8">
            <a:extLst>
              <a:ext uri="{FF2B5EF4-FFF2-40B4-BE49-F238E27FC236}">
                <a16:creationId xmlns:a16="http://schemas.microsoft.com/office/drawing/2014/main" id="{B6322AD2-0322-F06A-8922-C619D33A0CBD}"/>
              </a:ext>
            </a:extLst>
          </p:cNvPr>
          <p:cNvSpPr>
            <a:spLocks noGrp="1" noChangeArrowheads="1"/>
          </p:cNvSpPr>
          <p:nvPr>
            <p:ph sz="quarter" idx="1"/>
          </p:nvPr>
        </p:nvSpPr>
        <p:spPr>
          <a:xfrm>
            <a:off x="428625" y="901700"/>
            <a:ext cx="8562975" cy="3763963"/>
          </a:xfrm>
        </p:spPr>
        <p:txBody>
          <a:bodyPr anchor="ctr">
            <a:spAutoFit/>
          </a:bodyPr>
          <a:lstStyle/>
          <a:p>
            <a:pPr marL="0" indent="0" algn="just">
              <a:lnSpc>
                <a:spcPct val="150000"/>
              </a:lnSpc>
              <a:buFont typeface="Wingdings 3" panose="05040102010807070707" pitchFamily="18" charset="2"/>
              <a:buNone/>
              <a:defRPr/>
            </a:pPr>
            <a:r>
              <a:rPr lang="en-US" sz="1400" dirty="0">
                <a:solidFill>
                  <a:srgbClr val="000000"/>
                </a:solidFill>
                <a:latin typeface="Times New Roman" panose="02020603050405020304" pitchFamily="18" charset="0"/>
                <a:ea typeface="Brasika"/>
                <a:cs typeface="Times New Roman" panose="02020603050405020304" pitchFamily="18" charset="0"/>
                <a:sym typeface="Brasika"/>
              </a:rPr>
              <a:t>1. Accessibility Challenges</a:t>
            </a:r>
          </a:p>
          <a:p>
            <a:pPr algn="just">
              <a:lnSpc>
                <a:spcPct val="150000"/>
              </a:lnSpc>
              <a:defRPr/>
            </a:pPr>
            <a:r>
              <a:rPr lang="en-US" sz="1400" dirty="0">
                <a:solidFill>
                  <a:srgbClr val="695C4A"/>
                </a:solidFill>
                <a:latin typeface="Times New Roman" panose="02020603050405020304" pitchFamily="18" charset="0"/>
                <a:ea typeface="Brasika"/>
                <a:cs typeface="Times New Roman" panose="02020603050405020304" pitchFamily="18" charset="0"/>
                <a:sym typeface="Brasika"/>
              </a:rPr>
              <a:t>High Cost of Hardware: Many users may not afford VR headsets or compatible devices. Digital Divide: Unequal access to high-speed internet can hinder adoption in some regions.</a:t>
            </a:r>
          </a:p>
          <a:p>
            <a:pPr marL="0" indent="0" algn="just">
              <a:lnSpc>
                <a:spcPct val="150000"/>
              </a:lnSpc>
              <a:buFont typeface="Wingdings 3" panose="05040102010807070707" pitchFamily="18" charset="2"/>
              <a:buNone/>
              <a:defRPr/>
            </a:pPr>
            <a:r>
              <a:rPr lang="en-US" sz="1400" dirty="0">
                <a:solidFill>
                  <a:srgbClr val="000000"/>
                </a:solidFill>
                <a:latin typeface="Times New Roman" panose="02020603050405020304" pitchFamily="18" charset="0"/>
                <a:ea typeface="Brasika"/>
                <a:cs typeface="Times New Roman" panose="02020603050405020304" pitchFamily="18" charset="0"/>
                <a:sym typeface="Brasika"/>
              </a:rPr>
              <a:t>2. Content-Related Issues</a:t>
            </a:r>
          </a:p>
          <a:p>
            <a:pPr algn="just">
              <a:lnSpc>
                <a:spcPct val="150000"/>
              </a:lnSpc>
              <a:defRPr/>
            </a:pPr>
            <a:r>
              <a:rPr lang="en-US" sz="1400" dirty="0">
                <a:solidFill>
                  <a:srgbClr val="695C4A"/>
                </a:solidFill>
                <a:latin typeface="Times New Roman" panose="02020603050405020304" pitchFamily="18" charset="0"/>
                <a:ea typeface="Brasika"/>
                <a:cs typeface="Times New Roman" panose="02020603050405020304" pitchFamily="18" charset="0"/>
                <a:sym typeface="Brasika"/>
              </a:rPr>
              <a:t>Limited Quality Content: Difficulty in creating diverse, high-quality VR content that covers various subjects effectively. Engagement Drop-Off: Risk of content being overly gimmicky or not aligned with educational goals.</a:t>
            </a:r>
          </a:p>
          <a:p>
            <a:pPr marL="0" indent="0">
              <a:lnSpc>
                <a:spcPts val="3746"/>
              </a:lnSpc>
              <a:buFont typeface="Wingdings 3" panose="05040102010807070707" pitchFamily="18" charset="2"/>
              <a:buNone/>
              <a:defRPr/>
            </a:pPr>
            <a:r>
              <a:rPr lang="en-US" sz="1400" dirty="0">
                <a:solidFill>
                  <a:srgbClr val="000000"/>
                </a:solidFill>
                <a:latin typeface="Times New Roman" panose="02020603050405020304" pitchFamily="18" charset="0"/>
                <a:ea typeface="Brasika"/>
                <a:cs typeface="Times New Roman" panose="02020603050405020304" pitchFamily="18" charset="0"/>
                <a:sym typeface="Brasika"/>
              </a:rPr>
              <a:t>3. User Experience Challenges</a:t>
            </a:r>
          </a:p>
          <a:p>
            <a:pPr>
              <a:lnSpc>
                <a:spcPts val="3746"/>
              </a:lnSpc>
              <a:defRPr/>
            </a:pPr>
            <a:r>
              <a:rPr lang="en-US" sz="1400" dirty="0">
                <a:solidFill>
                  <a:srgbClr val="695C4A"/>
                </a:solidFill>
                <a:latin typeface="Times New Roman" panose="02020603050405020304" pitchFamily="18" charset="0"/>
                <a:ea typeface="Brasika"/>
                <a:cs typeface="Times New Roman" panose="02020603050405020304" pitchFamily="18" charset="0"/>
                <a:sym typeface="Brasika"/>
              </a:rPr>
              <a:t>Motion Sickness: Some users experience discomfort or nausea in VR </a:t>
            </a:r>
            <a:r>
              <a:rPr lang="en-US" sz="1400" dirty="0" err="1">
                <a:solidFill>
                  <a:srgbClr val="695C4A"/>
                </a:solidFill>
                <a:latin typeface="Times New Roman" panose="02020603050405020304" pitchFamily="18" charset="0"/>
                <a:ea typeface="Brasika"/>
                <a:cs typeface="Times New Roman" panose="02020603050405020304" pitchFamily="18" charset="0"/>
                <a:sym typeface="Brasika"/>
              </a:rPr>
              <a:t>environments.Complexity</a:t>
            </a:r>
            <a:r>
              <a:rPr lang="en-US" sz="1400" dirty="0">
                <a:solidFill>
                  <a:srgbClr val="695C4A"/>
                </a:solidFill>
                <a:latin typeface="Times New Roman" panose="02020603050405020304" pitchFamily="18" charset="0"/>
                <a:ea typeface="Brasika"/>
                <a:cs typeface="Times New Roman" panose="02020603050405020304" pitchFamily="18" charset="0"/>
                <a:sym typeface="Brasika"/>
              </a:rPr>
              <a:t> of Use: Users, especially younger students or educators, may find VR interfaces difficult to navigate.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E591-952E-3CC5-D22E-667C1C2AF1EA}"/>
              </a:ext>
            </a:extLst>
          </p:cNvPr>
          <p:cNvSpPr>
            <a:spLocks noGrp="1"/>
          </p:cNvSpPr>
          <p:nvPr>
            <p:ph type="title"/>
          </p:nvPr>
        </p:nvSpPr>
        <p:spPr>
          <a:xfrm>
            <a:off x="457200" y="101600"/>
            <a:ext cx="8229600" cy="715963"/>
          </a:xfrm>
          <a:solidFill>
            <a:schemeClr val="accent4">
              <a:lumMod val="40000"/>
              <a:lumOff val="60000"/>
            </a:schemeClr>
          </a:solidFill>
        </p:spPr>
        <p:txBody>
          <a:bodyPr>
            <a:no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Objective</a:t>
            </a:r>
          </a:p>
        </p:txBody>
      </p:sp>
      <p:sp>
        <p:nvSpPr>
          <p:cNvPr id="14339" name="Footer Placeholder 4">
            <a:extLst>
              <a:ext uri="{FF2B5EF4-FFF2-40B4-BE49-F238E27FC236}">
                <a16:creationId xmlns:a16="http://schemas.microsoft.com/office/drawing/2014/main" id="{BDF1C0D5-8F8A-3885-8924-9B4B7B1137AF}"/>
              </a:ext>
            </a:extLst>
          </p:cNvPr>
          <p:cNvSpPr>
            <a:spLocks noGrp="1" noChangeArrowheads="1"/>
          </p:cNvSpPr>
          <p:nvPr>
            <p:ph type="ftr" sz="quarter" idx="11"/>
          </p:nvPr>
        </p:nvSpPr>
        <p:spPr bwMode="auto">
          <a:xfrm>
            <a:off x="2743200" y="4767263"/>
            <a:ext cx="41148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4340" name="Slide Number Placeholder 5">
            <a:extLst>
              <a:ext uri="{FF2B5EF4-FFF2-40B4-BE49-F238E27FC236}">
                <a16:creationId xmlns:a16="http://schemas.microsoft.com/office/drawing/2014/main" id="{74C74BA8-C3BC-F1D3-9BCD-8EBB0324368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ACD4F4D7-430A-469F-825C-6DCF3408BD47}" type="slidenum">
              <a:rPr lang="en-US" altLang="en-US" smtClean="0">
                <a:solidFill>
                  <a:schemeClr val="tx2"/>
                </a:solidFill>
              </a:rPr>
              <a:pPr/>
              <a:t>4</a:t>
            </a:fld>
            <a:endParaRPr lang="en-US" altLang="en-US">
              <a:solidFill>
                <a:schemeClr val="tx2"/>
              </a:solidFill>
            </a:endParaRPr>
          </a:p>
        </p:txBody>
      </p:sp>
      <p:pic>
        <p:nvPicPr>
          <p:cNvPr id="14341" name="Picture 6">
            <a:extLst>
              <a:ext uri="{FF2B5EF4-FFF2-40B4-BE49-F238E27FC236}">
                <a16:creationId xmlns:a16="http://schemas.microsoft.com/office/drawing/2014/main" id="{8318CD53-02D5-7B0F-C04F-A55AEC5BE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75" y="117475"/>
            <a:ext cx="22098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a:extLst>
              <a:ext uri="{FF2B5EF4-FFF2-40B4-BE49-F238E27FC236}">
                <a16:creationId xmlns:a16="http://schemas.microsoft.com/office/drawing/2014/main" id="{01657AE4-E481-BCEF-2294-B0A537FBF9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274638"/>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Rectangle 8">
            <a:extLst>
              <a:ext uri="{FF2B5EF4-FFF2-40B4-BE49-F238E27FC236}">
                <a16:creationId xmlns:a16="http://schemas.microsoft.com/office/drawing/2014/main" id="{B85D44AD-530A-CF1D-8E3B-99258A3FD375}"/>
              </a:ext>
            </a:extLst>
          </p:cNvPr>
          <p:cNvSpPr>
            <a:spLocks noGrp="1" noChangeArrowheads="1"/>
          </p:cNvSpPr>
          <p:nvPr>
            <p:ph sz="quarter" idx="1"/>
          </p:nvPr>
        </p:nvSpPr>
        <p:spPr>
          <a:xfrm>
            <a:off x="457200" y="1157288"/>
            <a:ext cx="8229600" cy="32702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indent="0" algn="just" defTabSz="457200">
              <a:lnSpc>
                <a:spcPct val="150000"/>
              </a:lnSpc>
              <a:spcBef>
                <a:spcPct val="0"/>
              </a:spcBef>
              <a:buClrTx/>
              <a:buSzTx/>
              <a:buFont typeface="Wingdings 3" panose="05040102010807070707" pitchFamily="18" charset="2"/>
              <a:buNone/>
            </a:pPr>
            <a:r>
              <a:rPr lang="en-US" altLang="en-US" sz="2000">
                <a:latin typeface="Times New Roman" panose="02020603050405020304" pitchFamily="18" charset="0"/>
                <a:cs typeface="Times New Roman" panose="02020603050405020304" pitchFamily="18" charset="0"/>
              </a:rPr>
              <a:t>To develop a virtual reality app that offers an immersive and interactive experience for users. The app aims to create realistic virtual environments for enhanced engagement and usability. It will utilize advanced VR technology to meet the needs of [specific purpose, e.g., education, gaming, or training]. The focus is on delivering a seamless and intuitive user experience. By integrating innovative features, the app will provide users with a unique way to interact with virtual worlds, making tasks more efficient and enjoyable.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CC7B-E31E-886C-B7AB-3000FA430C40}"/>
              </a:ext>
            </a:extLst>
          </p:cNvPr>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Brain Storming</a:t>
            </a:r>
            <a:endParaRPr lang="en-IN" sz="4000" b="1" dirty="0">
              <a:solidFill>
                <a:schemeClr val="tx1"/>
              </a:solidFill>
              <a:latin typeface="Times New Roman" pitchFamily="18" charset="0"/>
              <a:cs typeface="Times New Roman" pitchFamily="18" charset="0"/>
            </a:endParaRPr>
          </a:p>
        </p:txBody>
      </p:sp>
      <p:sp>
        <p:nvSpPr>
          <p:cNvPr id="15363" name="Footer Placeholder 4">
            <a:extLst>
              <a:ext uri="{FF2B5EF4-FFF2-40B4-BE49-F238E27FC236}">
                <a16:creationId xmlns:a16="http://schemas.microsoft.com/office/drawing/2014/main" id="{CA87322F-CCD0-9D57-F7DE-41DBF813E9A3}"/>
              </a:ext>
            </a:extLst>
          </p:cNvPr>
          <p:cNvSpPr>
            <a:spLocks noGrp="1" noChangeArrowheads="1"/>
          </p:cNvSpPr>
          <p:nvPr>
            <p:ph type="ftr" sz="quarter" idx="11"/>
          </p:nvPr>
        </p:nvSpPr>
        <p:spPr bwMode="auto">
          <a:xfrm>
            <a:off x="2514600" y="4767263"/>
            <a:ext cx="4035425"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5364" name="Slide Number Placeholder 5">
            <a:extLst>
              <a:ext uri="{FF2B5EF4-FFF2-40B4-BE49-F238E27FC236}">
                <a16:creationId xmlns:a16="http://schemas.microsoft.com/office/drawing/2014/main" id="{8E1EDB80-893A-461A-C03E-B384212D362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CC40CA25-C5D0-47B8-88D3-D54B48C0B210}" type="slidenum">
              <a:rPr lang="en-US" altLang="en-US" smtClean="0">
                <a:solidFill>
                  <a:schemeClr val="tx2"/>
                </a:solidFill>
              </a:rPr>
              <a:pPr/>
              <a:t>5</a:t>
            </a:fld>
            <a:endParaRPr lang="en-US" altLang="en-US">
              <a:solidFill>
                <a:schemeClr val="tx2"/>
              </a:solidFill>
            </a:endParaRPr>
          </a:p>
        </p:txBody>
      </p:sp>
      <p:pic>
        <p:nvPicPr>
          <p:cNvPr id="15365" name="Picture 6">
            <a:extLst>
              <a:ext uri="{FF2B5EF4-FFF2-40B4-BE49-F238E27FC236}">
                <a16:creationId xmlns:a16="http://schemas.microsoft.com/office/drawing/2014/main" id="{8C0A4615-EE3D-4BDF-79C3-CD9AA86FD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476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7">
            <a:extLst>
              <a:ext uri="{FF2B5EF4-FFF2-40B4-BE49-F238E27FC236}">
                <a16:creationId xmlns:a16="http://schemas.microsoft.com/office/drawing/2014/main" id="{D379A50A-A649-D525-0D5F-34558EDC8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20320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4">
            <a:extLst>
              <a:ext uri="{FF2B5EF4-FFF2-40B4-BE49-F238E27FC236}">
                <a16:creationId xmlns:a16="http://schemas.microsoft.com/office/drawing/2014/main" id="{C1FEFA7E-D29E-329F-0167-2FDFA4F88ED4}"/>
              </a:ext>
            </a:extLst>
          </p:cNvPr>
          <p:cNvSpPr>
            <a:spLocks noGrp="1"/>
          </p:cNvSpPr>
          <p:nvPr>
            <p:ph sz="quarter" idx="1"/>
          </p:nvPr>
        </p:nvSpPr>
        <p:spPr>
          <a:xfrm>
            <a:off x="181105" y="999342"/>
            <a:ext cx="2057400" cy="514350"/>
          </a:xfrm>
          <a:prstGeom prst="roundRect">
            <a:avLst/>
          </a:prstGeom>
          <a:solidFill>
            <a:schemeClr val="accent2">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Wingdings 3" panose="05040102010807070707" pitchFamily="18" charset="2"/>
              <a:buNone/>
              <a:defRPr/>
            </a:pPr>
            <a:r>
              <a:rPr lang="en-US" altLang="zh-CN" sz="1200" dirty="0">
                <a:solidFill>
                  <a:schemeClr val="tx1"/>
                </a:solidFill>
                <a:latin typeface="Times New Roman" panose="02020603050405020304" pitchFamily="18" charset="0"/>
                <a:cs typeface="Times New Roman" panose="02020603050405020304" pitchFamily="18" charset="0"/>
              </a:rPr>
              <a:t>ONLINE LEARNING</a:t>
            </a:r>
            <a:endParaRPr lang="zh-CN" altLang="en-US" sz="1200" dirty="0">
              <a:latin typeface="Times New Roman" panose="02020603050405020304" pitchFamily="18" charset="0"/>
              <a:cs typeface="Times New Roman" panose="02020603050405020304" pitchFamily="18" charset="0"/>
            </a:endParaRPr>
          </a:p>
        </p:txBody>
      </p:sp>
      <p:sp>
        <p:nvSpPr>
          <p:cNvPr id="9" name="Rounded Rectangle 4">
            <a:extLst>
              <a:ext uri="{FF2B5EF4-FFF2-40B4-BE49-F238E27FC236}">
                <a16:creationId xmlns:a16="http://schemas.microsoft.com/office/drawing/2014/main" id="{F8CE4BD9-E297-E407-D896-525A156AA163}"/>
              </a:ext>
            </a:extLst>
          </p:cNvPr>
          <p:cNvSpPr txBox="1">
            <a:spLocks/>
          </p:cNvSpPr>
          <p:nvPr/>
        </p:nvSpPr>
        <p:spPr bwMode="auto">
          <a:xfrm>
            <a:off x="152400" y="2905125"/>
            <a:ext cx="2057400" cy="514350"/>
          </a:xfrm>
          <a:prstGeom prst="roundRect">
            <a:avLst/>
          </a:prstGeom>
          <a:ln/>
        </p:spPr>
        <p:style>
          <a:lnRef idx="3">
            <a:schemeClr val="lt1"/>
          </a:lnRef>
          <a:fillRef idx="1">
            <a:schemeClr val="accent6"/>
          </a:fillRef>
          <a:effectRef idx="1">
            <a:schemeClr val="accent6"/>
          </a:effectRef>
          <a:fontRef idx="minor">
            <a:schemeClr val="lt1"/>
          </a:fontRef>
        </p:style>
        <p:txBody>
          <a:bodyPr anchor="ct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lt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lt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lt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lt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lt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lt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lt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lt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lt1"/>
                </a:solidFill>
                <a:latin typeface="+mn-lt"/>
                <a:ea typeface="+mn-ea"/>
                <a:cs typeface="+mn-cs"/>
              </a:defRPr>
            </a:lvl9pPr>
          </a:lstStyle>
          <a:p>
            <a:pPr marL="0" indent="0" algn="ctr" defTabSz="914400">
              <a:buFont typeface="Wingdings 3" panose="05040102010807070707" pitchFamily="18" charset="2"/>
              <a:buNone/>
              <a:defRPr/>
            </a:pPr>
            <a:r>
              <a:rPr lang="en-IN" altLang="zh-CN" sz="1200" dirty="0">
                <a:latin typeface="Times New Roman" panose="02020603050405020304" pitchFamily="18" charset="0"/>
                <a:cs typeface="Times New Roman" panose="02020603050405020304" pitchFamily="18" charset="0"/>
              </a:rPr>
              <a:t>CONTENT CREATION</a:t>
            </a:r>
            <a:endParaRPr lang="zh-CN" altLang="en-US" sz="1200" dirty="0">
              <a:latin typeface="Times New Roman" panose="02020603050405020304" pitchFamily="18" charset="0"/>
              <a:cs typeface="Times New Roman" panose="02020603050405020304" pitchFamily="18" charset="0"/>
            </a:endParaRPr>
          </a:p>
        </p:txBody>
      </p:sp>
      <p:sp>
        <p:nvSpPr>
          <p:cNvPr id="10" name="Rounded Rectangle 4">
            <a:extLst>
              <a:ext uri="{FF2B5EF4-FFF2-40B4-BE49-F238E27FC236}">
                <a16:creationId xmlns:a16="http://schemas.microsoft.com/office/drawing/2014/main" id="{DC54409D-3B27-9A39-8DA9-760FFD5E0203}"/>
              </a:ext>
            </a:extLst>
          </p:cNvPr>
          <p:cNvSpPr txBox="1">
            <a:spLocks/>
          </p:cNvSpPr>
          <p:nvPr/>
        </p:nvSpPr>
        <p:spPr bwMode="auto">
          <a:xfrm>
            <a:off x="152400" y="2071688"/>
            <a:ext cx="2057400" cy="514350"/>
          </a:xfrm>
          <a:prstGeom prst="roundRect">
            <a:avLst/>
          </a:prstGeom>
          <a:ln/>
        </p:spPr>
        <p:style>
          <a:lnRef idx="3">
            <a:schemeClr val="lt1"/>
          </a:lnRef>
          <a:fillRef idx="1">
            <a:schemeClr val="accent4"/>
          </a:fillRef>
          <a:effectRef idx="1">
            <a:schemeClr val="accent4"/>
          </a:effectRef>
          <a:fontRef idx="minor">
            <a:schemeClr val="lt1"/>
          </a:fontRef>
        </p:style>
        <p:txBody>
          <a:bodyPr anchor="ct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lt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lt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lt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lt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lt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lt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lt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lt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lt1"/>
                </a:solidFill>
                <a:latin typeface="+mn-lt"/>
                <a:ea typeface="+mn-ea"/>
                <a:cs typeface="+mn-cs"/>
              </a:defRPr>
            </a:lvl9pPr>
          </a:lstStyle>
          <a:p>
            <a:pPr marL="0" indent="0" algn="ctr" defTabSz="914400">
              <a:buFont typeface="Wingdings 3" panose="05040102010807070707" pitchFamily="18" charset="2"/>
              <a:buNone/>
              <a:defRPr/>
            </a:pPr>
            <a:r>
              <a:rPr lang="en-IN" altLang="zh-CN" sz="1200" b="1" dirty="0">
                <a:solidFill>
                  <a:schemeClr val="tx1"/>
                </a:solidFill>
                <a:latin typeface="Times New Roman" panose="02020603050405020304" pitchFamily="18" charset="0"/>
                <a:cs typeface="Times New Roman" panose="02020603050405020304" pitchFamily="18" charset="0"/>
              </a:rPr>
              <a:t>DIGITAL CLASSROOM</a:t>
            </a:r>
            <a:endParaRPr lang="zh-CN" altLang="en-US" sz="1200" b="1" dirty="0">
              <a:solidFill>
                <a:schemeClr val="tx1"/>
              </a:solidFill>
              <a:latin typeface="Times New Roman" panose="02020603050405020304" pitchFamily="18" charset="0"/>
              <a:cs typeface="Times New Roman" panose="02020603050405020304" pitchFamily="18" charset="0"/>
            </a:endParaRPr>
          </a:p>
        </p:txBody>
      </p:sp>
      <p:sp>
        <p:nvSpPr>
          <p:cNvPr id="11" name="Rounded Rectangle 4">
            <a:extLst>
              <a:ext uri="{FF2B5EF4-FFF2-40B4-BE49-F238E27FC236}">
                <a16:creationId xmlns:a16="http://schemas.microsoft.com/office/drawing/2014/main" id="{289DA831-8EC6-613B-CA04-1ABB929EB9E2}"/>
              </a:ext>
            </a:extLst>
          </p:cNvPr>
          <p:cNvSpPr txBox="1">
            <a:spLocks/>
          </p:cNvSpPr>
          <p:nvPr/>
        </p:nvSpPr>
        <p:spPr bwMode="auto">
          <a:xfrm>
            <a:off x="3284538" y="1944688"/>
            <a:ext cx="2057400" cy="514350"/>
          </a:xfrm>
          <a:prstGeom prst="roundRect">
            <a:avLst/>
          </a:prstGeom>
          <a:ln/>
        </p:spPr>
        <p:style>
          <a:lnRef idx="3">
            <a:schemeClr val="lt1"/>
          </a:lnRef>
          <a:fillRef idx="1">
            <a:schemeClr val="accent5"/>
          </a:fillRef>
          <a:effectRef idx="1">
            <a:schemeClr val="accent5"/>
          </a:effectRef>
          <a:fontRef idx="minor">
            <a:schemeClr val="lt1"/>
          </a:fontRef>
        </p:style>
        <p:txBody>
          <a:bodyPr anchor="ct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lt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lt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lt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lt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lt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lt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lt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lt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lt1"/>
                </a:solidFill>
                <a:latin typeface="+mn-lt"/>
                <a:ea typeface="+mn-ea"/>
                <a:cs typeface="+mn-cs"/>
              </a:defRPr>
            </a:lvl9pPr>
          </a:lstStyle>
          <a:p>
            <a:pPr marL="0" indent="0" algn="ctr" defTabSz="914400">
              <a:buFont typeface="Wingdings 3" panose="05040102010807070707" pitchFamily="18" charset="2"/>
              <a:buNone/>
              <a:defRPr/>
            </a:pPr>
            <a:r>
              <a:rPr lang="en-US" altLang="zh-CN" sz="1200" dirty="0">
                <a:solidFill>
                  <a:schemeClr val="tx1"/>
                </a:solidFill>
                <a:latin typeface="Times New Roman" panose="02020603050405020304" pitchFamily="18" charset="0"/>
                <a:cs typeface="Times New Roman" panose="02020603050405020304" pitchFamily="18" charset="0"/>
              </a:rPr>
              <a:t>INTERACTIVE CONTENT</a:t>
            </a:r>
            <a:endParaRPr lang="zh-CN" altLang="en-US" sz="1200" dirty="0">
              <a:latin typeface="Times New Roman" panose="02020603050405020304" pitchFamily="18" charset="0"/>
              <a:cs typeface="Times New Roman" panose="02020603050405020304" pitchFamily="18" charset="0"/>
            </a:endParaRPr>
          </a:p>
        </p:txBody>
      </p:sp>
      <p:sp>
        <p:nvSpPr>
          <p:cNvPr id="12" name="Rounded Rectangle 4">
            <a:extLst>
              <a:ext uri="{FF2B5EF4-FFF2-40B4-BE49-F238E27FC236}">
                <a16:creationId xmlns:a16="http://schemas.microsoft.com/office/drawing/2014/main" id="{52D28BC5-B660-AF7F-F10A-F18F47EFAAC9}"/>
              </a:ext>
            </a:extLst>
          </p:cNvPr>
          <p:cNvSpPr txBox="1">
            <a:spLocks/>
          </p:cNvSpPr>
          <p:nvPr/>
        </p:nvSpPr>
        <p:spPr bwMode="auto">
          <a:xfrm>
            <a:off x="6629400" y="1849554"/>
            <a:ext cx="2057400" cy="514350"/>
          </a:xfrm>
          <a:prstGeom prst="roundRect">
            <a:avLst/>
          </a:prstGeom>
          <a:solidFill>
            <a:schemeClr val="accent4"/>
          </a:solidFill>
          <a:ln w="19050"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lt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lt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lt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lt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lt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lt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lt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lt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lt1"/>
                </a:solidFill>
                <a:latin typeface="+mn-lt"/>
                <a:ea typeface="+mn-ea"/>
                <a:cs typeface="+mn-cs"/>
              </a:defRPr>
            </a:lvl9pPr>
          </a:lstStyle>
          <a:p>
            <a:pPr marL="0" indent="0" algn="ctr" defTabSz="914400">
              <a:buFont typeface="Wingdings 3" panose="05040102010807070707" pitchFamily="18" charset="2"/>
              <a:buNone/>
              <a:defRPr/>
            </a:pPr>
            <a:r>
              <a:rPr lang="en-US" altLang="zh-CN" sz="1200" dirty="0">
                <a:solidFill>
                  <a:schemeClr val="tx1"/>
                </a:solidFill>
                <a:latin typeface="Times New Roman" panose="02020603050405020304" pitchFamily="18" charset="0"/>
                <a:cs typeface="Times New Roman" panose="02020603050405020304" pitchFamily="18" charset="0"/>
              </a:rPr>
              <a:t>LEARNING ANALYTICS</a:t>
            </a:r>
            <a:endParaRPr lang="zh-CN" altLang="en-US" sz="1200" dirty="0">
              <a:latin typeface="Times New Roman" panose="02020603050405020304" pitchFamily="18" charset="0"/>
              <a:cs typeface="Times New Roman" panose="02020603050405020304" pitchFamily="18" charset="0"/>
            </a:endParaRPr>
          </a:p>
        </p:txBody>
      </p:sp>
      <p:sp>
        <p:nvSpPr>
          <p:cNvPr id="15" name="Rounded Rectangle 4">
            <a:extLst>
              <a:ext uri="{FF2B5EF4-FFF2-40B4-BE49-F238E27FC236}">
                <a16:creationId xmlns:a16="http://schemas.microsoft.com/office/drawing/2014/main" id="{48D88AB1-1368-9FA6-B381-5BA551FBEA76}"/>
              </a:ext>
            </a:extLst>
          </p:cNvPr>
          <p:cNvSpPr txBox="1">
            <a:spLocks/>
          </p:cNvSpPr>
          <p:nvPr/>
        </p:nvSpPr>
        <p:spPr bwMode="auto">
          <a:xfrm>
            <a:off x="6613742" y="1004094"/>
            <a:ext cx="2057400" cy="514350"/>
          </a:xfrm>
          <a:prstGeom prst="roundRect">
            <a:avLst/>
          </a:prstGeom>
          <a:solidFill>
            <a:schemeClr val="accent6">
              <a:lumMod val="60000"/>
              <a:lumOff val="40000"/>
            </a:schemeClr>
          </a:solidFill>
          <a:ln w="19050"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lt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lt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lt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lt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lt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lt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lt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lt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lt1"/>
                </a:solidFill>
                <a:latin typeface="+mn-lt"/>
                <a:ea typeface="+mn-ea"/>
                <a:cs typeface="+mn-cs"/>
              </a:defRPr>
            </a:lvl9pPr>
          </a:lstStyle>
          <a:p>
            <a:pPr marL="0" indent="0" algn="ctr" defTabSz="914400">
              <a:buFont typeface="Wingdings 3" panose="05040102010807070707" pitchFamily="18" charset="2"/>
              <a:buNone/>
              <a:defRPr/>
            </a:pPr>
            <a:r>
              <a:rPr lang="en-US" altLang="zh-CN" sz="1200" dirty="0">
                <a:solidFill>
                  <a:schemeClr val="tx1"/>
                </a:solidFill>
                <a:latin typeface="Times New Roman" panose="02020603050405020304" pitchFamily="18" charset="0"/>
                <a:cs typeface="Times New Roman" panose="02020603050405020304" pitchFamily="18" charset="0"/>
              </a:rPr>
              <a:t>REAL TIME FEEDBACK</a:t>
            </a:r>
            <a:endParaRPr lang="zh-CN" altLang="en-US" sz="1200" dirty="0">
              <a:latin typeface="Times New Roman" panose="02020603050405020304" pitchFamily="18" charset="0"/>
              <a:cs typeface="Times New Roman" panose="02020603050405020304" pitchFamily="18" charset="0"/>
            </a:endParaRPr>
          </a:p>
        </p:txBody>
      </p:sp>
      <p:sp>
        <p:nvSpPr>
          <p:cNvPr id="16" name="Rounded Rectangle 4">
            <a:extLst>
              <a:ext uri="{FF2B5EF4-FFF2-40B4-BE49-F238E27FC236}">
                <a16:creationId xmlns:a16="http://schemas.microsoft.com/office/drawing/2014/main" id="{E08325FF-C222-4796-FAFE-004DBF705651}"/>
              </a:ext>
            </a:extLst>
          </p:cNvPr>
          <p:cNvSpPr txBox="1">
            <a:spLocks/>
          </p:cNvSpPr>
          <p:nvPr/>
        </p:nvSpPr>
        <p:spPr bwMode="auto">
          <a:xfrm>
            <a:off x="3284538" y="985838"/>
            <a:ext cx="2057400" cy="51435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lt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lt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lt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lt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lt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lt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lt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lt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lt1"/>
                </a:solidFill>
                <a:latin typeface="+mn-lt"/>
                <a:ea typeface="+mn-ea"/>
                <a:cs typeface="+mn-cs"/>
              </a:defRPr>
            </a:lvl9pPr>
          </a:lstStyle>
          <a:p>
            <a:pPr marL="0" indent="0" algn="ctr" defTabSz="914400">
              <a:buFont typeface="Wingdings 3" panose="05040102010807070707" pitchFamily="18" charset="2"/>
              <a:buNone/>
              <a:defRPr/>
            </a:pPr>
            <a:r>
              <a:rPr lang="en-US" altLang="zh-CN" sz="1200" b="1" dirty="0">
                <a:solidFill>
                  <a:schemeClr val="tx1"/>
                </a:solidFill>
                <a:latin typeface="Times New Roman" panose="02020603050405020304" pitchFamily="18" charset="0"/>
                <a:cs typeface="Times New Roman" panose="02020603050405020304" pitchFamily="18" charset="0"/>
              </a:rPr>
              <a:t>VIRTUAL LAB</a:t>
            </a:r>
            <a:endParaRPr lang="zh-CN" altLang="en-US" sz="1200" b="1" dirty="0">
              <a:solidFill>
                <a:schemeClr val="tx1"/>
              </a:solidFill>
              <a:latin typeface="Times New Roman" panose="02020603050405020304" pitchFamily="18" charset="0"/>
              <a:cs typeface="Times New Roman" panose="02020603050405020304" pitchFamily="18" charset="0"/>
            </a:endParaRPr>
          </a:p>
        </p:txBody>
      </p:sp>
      <p:sp>
        <p:nvSpPr>
          <p:cNvPr id="18" name="Rounded Rectangle 4">
            <a:extLst>
              <a:ext uri="{FF2B5EF4-FFF2-40B4-BE49-F238E27FC236}">
                <a16:creationId xmlns:a16="http://schemas.microsoft.com/office/drawing/2014/main" id="{F1B08482-6975-E438-BFF9-D210E9222FDC}"/>
              </a:ext>
            </a:extLst>
          </p:cNvPr>
          <p:cNvSpPr txBox="1">
            <a:spLocks/>
          </p:cNvSpPr>
          <p:nvPr/>
        </p:nvSpPr>
        <p:spPr bwMode="auto">
          <a:xfrm>
            <a:off x="3272425" y="3844674"/>
            <a:ext cx="2057400" cy="51435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lt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lt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lt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lt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lt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lt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lt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lt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lt1"/>
                </a:solidFill>
                <a:latin typeface="+mn-lt"/>
                <a:ea typeface="+mn-ea"/>
                <a:cs typeface="+mn-cs"/>
              </a:defRPr>
            </a:lvl9pPr>
          </a:lstStyle>
          <a:p>
            <a:pPr marL="0" indent="0" algn="ctr" defTabSz="914400">
              <a:buFont typeface="Wingdings 3" panose="05040102010807070707" pitchFamily="18" charset="2"/>
              <a:buNone/>
              <a:defRPr/>
            </a:pPr>
            <a:r>
              <a:rPr lang="en-US" altLang="zh-CN" sz="1200" dirty="0">
                <a:solidFill>
                  <a:schemeClr val="tx1"/>
                </a:solidFill>
                <a:latin typeface="Times New Roman" panose="02020603050405020304" pitchFamily="18" charset="0"/>
                <a:cs typeface="Times New Roman" panose="02020603050405020304" pitchFamily="18" charset="0"/>
              </a:rPr>
              <a:t>IMPRESSIVE LEARNING</a:t>
            </a:r>
            <a:endParaRPr lang="zh-CN" altLang="en-US" sz="1200" dirty="0">
              <a:latin typeface="Times New Roman" panose="02020603050405020304" pitchFamily="18" charset="0"/>
              <a:cs typeface="Times New Roman" panose="02020603050405020304" pitchFamily="18" charset="0"/>
            </a:endParaRPr>
          </a:p>
        </p:txBody>
      </p:sp>
      <p:sp>
        <p:nvSpPr>
          <p:cNvPr id="19" name="Rounded Rectangle 4">
            <a:extLst>
              <a:ext uri="{FF2B5EF4-FFF2-40B4-BE49-F238E27FC236}">
                <a16:creationId xmlns:a16="http://schemas.microsoft.com/office/drawing/2014/main" id="{FC9844F8-E55C-CFE3-336F-CE8D87521451}"/>
              </a:ext>
            </a:extLst>
          </p:cNvPr>
          <p:cNvSpPr txBox="1">
            <a:spLocks/>
          </p:cNvSpPr>
          <p:nvPr/>
        </p:nvSpPr>
        <p:spPr bwMode="auto">
          <a:xfrm>
            <a:off x="6645579" y="3882231"/>
            <a:ext cx="2057400" cy="514350"/>
          </a:xfrm>
          <a:prstGeom prst="roundRect">
            <a:avLst/>
          </a:prstGeom>
          <a:solidFill>
            <a:srgbClr val="00B0F0"/>
          </a:solidFill>
          <a:ln w="19050"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lt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lt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lt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lt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lt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lt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lt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lt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lt1"/>
                </a:solidFill>
                <a:latin typeface="+mn-lt"/>
                <a:ea typeface="+mn-ea"/>
                <a:cs typeface="+mn-cs"/>
              </a:defRPr>
            </a:lvl9pPr>
          </a:lstStyle>
          <a:p>
            <a:pPr marL="0" indent="0" algn="ctr" defTabSz="914400">
              <a:buFont typeface="Wingdings 3" panose="05040102010807070707" pitchFamily="18" charset="2"/>
              <a:buNone/>
              <a:defRPr/>
            </a:pPr>
            <a:r>
              <a:rPr lang="en-US" sz="1200" dirty="0">
                <a:solidFill>
                  <a:schemeClr val="tx1"/>
                </a:solidFill>
                <a:latin typeface="Times New Roman" panose="02020603050405020304" pitchFamily="18" charset="0"/>
                <a:cs typeface="Times New Roman" panose="02020603050405020304" pitchFamily="18" charset="0"/>
              </a:rPr>
              <a:t>GAMING EDUCATION </a:t>
            </a:r>
            <a:endParaRPr lang="zh-CN" altLang="en-US" sz="1200" dirty="0">
              <a:latin typeface="Times New Roman" panose="02020603050405020304" pitchFamily="18" charset="0"/>
              <a:cs typeface="Times New Roman" panose="02020603050405020304" pitchFamily="18" charset="0"/>
            </a:endParaRPr>
          </a:p>
        </p:txBody>
      </p:sp>
      <p:sp>
        <p:nvSpPr>
          <p:cNvPr id="20" name="Rounded Rectangle 4">
            <a:extLst>
              <a:ext uri="{FF2B5EF4-FFF2-40B4-BE49-F238E27FC236}">
                <a16:creationId xmlns:a16="http://schemas.microsoft.com/office/drawing/2014/main" id="{41D9B080-5AEB-E91B-49E9-5A0FAE26C7E1}"/>
              </a:ext>
            </a:extLst>
          </p:cNvPr>
          <p:cNvSpPr txBox="1">
            <a:spLocks/>
          </p:cNvSpPr>
          <p:nvPr/>
        </p:nvSpPr>
        <p:spPr bwMode="auto">
          <a:xfrm>
            <a:off x="152400" y="3949700"/>
            <a:ext cx="2057400" cy="51435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lt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lt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lt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lt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lt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lt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lt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lt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lt1"/>
                </a:solidFill>
                <a:latin typeface="+mn-lt"/>
                <a:ea typeface="+mn-ea"/>
                <a:cs typeface="+mn-cs"/>
              </a:defRPr>
            </a:lvl9pPr>
          </a:lstStyle>
          <a:p>
            <a:pPr marL="0" indent="0" algn="ctr" defTabSz="914400">
              <a:buFont typeface="Wingdings 3" panose="05040102010807070707" pitchFamily="18" charset="2"/>
              <a:buNone/>
              <a:defRPr/>
            </a:pPr>
            <a:r>
              <a:rPr lang="en-US" sz="1200" dirty="0">
                <a:solidFill>
                  <a:schemeClr val="tx1"/>
                </a:solidFill>
                <a:latin typeface="Times New Roman" panose="02020603050405020304" pitchFamily="18" charset="0"/>
                <a:cs typeface="Times New Roman" panose="02020603050405020304" pitchFamily="18" charset="0"/>
              </a:rPr>
              <a:t>EDUCATION STIMULATION </a:t>
            </a:r>
            <a:endParaRPr lang="zh-CN" altLang="en-US" sz="1200" dirty="0">
              <a:latin typeface="Times New Roman" panose="02020603050405020304" pitchFamily="18" charset="0"/>
              <a:cs typeface="Times New Roman" panose="02020603050405020304" pitchFamily="18" charset="0"/>
            </a:endParaRPr>
          </a:p>
        </p:txBody>
      </p:sp>
      <p:sp>
        <p:nvSpPr>
          <p:cNvPr id="22" name="Rounded Rectangle 4">
            <a:extLst>
              <a:ext uri="{FF2B5EF4-FFF2-40B4-BE49-F238E27FC236}">
                <a16:creationId xmlns:a16="http://schemas.microsoft.com/office/drawing/2014/main" id="{F4BC76C2-0C36-B76A-080A-8B5B82CC14E8}"/>
              </a:ext>
            </a:extLst>
          </p:cNvPr>
          <p:cNvSpPr txBox="1">
            <a:spLocks/>
          </p:cNvSpPr>
          <p:nvPr/>
        </p:nvSpPr>
        <p:spPr bwMode="auto">
          <a:xfrm>
            <a:off x="6629400" y="2833187"/>
            <a:ext cx="2057400" cy="514350"/>
          </a:xfrm>
          <a:prstGeom prst="roundRect">
            <a:avLst/>
          </a:prstGeom>
          <a:solidFill>
            <a:srgbClr val="92D050"/>
          </a:solidFill>
          <a:ln w="19050"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lt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lt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lt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lt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lt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lt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lt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lt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lt1"/>
                </a:solidFill>
                <a:latin typeface="+mn-lt"/>
                <a:ea typeface="+mn-ea"/>
                <a:cs typeface="+mn-cs"/>
              </a:defRPr>
            </a:lvl9pPr>
          </a:lstStyle>
          <a:p>
            <a:pPr marL="0" indent="0" algn="ctr" defTabSz="914400">
              <a:buFont typeface="Wingdings 3" panose="05040102010807070707" pitchFamily="18" charset="2"/>
              <a:buNone/>
              <a:defRPr/>
            </a:pPr>
            <a:r>
              <a:rPr lang="en-US" altLang="zh-CN" sz="1200" dirty="0">
                <a:solidFill>
                  <a:schemeClr val="tx1"/>
                </a:solidFill>
                <a:latin typeface="Times New Roman" panose="02020603050405020304" pitchFamily="18" charset="0"/>
                <a:cs typeface="Times New Roman" panose="02020603050405020304" pitchFamily="18" charset="0"/>
              </a:rPr>
              <a:t>DISTANCE EDUCATION</a:t>
            </a:r>
            <a:endParaRPr lang="zh-CN" altLang="en-US" sz="1200" dirty="0">
              <a:latin typeface="Times New Roman" panose="02020603050405020304" pitchFamily="18" charset="0"/>
              <a:cs typeface="Times New Roman" panose="02020603050405020304" pitchFamily="18" charset="0"/>
            </a:endParaRPr>
          </a:p>
        </p:txBody>
      </p:sp>
      <p:sp>
        <p:nvSpPr>
          <p:cNvPr id="23" name="Rounded Rectangle 4">
            <a:extLst>
              <a:ext uri="{FF2B5EF4-FFF2-40B4-BE49-F238E27FC236}">
                <a16:creationId xmlns:a16="http://schemas.microsoft.com/office/drawing/2014/main" id="{32DA161A-3E77-923C-DEA4-A6A004543C87}"/>
              </a:ext>
            </a:extLst>
          </p:cNvPr>
          <p:cNvSpPr txBox="1">
            <a:spLocks/>
          </p:cNvSpPr>
          <p:nvPr/>
        </p:nvSpPr>
        <p:spPr bwMode="auto">
          <a:xfrm>
            <a:off x="3276600" y="2833688"/>
            <a:ext cx="2057400" cy="514350"/>
          </a:xfrm>
          <a:prstGeom prst="roundRect">
            <a:avLst/>
          </a:prstGeom>
          <a:ln/>
        </p:spPr>
        <p:style>
          <a:lnRef idx="3">
            <a:schemeClr val="lt1"/>
          </a:lnRef>
          <a:fillRef idx="1">
            <a:schemeClr val="accent2"/>
          </a:fillRef>
          <a:effectRef idx="1">
            <a:schemeClr val="accent2"/>
          </a:effectRef>
          <a:fontRef idx="minor">
            <a:schemeClr val="lt1"/>
          </a:fontRef>
        </p:style>
        <p:txBody>
          <a:bodyPr anchor="ct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lt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lt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lt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lt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lt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lt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lt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lt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lt1"/>
                </a:solidFill>
                <a:latin typeface="+mn-lt"/>
                <a:ea typeface="+mn-ea"/>
                <a:cs typeface="+mn-cs"/>
              </a:defRPr>
            </a:lvl9pPr>
          </a:lstStyle>
          <a:p>
            <a:pPr marL="0" indent="0" algn="ctr" defTabSz="914400">
              <a:buFont typeface="Wingdings 3" panose="05040102010807070707" pitchFamily="18" charset="2"/>
              <a:buNone/>
              <a:defRPr/>
            </a:pPr>
            <a:r>
              <a:rPr lang="en-US" altLang="zh-CN" sz="1200" dirty="0">
                <a:solidFill>
                  <a:schemeClr val="tx1"/>
                </a:solidFill>
                <a:latin typeface="Times New Roman" panose="02020603050405020304" pitchFamily="18" charset="0"/>
                <a:cs typeface="Times New Roman" panose="02020603050405020304" pitchFamily="18" charset="0"/>
              </a:rPr>
              <a:t>LIFE LONG LEARNING</a:t>
            </a:r>
            <a:endParaRPr lang="zh-CN" alt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5C90-B4B0-4421-B6AE-748425083448}"/>
              </a:ext>
            </a:extLst>
          </p:cNvPr>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sz="4000" b="1" dirty="0">
                <a:solidFill>
                  <a:schemeClr val="tx1"/>
                </a:solidFill>
                <a:latin typeface="Times New Roman" pitchFamily="18" charset="0"/>
                <a:cs typeface="Times New Roman" pitchFamily="18" charset="0"/>
              </a:rPr>
              <a:t>MIND MAP</a:t>
            </a:r>
          </a:p>
        </p:txBody>
      </p:sp>
      <p:sp>
        <p:nvSpPr>
          <p:cNvPr id="16387" name="Footer Placeholder 4">
            <a:extLst>
              <a:ext uri="{FF2B5EF4-FFF2-40B4-BE49-F238E27FC236}">
                <a16:creationId xmlns:a16="http://schemas.microsoft.com/office/drawing/2014/main" id="{F036CE8D-A0A2-4EA2-B8E9-C05063D7C475}"/>
              </a:ext>
            </a:extLst>
          </p:cNvPr>
          <p:cNvSpPr>
            <a:spLocks noGrp="1" noChangeArrowheads="1"/>
          </p:cNvSpPr>
          <p:nvPr>
            <p:ph type="ftr" sz="quarter" idx="11"/>
          </p:nvPr>
        </p:nvSpPr>
        <p:spPr bwMode="auto">
          <a:xfrm>
            <a:off x="2514600" y="4767263"/>
            <a:ext cx="4035425"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6388" name="Slide Number Placeholder 5">
            <a:extLst>
              <a:ext uri="{FF2B5EF4-FFF2-40B4-BE49-F238E27FC236}">
                <a16:creationId xmlns:a16="http://schemas.microsoft.com/office/drawing/2014/main" id="{3BB79B64-C5D5-BBEE-EF9D-A419DCA13E1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164FFE32-FCE9-4C38-9DF0-9FD6C5F14DE8}" type="slidenum">
              <a:rPr lang="en-US" altLang="en-US" smtClean="0">
                <a:solidFill>
                  <a:schemeClr val="tx2"/>
                </a:solidFill>
              </a:rPr>
              <a:pPr/>
              <a:t>6</a:t>
            </a:fld>
            <a:endParaRPr lang="en-US" altLang="en-US">
              <a:solidFill>
                <a:schemeClr val="tx2"/>
              </a:solidFill>
            </a:endParaRPr>
          </a:p>
        </p:txBody>
      </p:sp>
      <p:pic>
        <p:nvPicPr>
          <p:cNvPr id="16389" name="Picture 6">
            <a:extLst>
              <a:ext uri="{FF2B5EF4-FFF2-40B4-BE49-F238E27FC236}">
                <a16:creationId xmlns:a16="http://schemas.microsoft.com/office/drawing/2014/main" id="{838B1030-1337-CEED-8630-77E75DF0E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3513"/>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7">
            <a:extLst>
              <a:ext uri="{FF2B5EF4-FFF2-40B4-BE49-F238E27FC236}">
                <a16:creationId xmlns:a16="http://schemas.microsoft.com/office/drawing/2014/main" id="{CF2584CB-9CCB-4F32-A586-E0B9014B5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27940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Content Placeholder 5">
            <a:extLst>
              <a:ext uri="{FF2B5EF4-FFF2-40B4-BE49-F238E27FC236}">
                <a16:creationId xmlns:a16="http://schemas.microsoft.com/office/drawing/2014/main" id="{EC25A3C8-1A0E-DCD3-198D-DE9C39B8866B}"/>
              </a:ext>
            </a:extLst>
          </p:cNvPr>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1277938" y="914400"/>
            <a:ext cx="6588125" cy="370363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7497-3556-1136-B436-B0E971F792A7}"/>
              </a:ext>
            </a:extLst>
          </p:cNvPr>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Primary Research</a:t>
            </a:r>
            <a:endParaRPr lang="en-IN" sz="4000" b="1" dirty="0">
              <a:solidFill>
                <a:schemeClr val="tx1"/>
              </a:solidFill>
              <a:latin typeface="Times New Roman" pitchFamily="18" charset="0"/>
              <a:cs typeface="Times New Roman" pitchFamily="18" charset="0"/>
            </a:endParaRPr>
          </a:p>
        </p:txBody>
      </p:sp>
      <p:sp>
        <p:nvSpPr>
          <p:cNvPr id="17411" name="Footer Placeholder 4">
            <a:extLst>
              <a:ext uri="{FF2B5EF4-FFF2-40B4-BE49-F238E27FC236}">
                <a16:creationId xmlns:a16="http://schemas.microsoft.com/office/drawing/2014/main" id="{05F29AD2-DD54-4642-ACBB-E0FAB03F3522}"/>
              </a:ext>
            </a:extLst>
          </p:cNvPr>
          <p:cNvSpPr>
            <a:spLocks noGrp="1" noChangeArrowheads="1"/>
          </p:cNvSpPr>
          <p:nvPr>
            <p:ph type="ftr" sz="quarter" idx="11"/>
          </p:nvPr>
        </p:nvSpPr>
        <p:spPr bwMode="auto">
          <a:xfrm>
            <a:off x="2514600" y="4767263"/>
            <a:ext cx="4035425"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fontAlgn="base">
              <a:spcBef>
                <a:spcPct val="0"/>
              </a:spcBef>
              <a:spcAft>
                <a:spcPct val="0"/>
              </a:spcAft>
              <a:buClrTx/>
              <a:buSzTx/>
              <a:buFontTx/>
              <a:buNone/>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7412" name="Slide Number Placeholder 5">
            <a:extLst>
              <a:ext uri="{FF2B5EF4-FFF2-40B4-BE49-F238E27FC236}">
                <a16:creationId xmlns:a16="http://schemas.microsoft.com/office/drawing/2014/main" id="{FC5BD5E4-1F3A-CDD1-454A-1088A290FB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7FD18AD5-F157-45C3-8E40-A966E1834EEE}" type="slidenum">
              <a:rPr lang="en-US" altLang="en-US" sz="1400" smtClean="0">
                <a:solidFill>
                  <a:schemeClr val="tx2"/>
                </a:solidFill>
              </a:rPr>
              <a:pPr>
                <a:spcBef>
                  <a:spcPct val="0"/>
                </a:spcBef>
                <a:buClrTx/>
                <a:buSzTx/>
                <a:buFontTx/>
                <a:buNone/>
              </a:pPr>
              <a:t>7</a:t>
            </a:fld>
            <a:endParaRPr lang="en-US" altLang="en-US" sz="1400">
              <a:solidFill>
                <a:schemeClr val="tx2"/>
              </a:solidFill>
            </a:endParaRPr>
          </a:p>
        </p:txBody>
      </p:sp>
      <p:sp>
        <p:nvSpPr>
          <p:cNvPr id="17413" name="Content Placeholder 2">
            <a:extLst>
              <a:ext uri="{FF2B5EF4-FFF2-40B4-BE49-F238E27FC236}">
                <a16:creationId xmlns:a16="http://schemas.microsoft.com/office/drawing/2014/main" id="{2B0EF47B-F8D4-C2B9-32BA-CDBB03CBC0CE}"/>
              </a:ext>
            </a:extLst>
          </p:cNvPr>
          <p:cNvSpPr>
            <a:spLocks noGrp="1" noChangeArrowheads="1"/>
          </p:cNvSpPr>
          <p:nvPr>
            <p:ph sz="quarter" idx="1"/>
          </p:nvPr>
        </p:nvSpPr>
        <p:spPr>
          <a:xfrm>
            <a:off x="152400" y="1123950"/>
            <a:ext cx="8837613" cy="3387725"/>
          </a:xfrm>
        </p:spPr>
        <p:txBody>
          <a:bodyPr/>
          <a:lstStyle/>
          <a:p>
            <a:pPr marL="0" indent="0" algn="just">
              <a:lnSpc>
                <a:spcPct val="150000"/>
              </a:lnSpc>
              <a:buFont typeface="Wingdings 3" panose="05040102010807070707" pitchFamily="18" charset="2"/>
              <a:buNone/>
            </a:pPr>
            <a:r>
              <a:rPr lang="en-US" altLang="en-US" sz="1400" b="1">
                <a:latin typeface="Times New Roman" panose="02020603050405020304" pitchFamily="18" charset="0"/>
                <a:ea typeface="Brasika"/>
                <a:cs typeface="Times New Roman" panose="02020603050405020304" pitchFamily="18" charset="0"/>
                <a:sym typeface="Brasika"/>
              </a:rPr>
              <a:t>       1.Surveys and Questionnaires:</a:t>
            </a:r>
          </a:p>
          <a:p>
            <a:pPr marL="0" indent="0" algn="just">
              <a:lnSpc>
                <a:spcPct val="150000"/>
              </a:lnSpc>
              <a:buFont typeface="Wingdings 3" panose="05040102010807070707" pitchFamily="18" charset="2"/>
              <a:buNone/>
            </a:pPr>
            <a:r>
              <a:rPr lang="en-US" altLang="en-US" sz="1400">
                <a:latin typeface="Times New Roman" panose="02020603050405020304" pitchFamily="18" charset="0"/>
                <a:ea typeface="Brasika"/>
                <a:cs typeface="Times New Roman" panose="02020603050405020304" pitchFamily="18" charset="0"/>
                <a:sym typeface="Brasika"/>
              </a:rPr>
              <a:t>Target Audience: Students, educators, parents, and administrators. Key Questions: What challenges do you face in current education methods?   What features would you expect in a VR-based learning platform?</a:t>
            </a:r>
          </a:p>
          <a:p>
            <a:pPr marL="0" indent="0" algn="just">
              <a:lnSpc>
                <a:spcPct val="150000"/>
              </a:lnSpc>
              <a:buFont typeface="Wingdings 3" panose="05040102010807070707" pitchFamily="18" charset="2"/>
              <a:buNone/>
            </a:pPr>
            <a:r>
              <a:rPr lang="en-US" altLang="en-US" sz="1400" b="1">
                <a:latin typeface="Times New Roman" panose="02020603050405020304" pitchFamily="18" charset="0"/>
                <a:ea typeface="Brasika"/>
                <a:cs typeface="Times New Roman" panose="02020603050405020304" pitchFamily="18" charset="0"/>
                <a:sym typeface="Brasika"/>
              </a:rPr>
              <a:t>       2.Focus Groups</a:t>
            </a:r>
          </a:p>
          <a:p>
            <a:pPr marL="0" indent="0" algn="just">
              <a:lnSpc>
                <a:spcPct val="150000"/>
              </a:lnSpc>
              <a:buFont typeface="Wingdings 3" panose="05040102010807070707" pitchFamily="18" charset="2"/>
              <a:buNone/>
            </a:pPr>
            <a:r>
              <a:rPr lang="en-US" altLang="en-US" sz="1400">
                <a:latin typeface="Times New Roman" panose="02020603050405020304" pitchFamily="18" charset="0"/>
                <a:ea typeface="Brasika"/>
                <a:cs typeface="Times New Roman" panose="02020603050405020304" pitchFamily="18" charset="0"/>
                <a:sym typeface="Brasika"/>
              </a:rPr>
              <a:t>Organize sessions with small groups of students, teachers, or education experts to gather qualitative insights.</a:t>
            </a:r>
          </a:p>
          <a:p>
            <a:pPr marL="0" indent="0" algn="just">
              <a:lnSpc>
                <a:spcPct val="150000"/>
              </a:lnSpc>
              <a:buFont typeface="Wingdings 3" panose="05040102010807070707" pitchFamily="18" charset="2"/>
              <a:buNone/>
            </a:pPr>
            <a:r>
              <a:rPr lang="en-US" altLang="en-US" sz="1400">
                <a:latin typeface="Times New Roman" panose="02020603050405020304" pitchFamily="18" charset="0"/>
                <a:ea typeface="Brasika"/>
                <a:cs typeface="Times New Roman" panose="02020603050405020304" pitchFamily="18" charset="0"/>
                <a:sym typeface="Brasika"/>
              </a:rPr>
              <a:t>Topics for discussion: Benefits and concerns about VR in education.</a:t>
            </a:r>
          </a:p>
          <a:p>
            <a:pPr marL="0" indent="0" algn="just">
              <a:lnSpc>
                <a:spcPct val="150000"/>
              </a:lnSpc>
              <a:buFont typeface="Wingdings 3" panose="05040102010807070707" pitchFamily="18" charset="2"/>
              <a:buNone/>
            </a:pPr>
            <a:r>
              <a:rPr lang="en-US" altLang="en-US" sz="1400" b="1">
                <a:latin typeface="Times New Roman" panose="02020603050405020304" pitchFamily="18" charset="0"/>
                <a:ea typeface="Brasika"/>
                <a:cs typeface="Times New Roman" panose="02020603050405020304" pitchFamily="18" charset="0"/>
                <a:sym typeface="Brasika"/>
              </a:rPr>
              <a:t>        3. User Testing</a:t>
            </a:r>
          </a:p>
          <a:p>
            <a:pPr marL="0" indent="0" algn="just">
              <a:lnSpc>
                <a:spcPct val="150000"/>
              </a:lnSpc>
              <a:buFont typeface="Wingdings 3" panose="05040102010807070707" pitchFamily="18" charset="2"/>
              <a:buNone/>
            </a:pPr>
            <a:r>
              <a:rPr lang="en-US" altLang="en-US" sz="1400">
                <a:latin typeface="Times New Roman" panose="02020603050405020304" pitchFamily="18" charset="0"/>
                <a:ea typeface="Brasika"/>
                <a:cs typeface="Times New Roman" panose="02020603050405020304" pitchFamily="18" charset="0"/>
                <a:sym typeface="Brasika"/>
              </a:rPr>
              <a:t>Develop a prototype and observe user interactions. Assess usability, engagement, and pain points. Example Metrics: Task completion time, ease of navigation, user satisfaction scores</a:t>
            </a:r>
            <a:r>
              <a:rPr lang="en-US" altLang="en-US" sz="1200">
                <a:latin typeface="Brasika"/>
                <a:ea typeface="Brasika"/>
                <a:cs typeface="Times New Roman" panose="02020603050405020304" pitchFamily="18" charset="0"/>
                <a:sym typeface="Brasika"/>
              </a:rPr>
              <a:t>.</a:t>
            </a:r>
            <a:endParaRPr lang="en-IN" altLang="en-US" sz="1200">
              <a:latin typeface="Times New Roman" panose="02020603050405020304" pitchFamily="18" charset="0"/>
              <a:ea typeface="Brasika"/>
              <a:cs typeface="Times New Roman" panose="02020603050405020304" pitchFamily="18" charset="0"/>
            </a:endParaRPr>
          </a:p>
        </p:txBody>
      </p:sp>
      <p:pic>
        <p:nvPicPr>
          <p:cNvPr id="17414" name="Picture 6">
            <a:extLst>
              <a:ext uri="{FF2B5EF4-FFF2-40B4-BE49-F238E27FC236}">
                <a16:creationId xmlns:a16="http://schemas.microsoft.com/office/drawing/2014/main" id="{F60DA7C9-18EE-F197-2792-61F9B1962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5413"/>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7">
            <a:extLst>
              <a:ext uri="{FF2B5EF4-FFF2-40B4-BE49-F238E27FC236}">
                <a16:creationId xmlns:a16="http://schemas.microsoft.com/office/drawing/2014/main" id="{1BF5D23A-5547-1D6B-44B3-A49FD1A6D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211138"/>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F50F-BDAE-E770-999C-BEE2D705795A}"/>
              </a:ext>
            </a:extLst>
          </p:cNvPr>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Secondary Research</a:t>
            </a:r>
            <a:endParaRPr lang="en-IN" sz="4000" b="1" dirty="0">
              <a:solidFill>
                <a:schemeClr val="tx1"/>
              </a:solidFill>
              <a:latin typeface="Times New Roman" pitchFamily="18" charset="0"/>
              <a:cs typeface="Times New Roman" pitchFamily="18" charset="0"/>
            </a:endParaRPr>
          </a:p>
        </p:txBody>
      </p:sp>
      <p:sp>
        <p:nvSpPr>
          <p:cNvPr id="18435" name="Footer Placeholder 4">
            <a:extLst>
              <a:ext uri="{FF2B5EF4-FFF2-40B4-BE49-F238E27FC236}">
                <a16:creationId xmlns:a16="http://schemas.microsoft.com/office/drawing/2014/main" id="{861AB6A5-F621-D7DA-89B1-0BFB906FF16C}"/>
              </a:ext>
            </a:extLst>
          </p:cNvPr>
          <p:cNvSpPr>
            <a:spLocks noGrp="1" noChangeArrowheads="1"/>
          </p:cNvSpPr>
          <p:nvPr>
            <p:ph type="ftr" sz="quarter" idx="11"/>
          </p:nvPr>
        </p:nvSpPr>
        <p:spPr bwMode="auto">
          <a:xfrm>
            <a:off x="2514600" y="4767263"/>
            <a:ext cx="4035425"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8436" name="Slide Number Placeholder 5">
            <a:extLst>
              <a:ext uri="{FF2B5EF4-FFF2-40B4-BE49-F238E27FC236}">
                <a16:creationId xmlns:a16="http://schemas.microsoft.com/office/drawing/2014/main" id="{A7B3DBB6-CE00-F035-3D7D-5E80F918CA9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A7E9F529-01F0-4A21-A1B1-F0081CD8FFD6}" type="slidenum">
              <a:rPr lang="en-US" altLang="en-US" smtClean="0">
                <a:solidFill>
                  <a:schemeClr val="tx2"/>
                </a:solidFill>
              </a:rPr>
              <a:pPr/>
              <a:t>8</a:t>
            </a:fld>
            <a:endParaRPr lang="en-US" altLang="en-US">
              <a:solidFill>
                <a:schemeClr val="tx2"/>
              </a:solidFill>
            </a:endParaRPr>
          </a:p>
        </p:txBody>
      </p:sp>
      <p:sp>
        <p:nvSpPr>
          <p:cNvPr id="18437" name="Content Placeholder 2">
            <a:extLst>
              <a:ext uri="{FF2B5EF4-FFF2-40B4-BE49-F238E27FC236}">
                <a16:creationId xmlns:a16="http://schemas.microsoft.com/office/drawing/2014/main" id="{65F43220-F9AC-D9DD-9825-3CE1FC1A60B8}"/>
              </a:ext>
            </a:extLst>
          </p:cNvPr>
          <p:cNvSpPr>
            <a:spLocks noGrp="1" noChangeArrowheads="1"/>
          </p:cNvSpPr>
          <p:nvPr>
            <p:ph sz="quarter" idx="1"/>
          </p:nvPr>
        </p:nvSpPr>
        <p:spPr>
          <a:xfrm>
            <a:off x="457200" y="949325"/>
            <a:ext cx="8574088" cy="3716338"/>
          </a:xfrm>
        </p:spPr>
        <p:txBody>
          <a:bodyPr/>
          <a:lstStyle/>
          <a:p>
            <a:pPr marL="0" indent="0" algn="just">
              <a:lnSpc>
                <a:spcPct val="150000"/>
              </a:lnSpc>
              <a:buFont typeface="Wingdings 3" panose="05040102010807070707" pitchFamily="18" charset="2"/>
              <a:buNone/>
              <a:defRPr/>
            </a:pPr>
            <a:r>
              <a:rPr lang="en-US" sz="1400" b="1" spc="119" dirty="0">
                <a:latin typeface="Brasika"/>
                <a:ea typeface="Brasika"/>
                <a:cs typeface="Brasika"/>
                <a:sym typeface="Brasika"/>
              </a:rPr>
              <a:t>1. Market Analysis</a:t>
            </a:r>
          </a:p>
          <a:p>
            <a:pPr marL="0" indent="0" algn="just">
              <a:lnSpc>
                <a:spcPct val="150000"/>
              </a:lnSpc>
              <a:buFont typeface="Wingdings 3" panose="05040102010807070707" pitchFamily="18" charset="2"/>
              <a:buNone/>
              <a:defRPr/>
            </a:pPr>
            <a:r>
              <a:rPr lang="en-US" sz="1400" spc="119" dirty="0">
                <a:latin typeface="Brasika"/>
                <a:ea typeface="Brasika"/>
                <a:cs typeface="Brasika"/>
                <a:sym typeface="Brasika"/>
              </a:rPr>
              <a:t>Study reports on the VR in education market (e.g., market size, growth rate, trends).Identify leading competitors and analyze their strengths and weaknesses.</a:t>
            </a:r>
          </a:p>
          <a:p>
            <a:pPr marL="0" indent="0" algn="just">
              <a:lnSpc>
                <a:spcPct val="150000"/>
              </a:lnSpc>
              <a:buFont typeface="Wingdings 3" panose="05040102010807070707" pitchFamily="18" charset="2"/>
              <a:buNone/>
              <a:defRPr/>
            </a:pPr>
            <a:r>
              <a:rPr lang="en-US" sz="1400" b="1" spc="119" dirty="0">
                <a:latin typeface="Brasika"/>
                <a:ea typeface="Brasika"/>
                <a:cs typeface="Brasika"/>
                <a:sym typeface="Brasika"/>
              </a:rPr>
              <a:t>2. Academic Studies</a:t>
            </a:r>
          </a:p>
          <a:p>
            <a:pPr marL="0" indent="0" algn="just">
              <a:lnSpc>
                <a:spcPct val="150000"/>
              </a:lnSpc>
              <a:buFont typeface="Wingdings 3" panose="05040102010807070707" pitchFamily="18" charset="2"/>
              <a:buNone/>
              <a:defRPr/>
            </a:pPr>
            <a:r>
              <a:rPr lang="en-US" sz="1400" spc="119" dirty="0">
                <a:latin typeface="Brasika"/>
                <a:ea typeface="Brasika"/>
                <a:cs typeface="Brasika"/>
                <a:sym typeface="Brasika"/>
              </a:rPr>
              <a:t>Review research papers on the effectiveness of VR in improving learning </a:t>
            </a:r>
            <a:r>
              <a:rPr lang="en-US" sz="1400" spc="119" dirty="0" err="1">
                <a:latin typeface="Brasika"/>
                <a:ea typeface="Brasika"/>
                <a:cs typeface="Brasika"/>
                <a:sym typeface="Brasika"/>
              </a:rPr>
              <a:t>outcomes.Examples</a:t>
            </a:r>
            <a:r>
              <a:rPr lang="en-US" sz="1400" spc="119" dirty="0">
                <a:latin typeface="Brasika"/>
                <a:ea typeface="Brasika"/>
                <a:cs typeface="Brasika"/>
                <a:sym typeface="Brasika"/>
              </a:rPr>
              <a:t>: Studies comparing VR-based learning vs. traditional </a:t>
            </a:r>
            <a:r>
              <a:rPr lang="en-US" sz="1400" spc="119" dirty="0" err="1">
                <a:latin typeface="Brasika"/>
                <a:ea typeface="Brasika"/>
                <a:cs typeface="Brasika"/>
                <a:sym typeface="Brasika"/>
              </a:rPr>
              <a:t>methods.Research</a:t>
            </a:r>
            <a:r>
              <a:rPr lang="en-US" sz="1400" spc="119" dirty="0">
                <a:latin typeface="Brasika"/>
                <a:ea typeface="Brasika"/>
                <a:cs typeface="Brasika"/>
                <a:sym typeface="Brasika"/>
              </a:rPr>
              <a:t> on VR's impact on memory retention and engagement.</a:t>
            </a:r>
          </a:p>
          <a:p>
            <a:pPr marL="0" indent="0" algn="just">
              <a:lnSpc>
                <a:spcPct val="150000"/>
              </a:lnSpc>
              <a:buFont typeface="Wingdings 3" panose="05040102010807070707" pitchFamily="18" charset="2"/>
              <a:buNone/>
              <a:defRPr/>
            </a:pPr>
            <a:r>
              <a:rPr lang="en-US" sz="1400" b="1" spc="119" dirty="0">
                <a:latin typeface="Brasika"/>
                <a:ea typeface="Brasika"/>
                <a:cs typeface="Brasika"/>
                <a:sym typeface="Brasika"/>
              </a:rPr>
              <a:t>3. Industry Reports</a:t>
            </a:r>
          </a:p>
          <a:p>
            <a:pPr marL="0" indent="0" algn="just">
              <a:lnSpc>
                <a:spcPct val="150000"/>
              </a:lnSpc>
              <a:buFont typeface="Wingdings 3" panose="05040102010807070707" pitchFamily="18" charset="2"/>
              <a:buNone/>
              <a:defRPr/>
            </a:pPr>
            <a:r>
              <a:rPr lang="en-US" sz="1400" spc="119" dirty="0">
                <a:latin typeface="Brasika"/>
                <a:ea typeface="Brasika"/>
                <a:cs typeface="Brasika"/>
                <a:sym typeface="Brasika"/>
              </a:rPr>
              <a:t>Sources: Gartner, Statista, McKinsey, or other market research </a:t>
            </a:r>
            <a:r>
              <a:rPr lang="en-US" sz="1400" spc="119" dirty="0" err="1">
                <a:latin typeface="Brasika"/>
                <a:ea typeface="Brasika"/>
                <a:cs typeface="Brasika"/>
                <a:sym typeface="Brasika"/>
              </a:rPr>
              <a:t>firms.Focus</a:t>
            </a:r>
            <a:r>
              <a:rPr lang="en-US" sz="1400" spc="119" dirty="0">
                <a:latin typeface="Brasika"/>
                <a:ea typeface="Brasika"/>
                <a:cs typeface="Brasika"/>
                <a:sym typeface="Brasika"/>
              </a:rPr>
              <a:t> on trends in edtech and VR adoption.</a:t>
            </a:r>
          </a:p>
          <a:p>
            <a:pPr>
              <a:defRPr/>
            </a:pPr>
            <a:endParaRPr lang="en-US" altLang="en-US" sz="2400" dirty="0"/>
          </a:p>
        </p:txBody>
      </p:sp>
      <p:pic>
        <p:nvPicPr>
          <p:cNvPr id="18438" name="Picture 6">
            <a:extLst>
              <a:ext uri="{FF2B5EF4-FFF2-40B4-BE49-F238E27FC236}">
                <a16:creationId xmlns:a16="http://schemas.microsoft.com/office/drawing/2014/main" id="{00365DA5-F489-A7DF-6EC5-E2248BE9F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3513"/>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7">
            <a:extLst>
              <a:ext uri="{FF2B5EF4-FFF2-40B4-BE49-F238E27FC236}">
                <a16:creationId xmlns:a16="http://schemas.microsoft.com/office/drawing/2014/main" id="{0442512B-AE28-BF7D-E50A-C7474C5F8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8175" y="206375"/>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6F74-7F8A-34DC-D544-29A5CCD05D36}"/>
              </a:ext>
            </a:extLst>
          </p:cNvPr>
          <p:cNvSpPr>
            <a:spLocks noGrp="1"/>
          </p:cNvSpPr>
          <p:nvPr>
            <p:ph type="title"/>
          </p:nvPr>
        </p:nvSpPr>
        <p:spPr>
          <a:xfrm>
            <a:off x="457200" y="11112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List of Modules</a:t>
            </a:r>
          </a:p>
        </p:txBody>
      </p:sp>
      <p:sp>
        <p:nvSpPr>
          <p:cNvPr id="19459" name="Footer Placeholder 4">
            <a:extLst>
              <a:ext uri="{FF2B5EF4-FFF2-40B4-BE49-F238E27FC236}">
                <a16:creationId xmlns:a16="http://schemas.microsoft.com/office/drawing/2014/main" id="{5471289E-EB0D-E1C0-450D-3CBA153AD5D1}"/>
              </a:ext>
            </a:extLst>
          </p:cNvPr>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9460" name="Slide Number Placeholder 5">
            <a:extLst>
              <a:ext uri="{FF2B5EF4-FFF2-40B4-BE49-F238E27FC236}">
                <a16:creationId xmlns:a16="http://schemas.microsoft.com/office/drawing/2014/main" id="{37D3E41E-D0C4-85E5-F5F5-59D8BE65F75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466CCCAB-3316-429D-8762-FBE5D6FCE94F}" type="slidenum">
              <a:rPr lang="en-US" altLang="en-US" smtClean="0">
                <a:solidFill>
                  <a:schemeClr val="tx2"/>
                </a:solidFill>
              </a:rPr>
              <a:pPr/>
              <a:t>9</a:t>
            </a:fld>
            <a:endParaRPr lang="en-US" altLang="en-US">
              <a:solidFill>
                <a:schemeClr val="tx2"/>
              </a:solidFill>
            </a:endParaRPr>
          </a:p>
        </p:txBody>
      </p:sp>
      <p:sp>
        <p:nvSpPr>
          <p:cNvPr id="19461" name="Content Placeholder 2">
            <a:extLst>
              <a:ext uri="{FF2B5EF4-FFF2-40B4-BE49-F238E27FC236}">
                <a16:creationId xmlns:a16="http://schemas.microsoft.com/office/drawing/2014/main" id="{82BB2B62-7265-3093-3D31-7D2EA398B4E5}"/>
              </a:ext>
            </a:extLst>
          </p:cNvPr>
          <p:cNvSpPr>
            <a:spLocks noGrp="1" noChangeArrowheads="1"/>
          </p:cNvSpPr>
          <p:nvPr>
            <p:ph sz="quarter" idx="1"/>
          </p:nvPr>
        </p:nvSpPr>
        <p:spPr>
          <a:xfrm>
            <a:off x="1905000" y="914400"/>
            <a:ext cx="6781800" cy="3703638"/>
          </a:xfrm>
        </p:spPr>
        <p:txBody>
          <a:bodyPr/>
          <a:lstStyle/>
          <a:p>
            <a:pPr algn="ctr" eaLnBrk="1" hangingPunct="1"/>
            <a:endParaRPr lang="en-US" altLang="en-US"/>
          </a:p>
          <a:p>
            <a:pPr algn="ctr" eaLnBrk="1" hangingPunct="1"/>
            <a:endParaRPr lang="en-US" altLang="en-US"/>
          </a:p>
          <a:p>
            <a:pPr eaLnBrk="1" hangingPunct="1"/>
            <a:r>
              <a:rPr lang="en-IN" altLang="en-US" sz="2800">
                <a:latin typeface="Brasika"/>
              </a:rPr>
              <a:t>User Management ModuleFeatures </a:t>
            </a:r>
          </a:p>
          <a:p>
            <a:pPr eaLnBrk="1" hangingPunct="1"/>
            <a:r>
              <a:rPr lang="en-IN" altLang="en-US" sz="2800">
                <a:latin typeface="Brasika"/>
              </a:rPr>
              <a:t>Content Management ModuleFeatures </a:t>
            </a:r>
          </a:p>
          <a:p>
            <a:pPr eaLnBrk="1" hangingPunct="1"/>
            <a:r>
              <a:rPr lang="en-IN" altLang="en-US" sz="2800">
                <a:latin typeface="Brasika"/>
              </a:rPr>
              <a:t>Learning ModuleFeatures</a:t>
            </a:r>
          </a:p>
          <a:p>
            <a:pPr eaLnBrk="1" hangingPunct="1"/>
            <a:r>
              <a:rPr lang="en-IN" altLang="en-US" sz="2800">
                <a:latin typeface="Brasika"/>
              </a:rPr>
              <a:t>Collaboration ModuleFeatures</a:t>
            </a:r>
            <a:endParaRPr lang="en-IN" altLang="en-US" sz="2800"/>
          </a:p>
          <a:p>
            <a:pPr algn="ctr" eaLnBrk="1" hangingPunct="1"/>
            <a:endParaRPr lang="en-IN" altLang="en-US" sz="2800">
              <a:latin typeface="Brasika"/>
            </a:endParaRPr>
          </a:p>
        </p:txBody>
      </p:sp>
      <p:pic>
        <p:nvPicPr>
          <p:cNvPr id="19462" name="Picture 6">
            <a:extLst>
              <a:ext uri="{FF2B5EF4-FFF2-40B4-BE49-F238E27FC236}">
                <a16:creationId xmlns:a16="http://schemas.microsoft.com/office/drawing/2014/main" id="{4B579366-77E4-4887-38F2-1C7D35E88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5425"/>
            <a:ext cx="19050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7">
            <a:extLst>
              <a:ext uri="{FF2B5EF4-FFF2-40B4-BE49-F238E27FC236}">
                <a16:creationId xmlns:a16="http://schemas.microsoft.com/office/drawing/2014/main" id="{3B4D811A-E186-CC17-BEFE-4BF24B49A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8175" y="2984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Equity</Template>
  <TotalTime>0</TotalTime>
  <Words>934</Words>
  <Application>Microsoft Office PowerPoint</Application>
  <PresentationFormat>On-screen Show (16:9)</PresentationFormat>
  <Paragraphs>114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Origin</vt:lpstr>
      <vt:lpstr>AGB1211 – DESIGN THINKING </vt:lpstr>
      <vt:lpstr>Title of the Project</vt:lpstr>
      <vt:lpstr>Problem Identification </vt:lpstr>
      <vt:lpstr>Objective</vt:lpstr>
      <vt:lpstr>Brain Storming</vt:lpstr>
      <vt:lpstr>MIND MAP</vt:lpstr>
      <vt:lpstr>Primary Research</vt:lpstr>
      <vt:lpstr>Secondary Research</vt:lpstr>
      <vt:lpstr>List of Modules</vt:lpstr>
      <vt:lpstr>Module  Description</vt:lpstr>
      <vt:lpstr>Module Description </vt:lpstr>
      <vt:lpstr>SCREENSHOT</vt:lpstr>
      <vt:lpstr>SCREENSHOT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AGB1211 – DESIGN THINKING</dc:title>
  <dc:creator/>
  <cp:lastModifiedBy>devipriya s</cp:lastModifiedBy>
  <cp:revision>4</cp:revision>
  <dcterms:modified xsi:type="dcterms:W3CDTF">2024-12-05T06:48:40Z</dcterms:modified>
</cp:coreProperties>
</file>