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0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2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0DE8-15D7-46F7-8EDF-E1DFDC6209AD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DCA7-F38E-4C85-B11B-A286F370F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-243408"/>
            <a:ext cx="8204448" cy="3126209"/>
          </a:xfrm>
        </p:spPr>
        <p:txBody>
          <a:bodyPr/>
          <a:lstStyle/>
          <a:p>
            <a:r>
              <a:rPr lang="fr-FR" dirty="0"/>
              <a:t>Adaptive Mail: A Flexible Email Client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717032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DHIVYATHARSHINI.B</a:t>
            </a:r>
          </a:p>
          <a:p>
            <a:pPr algn="l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JAGAN.P</a:t>
            </a:r>
          </a:p>
          <a:p>
            <a:pPr algn="l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IHSANULLAH.M</a:t>
            </a:r>
          </a:p>
          <a:p>
            <a:pPr algn="l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KAVIYA.R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8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230" y="1628800"/>
            <a:ext cx="4662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1. Project Goals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2. Key Features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3. Development Process &amp; Timeline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4. Communication and Collaboration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620688"/>
            <a:ext cx="4895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PROJECT DESCRIPTION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336261"/>
            <a:ext cx="139645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Notifications &amp; Alerts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Data Collection &amp; Management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Dashboard/Home Screen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User Authentication &amp; Profiles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Analytics &amp; Insights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In-App Messaging or Support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Personalization &amp; Settings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311105"/>
            <a:ext cx="2559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key features 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8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476672"/>
            <a:ext cx="8748464" cy="41088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xml 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="1.0"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="utf-8"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?&gt;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&lt;manifest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="http://schemas.android.com/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apk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/res/android"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&lt;application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:allowBackup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="true"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:dataExtractionRules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="@xml/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data_extraction_rules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:fullBackupContent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="@xml/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backup_rules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:icon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mipmap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ic_launcher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:label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="@string/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app_name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:roundIcon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mipmap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ic_launcher_round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:supportsRtl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="true"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:theme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="@style/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Theme.FlexibleEmailForClientApp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:targetApi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="31"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&lt;activity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:exported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="true"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:label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="@string/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app_name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:theme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="@style/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Theme.FlexibleEmailForClientApp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    &lt;intent-filter&gt;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        &lt;action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android.intent.action.MAIN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        &lt;category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android.intent.category.LAUNCHER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    &lt;/intent-filter&gt;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    &lt;/activity&gt;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>    &lt;/application&gt;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5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764704"/>
            <a:ext cx="8712968" cy="56378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android.os.Bundle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androidx.activity.ComponentActivity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androidx.activity.compose.setContent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androidx.activity.enableEdgeToEdge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androidx.compose.foundation.layout.fillMaxSize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androidx.compose.foundation.layout.padding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androidx.compose.material3.Scaffold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androidx.compose.material3.Text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androidx.compose.runtime.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Composable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androidx.compose.ui.Modifier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androidx.compose.ui.tooling.preview.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Preview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import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com.example.flexibleemailforclientapp.ui.theme.FlexibleEmailForClientAppTheme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class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: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ComponentActivity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override fun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cs typeface="Arial" pitchFamily="34" charset="0"/>
              </a:rPr>
              <a:t>onCreate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savedInstanceState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: Bundle?)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super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.onCreate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savedInstanceState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  <a:cs typeface="Arial" pitchFamily="34" charset="0"/>
              </a:rPr>
              <a:t>enableEdgeToEdge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  <a:cs typeface="Arial" pitchFamily="34" charset="0"/>
              </a:rPr>
              <a:t>setContent</a:t>
            </a: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FlexibleEmailForClientAppTheme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Scaffold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modifier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Modifier.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  <a:cs typeface="Arial" pitchFamily="34" charset="0"/>
              </a:rPr>
              <a:t>fillMaxSize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())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{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innerPadding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-&gt;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Greeting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name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"Android"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    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modifier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Modifier.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  <a:cs typeface="Arial" pitchFamily="34" charset="0"/>
              </a:rPr>
              <a:t>padding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innerPadding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        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    }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}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Composable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fun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cs typeface="Arial" pitchFamily="34" charset="0"/>
              </a:rPr>
              <a:t>Greeting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(name: String, modifier: Modifier = Modifier)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Text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text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"Hello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!"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modifier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modifier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060848"/>
            <a:ext cx="8784976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Composable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fun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cs typeface="Arial" pitchFamily="34" charset="0"/>
              </a:rPr>
              <a:t>Greeting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(name: String, modifier: Modifier = Modifier)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Text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text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"Hello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!"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  <a:cs typeface="Arial" pitchFamily="34" charset="0"/>
              </a:rPr>
              <a:t>modifier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modifier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@Preview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showBackground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>Composable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itchFamily="34" charset="0"/>
              </a:rPr>
              <a:t>fun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cs typeface="Arial" pitchFamily="34" charset="0"/>
              </a:rPr>
              <a:t>GreetingPreview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FlexibleEmailForClientAppTheme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  <a:cs typeface="Arial" pitchFamily="34" charset="0"/>
              </a:rPr>
              <a:t>Greeting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itchFamily="34" charset="0"/>
              </a:rPr>
              <a:t>"Android"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52" y="-99392"/>
            <a:ext cx="4130214" cy="68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Adaptive Mail: A Flexible Email Client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Mail: A Flexible Email Client App</dc:title>
  <dc:creator>DELL</dc:creator>
  <cp:lastModifiedBy>DELL</cp:lastModifiedBy>
  <cp:revision>5</cp:revision>
  <dcterms:created xsi:type="dcterms:W3CDTF">2024-11-15T09:30:55Z</dcterms:created>
  <dcterms:modified xsi:type="dcterms:W3CDTF">2024-11-15T10:14:21Z</dcterms:modified>
</cp:coreProperties>
</file>