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0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Rank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  <c:spPr>
                <a:ln>
                  <a:solidFill>
                    <a:srgbClr val="4f81b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  <c:spPr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  <c:spPr>
                <a:solidFill>
                  <a:srgbClr val="c0504d"/>
                </a:solidFill>
                <a:ln>
                  <a:solidFill>
                    <a:srgbClr val="c0504d"/>
                  </a:solidFill>
                  <a:prstDash val="solid"/>
                </a:ln>
              </c:spPr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997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7974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900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349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3975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6296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76670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9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792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8699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80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5377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1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736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0596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31109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01773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237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9306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6548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57041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074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52861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3863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1819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079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8650" y="2778242"/>
            <a:ext cx="9745196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 DHIVYESH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312213355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UNM1455312213355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505145" y="3933765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14F58BE359000158299439BD6B17FECB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2063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矩形"/>
          <p:cNvSpPr>
            <a:spLocks/>
          </p:cNvSpPr>
          <p:nvPr/>
        </p:nvSpPr>
        <p:spPr>
          <a:xfrm rot="0">
            <a:off x="1447800" y="1600200"/>
            <a:ext cx="7019926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77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81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065200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219200" y="2305615"/>
            <a:ext cx="8050604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810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98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37170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963556" y="1897683"/>
            <a:ext cx="647393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7418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990600" y="2133600"/>
            <a:ext cx="7924800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0580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32332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21600000">
            <a:off x="3097847" y="1823145"/>
            <a:ext cx="6704985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4377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1385994" y="2133600"/>
            <a:ext cx="7543799" cy="30918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118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209800" y="2095500"/>
            <a:ext cx="8534018" cy="98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7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2024-09-10T15:30:31Z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