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45EE-5F07-18C7-8435-27251A55E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B1890-3B03-3571-2A34-7AAE2EE6B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76C38-7780-EB23-5CA8-7633A267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206F-7C95-4183-95F9-749B1932114A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51158-A129-D52E-B816-6DC5A38D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F6675-D5C3-AB90-5DED-054EE07D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9322-F59A-4C51-B4D1-8BD685498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04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4CEF-C74E-0755-A9A8-A7BF880F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C61A1-6610-DBBA-0743-1697A2106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C8ED9-3AA2-4F69-41B8-8C0B6BB86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206F-7C95-4183-95F9-749B1932114A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A2C11-3B02-87B3-F267-97A7C1FFD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DE85-72C3-9930-E49B-3319131A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9322-F59A-4C51-B4D1-8BD685498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14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C181-1878-B667-5F0B-9EDC728D2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55738-1E66-5B41-90E8-98A4290F5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9B4AF-A12D-4052-D3CA-4253463A6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206F-7C95-4183-95F9-749B1932114A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33A9E-1394-336E-150C-06F3F650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99E1D-EC27-D2A7-9BCB-EB9FCB00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9322-F59A-4C51-B4D1-8BD685498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60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7288-7ADF-4C6A-1ED5-48D56689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CD307-A2CC-2226-A724-7CD8F1F4F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6358B-4A02-E1F2-556E-FDDE800FF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206F-7C95-4183-95F9-749B1932114A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4294A-41D1-E0CA-69D9-9200676B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5B8C1-8999-C97C-D6DF-3ECA9D9A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9322-F59A-4C51-B4D1-8BD685498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47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7AF4-FB4E-0FE1-DFCA-E85A9C82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A5CD0-7898-2312-D6CE-99982EAC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A1852-6AC4-C3DA-A376-91C17BE6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206F-7C95-4183-95F9-749B1932114A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B6733-241B-417A-C6C1-4DB339BB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FA93-3A8D-67F3-215A-1858A5C5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9322-F59A-4C51-B4D1-8BD685498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83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A9C09-986A-58D2-3061-67597E0AB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10E7D-A39F-CF26-D6CF-F9956746E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C3700-DDE6-EB7A-0A87-F8E162E73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D7268-E5BA-7570-5FC6-EE9D7CE2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206F-7C95-4183-95F9-749B1932114A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479DC-40D9-C460-FDAF-5B5311DF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2F2AE-A839-53B9-44B1-1F280A5E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9322-F59A-4C51-B4D1-8BD685498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98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5A4D-4681-1C2C-E483-5671D03D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01C57-83B5-B48C-CCA4-6A9AD07C9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C52EA-A14D-DA57-175A-14F26A271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0A142-6B9F-1018-8E81-58FDB4AB9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488B29-D47D-CA1F-3D7D-00D1BAB39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60E94-46A6-CE40-5AA6-751D149D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206F-7C95-4183-95F9-749B1932114A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D70317-096D-6979-5430-6AEABFA1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2E2E53-3A7B-D1F2-6844-56843C44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9322-F59A-4C51-B4D1-8BD685498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99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F8FA-3E6E-FC71-EF98-45971DD0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133F42-4FC5-87EE-2FA4-2D1B86860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206F-7C95-4183-95F9-749B1932114A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B9EE9-A74E-6501-B578-0A7436105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8D49B-B604-C6E3-1084-CD293F49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9322-F59A-4C51-B4D1-8BD685498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35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062E24-CF9A-E7A4-F90C-53A3C12BA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206F-7C95-4183-95F9-749B1932114A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C1F23-E998-63AC-BCC6-C89E8811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1FCE3-704B-6997-6BE3-D5EFC36E5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9322-F59A-4C51-B4D1-8BD685498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56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9E0E-6EA7-3AE8-96A0-7FED2306C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5A986-6D11-C263-AAC1-99B0B5BDD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42B7E-DE30-3259-263A-ED30194E5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19DDA-4129-5639-6D44-AD370BA3C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206F-7C95-4183-95F9-749B1932114A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FF3D0-8801-5C1E-1684-8F0AB9CA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36D0E-0BB5-4BA1-2212-303D6E80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9322-F59A-4C51-B4D1-8BD685498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72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80AA-7365-D920-F5E3-86BA11D18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599C93-FC6B-A018-95E8-DDBC292DCF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76DB5-99DE-909F-C983-5A9AB4C6A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EB5F6-2758-7293-E277-F05F11B46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206F-7C95-4183-95F9-749B1932114A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495CE-9439-481F-A099-29D043C2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23069-87DE-39E8-111F-AAB4D59F0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9322-F59A-4C51-B4D1-8BD685498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64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1BDAF-F7DB-0678-63D9-D3B97E52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5301C-A181-4E4C-04EB-DFF188CD2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DAC38-1594-57F5-AC5F-7D3FE83EE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D206F-7C95-4183-95F9-749B1932114A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D0168-3380-669B-8A75-9131DF0B7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E0F2A-26CF-8FDA-0325-270F3A773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D9322-F59A-4C51-B4D1-8BD685498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39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CB214E-82B6-02F3-8BFF-7CFB722EC31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2193925"/>
            <a:ext cx="9144000" cy="1235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Trend Analysis Using Aggregations 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35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18338-7118-20C0-6E78-E21B06195CEC}"/>
              </a:ext>
            </a:extLst>
          </p:cNvPr>
          <p:cNvSpPr txBox="1"/>
          <p:nvPr/>
        </p:nvSpPr>
        <p:spPr>
          <a:xfrm>
            <a:off x="208547" y="32868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1.Create a 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E274C-3EFD-03DA-E62E-DE1BF4695363}"/>
              </a:ext>
            </a:extLst>
          </p:cNvPr>
          <p:cNvSpPr txBox="1"/>
          <p:nvPr/>
        </p:nvSpPr>
        <p:spPr>
          <a:xfrm>
            <a:off x="1226419" y="125201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salesdb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salesdb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75531-8805-14E2-05E4-4BCB4D150C26}"/>
              </a:ext>
            </a:extLst>
          </p:cNvPr>
          <p:cNvSpPr txBox="1"/>
          <p:nvPr/>
        </p:nvSpPr>
        <p:spPr>
          <a:xfrm>
            <a:off x="208547" y="253933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2.Create the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262054-1398-4E6D-01D3-34DBAE472881}"/>
              </a:ext>
            </a:extLst>
          </p:cNvPr>
          <p:cNvSpPr txBox="1"/>
          <p:nvPr/>
        </p:nvSpPr>
        <p:spPr>
          <a:xfrm>
            <a:off x="1226419" y="3000997"/>
            <a:ext cx="643288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sales (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VARCHAR(50),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order_date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DATE,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total DECIMAL(10,2)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3997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A706FB-D1BF-E236-2CCE-7DF3404211AD}"/>
              </a:ext>
            </a:extLst>
          </p:cNvPr>
          <p:cNvSpPr txBox="1"/>
          <p:nvPr/>
        </p:nvSpPr>
        <p:spPr>
          <a:xfrm>
            <a:off x="1511808" y="1794216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DATA INFILE 'C:/path/to/sales.csv'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TABLE sales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 TERMINATED BY ','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ENCLOSED BY '"'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 TERMINATED BY '\n'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 1 ROWS;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9DCD2-DF23-BE01-DA06-98A77C19E0A3}"/>
              </a:ext>
            </a:extLst>
          </p:cNvPr>
          <p:cNvSpPr txBox="1"/>
          <p:nvPr/>
        </p:nvSpPr>
        <p:spPr>
          <a:xfrm>
            <a:off x="246086" y="84202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3.Import CSV into MySQL</a:t>
            </a:r>
          </a:p>
        </p:txBody>
      </p:sp>
    </p:spTree>
    <p:extLst>
      <p:ext uri="{BB962C8B-B14F-4D97-AF65-F5344CB8AC3E}">
        <p14:creationId xmlns:p14="http://schemas.microsoft.com/office/powerpoint/2010/main" val="1314253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8531CE-F4BB-3152-E2A3-BD8DFBF312B3}"/>
              </a:ext>
            </a:extLst>
          </p:cNvPr>
          <p:cNvSpPr txBox="1"/>
          <p:nvPr/>
        </p:nvSpPr>
        <p:spPr>
          <a:xfrm>
            <a:off x="561474" y="64952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4.Run Aggregation 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267355-F687-28F6-2B43-4C4F935AA534}"/>
              </a:ext>
            </a:extLst>
          </p:cNvPr>
          <p:cNvSpPr txBox="1"/>
          <p:nvPr/>
        </p:nvSpPr>
        <p:spPr>
          <a:xfrm>
            <a:off x="1703832" y="1730208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EXTRACT(YEAR FROM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order_date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year,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EXTRACT(MONTH FROM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order_date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month,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SUM(total) AS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monthly_revenue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COUNT(DISTINCT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order_volume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sales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year, month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year, month;</a:t>
            </a:r>
          </a:p>
        </p:txBody>
      </p:sp>
    </p:spTree>
    <p:extLst>
      <p:ext uri="{BB962C8B-B14F-4D97-AF65-F5344CB8AC3E}">
        <p14:creationId xmlns:p14="http://schemas.microsoft.com/office/powerpoint/2010/main" val="37216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84285E-97DB-CD6A-7F02-A4C364A94DF4}"/>
              </a:ext>
            </a:extLst>
          </p:cNvPr>
          <p:cNvSpPr txBox="1"/>
          <p:nvPr/>
        </p:nvSpPr>
        <p:spPr>
          <a:xfrm>
            <a:off x="449179" y="53722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5.Filter for Time Periods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4809DE-3385-1327-CAB3-8DABFBFBE296}"/>
              </a:ext>
            </a:extLst>
          </p:cNvPr>
          <p:cNvSpPr txBox="1"/>
          <p:nvPr/>
        </p:nvSpPr>
        <p:spPr>
          <a:xfrm>
            <a:off x="1630680" y="1481981"/>
            <a:ext cx="6096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EXTRACT(YEAR FROM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order_date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year,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EXTRACT(MONTH FROM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order_date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month,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SUM(total) AS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monthly_revenue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COUNT(DISTINCT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order_volume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sales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order_date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'2020-01-01' AND '2020-12-31'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year, month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year, month;</a:t>
            </a:r>
          </a:p>
        </p:txBody>
      </p:sp>
    </p:spTree>
    <p:extLst>
      <p:ext uri="{BB962C8B-B14F-4D97-AF65-F5344CB8AC3E}">
        <p14:creationId xmlns:p14="http://schemas.microsoft.com/office/powerpoint/2010/main" val="3751712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753A6A-A049-0EF1-3C72-1177C95DE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000" y="1362859"/>
            <a:ext cx="4182059" cy="3105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A57D33-B894-316A-DDD7-A3871CA98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135" y="1362860"/>
            <a:ext cx="4017410" cy="3105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64A5CE-73C7-3BB2-72C8-1570DFA4DF86}"/>
              </a:ext>
            </a:extLst>
          </p:cNvPr>
          <p:cNvSpPr txBox="1"/>
          <p:nvPr/>
        </p:nvSpPr>
        <p:spPr>
          <a:xfrm>
            <a:off x="420624" y="292608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6.Output:</a:t>
            </a:r>
          </a:p>
        </p:txBody>
      </p:sp>
    </p:spTree>
    <p:extLst>
      <p:ext uri="{BB962C8B-B14F-4D97-AF65-F5344CB8AC3E}">
        <p14:creationId xmlns:p14="http://schemas.microsoft.com/office/powerpoint/2010/main" val="1080483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231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Sales Trend Analysis Using Aggregations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Yoganandhini S</dc:creator>
  <cp:lastModifiedBy>Yoganandhini S</cp:lastModifiedBy>
  <cp:revision>1</cp:revision>
  <dcterms:created xsi:type="dcterms:W3CDTF">2025-10-02T10:47:49Z</dcterms:created>
  <dcterms:modified xsi:type="dcterms:W3CDTF">2025-10-02T10:59:02Z</dcterms:modified>
</cp:coreProperties>
</file>