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8210-00A5-3A91-732A-9BC571C2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1497A-1F89-DA99-F726-5346369E4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BA04-4F7E-E4B4-77E8-920E694B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2AD72-3119-E90D-D773-B1DCA1D2A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9226-C67C-ACBA-3010-5B3602EC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5AD3-9B8A-715C-39F4-902AB0B8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7786A-8CA7-8CB9-AAAB-659D109AD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2725-9673-5915-E21F-C81B49F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AB44-8407-8DE2-29C6-AB2347AAD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1FE7-7653-EE4E-E444-9647EF95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AB3DA-D3C4-C492-DC02-6F2E4B22F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42231-4534-D8F3-5A22-99DAB5BC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8CF4-00E7-E145-F599-2C6918D7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E9B7B-BC21-8C99-1C41-1B4571AD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6FE28-A87D-CC12-5941-EEBD7AB5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E1F6-0477-6692-6729-B8A0DCF29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4B827-3C7C-A179-6CAB-6CB5EE9C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57017-F330-5044-9E76-23F82501F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1665-0BB5-E1C0-D770-D0184E5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27150-00A7-A837-A6FB-69572964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11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16FB-22FF-4641-636B-5681A95F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C7ACD-7ED9-A2EB-1945-3627873FD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EBF31-D3C9-75DE-4C87-C1A0049A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A9D8-078A-0CF7-E4A6-BDBC41086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E82B1-13A4-33A7-94CD-8CE60E5D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95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07BAE-E56E-69A8-3A44-F9C9CE4F6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1DCD-520A-2EA5-A6CC-DE78F7DE2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375F-83CF-09A3-28A6-398097118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59E5-04A0-59A4-B04E-B3D35B6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E9A72-2383-DFF7-D1C0-DB1B1B90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3CEF-F2F5-1DA5-7850-CBC84DAD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6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8613-01F3-00D1-800A-F1CC3B6E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0227-1011-5932-5B55-B14DC720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509A3-2566-0DB2-163F-857B3E755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01839-BC51-378B-1291-B130475D0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43F54A-2EF4-6FC7-5BD0-B2F0BFC6E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B2CFD-DAB8-3E86-C913-774CF783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A5776-261A-F0A0-28B4-9E77C0A46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321F-D340-9AB5-191D-A34E8A0C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1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B7C2-BDEC-90AE-4DA7-8A6D6DD88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01039-1305-2A4F-0E67-895BEED81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D2E3C-2E5F-4FB8-88FC-39922465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453CE-BBE0-5CED-6927-674EA860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345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D1A26-B24D-08B5-36AC-C170CCD8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21CF0-A0A2-BCE8-98EF-C8F30C13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3721-2FE8-687C-AE21-EF306C7D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62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AE99-DF99-5864-E507-FB62514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D315-384F-D353-2C0A-05ACF2474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E57AB-600C-F108-CF22-A2F3E5347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E3D9-223C-4DA6-E86B-39C5D650B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DD5C-7021-BF89-E84D-757E217E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F75DF-0E74-D085-38F9-DD95D9C1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0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368E-DB24-4505-C330-90EF2531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3E328-7001-6646-03EF-211E97E3C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9D0FF-3B23-C1BD-3334-3E0DF3445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C573B-4FB3-D5F9-B183-A656623E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4BB8E-A130-44E3-BE01-BEC749A6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39392-9468-E83D-A9C1-4F630539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82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1AE66-45C3-61D5-F47A-6F3F1B101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6B032-42CC-B811-C84A-84595C35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56471-4A03-4B63-4172-5EF9F1035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3436-820C-480A-95B0-7F7774B609D8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00504-FD65-CD8B-9A2C-98F21255D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EAB-AF29-94DD-5084-0097FB1A6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D6BA-97A7-4FF0-9C55-D2184EDA74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A16A-9384-E07F-05FC-9EB5C0EF5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1882"/>
            <a:ext cx="9144000" cy="1114235"/>
          </a:xfrm>
        </p:spPr>
        <p:txBody>
          <a:bodyPr/>
          <a:lstStyle/>
          <a:p>
            <a:r>
              <a:rPr lang="en-IN" b="1" dirty="0"/>
              <a:t>SQL for Data Analysis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2721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A030F4B-8B70-F85D-1BEC-8B40CD92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784" y="1408176"/>
            <a:ext cx="6327648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40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A7615F-6CD3-107E-096C-3DB3197847AD}"/>
              </a:ext>
            </a:extLst>
          </p:cNvPr>
          <p:cNvSpPr txBox="1"/>
          <p:nvPr/>
        </p:nvSpPr>
        <p:spPr>
          <a:xfrm>
            <a:off x="577516" y="116595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shipment_analysis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Product_importance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AVG(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Customer_rating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avg_rating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SUM(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Discount_offered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total_discount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Product_importance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788F7A-DDA5-C12C-C303-F4339E419A61}"/>
              </a:ext>
            </a:extLst>
          </p:cNvPr>
          <p:cNvSpPr txBox="1"/>
          <p:nvPr/>
        </p:nvSpPr>
        <p:spPr>
          <a:xfrm>
            <a:off x="577516" y="4088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views for analysis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7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824D0B5-9B6F-EEC0-6A3D-3AEA8980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877824"/>
            <a:ext cx="7611537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7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777D38-5DF7-742A-EDE2-BBDE0ED75249}"/>
              </a:ext>
            </a:extLst>
          </p:cNvPr>
          <p:cNvSpPr txBox="1"/>
          <p:nvPr/>
        </p:nvSpPr>
        <p:spPr>
          <a:xfrm>
            <a:off x="128337" y="4088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b="0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queries with indexes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DB93B4-A541-1777-E37E-57DB3FC63B1C}"/>
              </a:ext>
            </a:extLst>
          </p:cNvPr>
          <p:cNvSpPr txBox="1"/>
          <p:nvPr/>
        </p:nvSpPr>
        <p:spPr>
          <a:xfrm>
            <a:off x="259080" y="1248255"/>
            <a:ext cx="858316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idx_discount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Discount_offered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idx_weight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Weight_in_gms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idx_mode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59213-0A5F-B3B9-8090-7D19AB991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323" y="3529584"/>
            <a:ext cx="10669489" cy="259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7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F3950-0513-A94A-03D4-95D6F179C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5" y="2271885"/>
            <a:ext cx="6397493" cy="13087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4899C6-19BA-A31D-7D2A-83F3CF890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5" y="3854594"/>
            <a:ext cx="6397493" cy="129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158C0-1DBE-3A58-9257-08C892FBE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35" y="858356"/>
            <a:ext cx="6397493" cy="13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6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57E5DF-C14E-4EE1-DB16-041801CFE8B3}"/>
              </a:ext>
            </a:extLst>
          </p:cNvPr>
          <p:cNvSpPr txBox="1"/>
          <p:nvPr/>
        </p:nvSpPr>
        <p:spPr>
          <a:xfrm>
            <a:off x="288758" y="227937"/>
            <a:ext cx="113698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1.Use SELECT, WHERE, ORDER BY, GROUP BY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DAC062-D977-573C-2A6E-8E1618CC47DC}"/>
              </a:ext>
            </a:extLst>
          </p:cNvPr>
          <p:cNvSpPr txBox="1"/>
          <p:nvPr/>
        </p:nvSpPr>
        <p:spPr>
          <a:xfrm>
            <a:off x="288758" y="1037727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AVG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Discount_offered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COUNT(*)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total_orders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Discount_offered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10</a:t>
            </a:r>
          </a:p>
          <a:p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Warehouse_block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avg_discount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57491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1E9BC-3E99-36E3-1FD3-B875181B1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67" y="758952"/>
            <a:ext cx="7590465" cy="50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0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725393-15BB-6BD5-2ED2-E43191108AE7}"/>
              </a:ext>
            </a:extLst>
          </p:cNvPr>
          <p:cNvSpPr txBox="1"/>
          <p:nvPr/>
        </p:nvSpPr>
        <p:spPr>
          <a:xfrm>
            <a:off x="240632" y="303431"/>
            <a:ext cx="11655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JOINS (INNER, LEFT, RIGHT)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FB450-A54E-2BFE-5F1C-BC1BE5EF4A80}"/>
              </a:ext>
            </a:extLst>
          </p:cNvPr>
          <p:cNvSpPr txBox="1"/>
          <p:nvPr/>
        </p:nvSpPr>
        <p:spPr>
          <a:xfrm>
            <a:off x="240632" y="914400"/>
            <a:ext cx="89033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9A36DE-8484-9471-311B-65E2083367AD}"/>
              </a:ext>
            </a:extLst>
          </p:cNvPr>
          <p:cNvSpPr txBox="1"/>
          <p:nvPr/>
        </p:nvSpPr>
        <p:spPr>
          <a:xfrm>
            <a:off x="128337" y="914400"/>
            <a:ext cx="6096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other_mode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b.Warehouse_block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&lt;&gt;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b.Mode_of_Shipment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7415F-B6EB-CBC2-73B7-A779AAEFA1FE}"/>
              </a:ext>
            </a:extLst>
          </p:cNvPr>
          <p:cNvSpPr txBox="1"/>
          <p:nvPr/>
        </p:nvSpPr>
        <p:spPr>
          <a:xfrm>
            <a:off x="128337" y="34290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b.Warehouse_block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272774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8713F-9D66-355D-74DF-B02227EE025B}"/>
              </a:ext>
            </a:extLst>
          </p:cNvPr>
          <p:cNvSpPr txBox="1"/>
          <p:nvPr/>
        </p:nvSpPr>
        <p:spPr>
          <a:xfrm>
            <a:off x="231648" y="73619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a.Class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JOIN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a.Warehouse_block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b.Warehouse_block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a.Class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509077-9CAD-871C-5888-2D3DBAA28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552" y="736191"/>
            <a:ext cx="4888311" cy="502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6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6FC62-5AB4-0E1E-DB35-AC9ACC33D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442" y="484632"/>
            <a:ext cx="4429743" cy="525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D650F-A748-5B48-DA6A-A22893145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92" y="484632"/>
            <a:ext cx="4580912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1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793FAC-1846-9CEB-B450-157A95C2A48B}"/>
              </a:ext>
            </a:extLst>
          </p:cNvPr>
          <p:cNvSpPr txBox="1"/>
          <p:nvPr/>
        </p:nvSpPr>
        <p:spPr>
          <a:xfrm>
            <a:off x="128337" y="2484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subqueries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C51FA-4159-6458-9DC0-53CF56BA0C94}"/>
              </a:ext>
            </a:extLst>
          </p:cNvPr>
          <p:cNvSpPr txBox="1"/>
          <p:nvPr/>
        </p:nvSpPr>
        <p:spPr>
          <a:xfrm>
            <a:off x="551688" y="1182231"/>
            <a:ext cx="7165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Weight_in_gms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(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AVG(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Weight_in_gms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65465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03BDC3-C962-7138-B4C7-2B171D217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56" y="429768"/>
            <a:ext cx="10041196" cy="588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2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2C1EC-1A3A-9ACA-3974-D2C99056FFB1}"/>
              </a:ext>
            </a:extLst>
          </p:cNvPr>
          <p:cNvSpPr txBox="1"/>
          <p:nvPr/>
        </p:nvSpPr>
        <p:spPr>
          <a:xfrm>
            <a:off x="281539" y="2486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aggregate functions (SUM, AVG) </a:t>
            </a:r>
            <a:endParaRPr lang="en-IN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3E910-DC64-B36C-8E8B-83AA38BDCA5C}"/>
              </a:ext>
            </a:extLst>
          </p:cNvPr>
          <p:cNvSpPr txBox="1"/>
          <p:nvPr/>
        </p:nvSpPr>
        <p:spPr>
          <a:xfrm>
            <a:off x="423672" y="120387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Discount_offered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total_discount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Weight_in_gms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avg_weight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ecommerce_shipping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Mode_of_Shipment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676211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Office PowerPoint</Application>
  <PresentationFormat>Widescreen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SQL for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Yoganandhini S</dc:creator>
  <cp:lastModifiedBy>Yoganandhini S</cp:lastModifiedBy>
  <cp:revision>1</cp:revision>
  <dcterms:created xsi:type="dcterms:W3CDTF">2025-09-28T10:08:51Z</dcterms:created>
  <dcterms:modified xsi:type="dcterms:W3CDTF">2025-09-28T10:09:11Z</dcterms:modified>
</cp:coreProperties>
</file>