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4-->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3" r:id="rId3"/>
    <p:sldMasterId id="2147483695" r:id="rId4"/>
    <p:sldMasterId id="2147483707" r:id="rId5"/>
    <p:sldMasterId id="2147483719" r:id="rId6"/>
    <p:sldMasterId id="2147483731" r:id="rId7"/>
    <p:sldMasterId id="2147483743" r:id="rId8"/>
    <p:sldMasterId id="2147483755" r:id="rId9"/>
    <p:sldMasterId id="2147483767" r:id="rId10"/>
    <p:sldMasterId id="2147483779" r:id="rId11"/>
    <p:sldMasterId id="2147483791" r:id="rId12"/>
    <p:sldMasterId id="2147483808" r:id="rId13"/>
    <p:sldMasterId id="2147483825" r:id="rId14"/>
    <p:sldMasterId id="2147483837" r:id="rId15"/>
    <p:sldMasterId id="2147483849" r:id="rId16"/>
    <p:sldMasterId id="2147483861" r:id="rId17"/>
    <p:sldMasterId id="2147483873" r:id="rId18"/>
  </p:sldMasterIdLst>
  <p:notesMasterIdLst>
    <p:notesMasterId r:id="rId19"/>
  </p:notesMasterIdLst>
  <p:sldIdLst>
    <p:sldId id="259" r:id="rId20"/>
    <p:sldId id="262" r:id="rId21"/>
    <p:sldId id="265" r:id="rId22"/>
    <p:sldId id="268" r:id="rId23"/>
    <p:sldId id="271" r:id="rId24"/>
    <p:sldId id="274" r:id="rId25"/>
    <p:sldId id="277" r:id="rId26"/>
    <p:sldId id="280" r:id="rId27"/>
    <p:sldId id="283" r:id="rId28"/>
    <p:sldId id="286" r:id="rId29"/>
    <p:sldId id="289" r:id="rId30"/>
    <p:sldId id="292" r:id="rId31"/>
    <p:sldId id="295" r:id="rId32"/>
    <p:sldId id="298" r:id="rId33"/>
    <p:sldId id="301" r:id="rId34"/>
    <p:sldId id="304" r:id="rId35"/>
    <p:sldId id="307" r:id="rId36"/>
    <p:sldId id="310" r:id="rId37"/>
    <p:sldId id="313" r:id="rId38"/>
    <p:sldId id="316" r:id="rId39"/>
    <p:sldId id="319" r:id="rId40"/>
    <p:sldId id="322" r:id="rId41"/>
    <p:sldId id="325" r:id="rId42"/>
    <p:sldId id="328" r:id="rId43"/>
    <p:sldId id="331" r:id="rId44"/>
    <p:sldId id="334" r:id="rId45"/>
    <p:sldId id="337" r:id="rId46"/>
    <p:sldId id="340" r:id="rId47"/>
    <p:sldId id="343" r:id="rId48"/>
    <p:sldId id="346" r:id="rId49"/>
    <p:sldId id="349" r:id="rId50"/>
    <p:sldId id="352" r:id="rId51"/>
    <p:sldId id="355" r:id="rId52"/>
    <p:sldId id="358" r:id="rId53"/>
    <p:sldId id="361" r:id="rId54"/>
    <p:sldId id="364" r:id="rId55"/>
    <p:sldId id="367" r:id="rId56"/>
    <p:sldId id="370" r:id="rId57"/>
    <p:sldId id="373" r:id="rId58"/>
    <p:sldId id="376" r:id="rId59"/>
    <p:sldId id="379" r:id="rId60"/>
    <p:sldId id="382" r:id="rId61"/>
    <p:sldId id="385" r:id="rId62"/>
    <p:sldId id="388" r:id="rId63"/>
    <p:sldId id="391" r:id="rId64"/>
    <p:sldId id="394" r:id="rId65"/>
    <p:sldId id="397" r:id="rId66"/>
    <p:sldId id="400" r:id="rId67"/>
    <p:sldId id="403" r:id="rId68"/>
    <p:sldId id="406" r:id="rId69"/>
    <p:sldId id="409" r:id="rId70"/>
    <p:sldId id="412" r:id="rId71"/>
    <p:sldId id="415" r:id="rId72"/>
    <p:sldId id="418" r:id="rId73"/>
    <p:sldId id="421" r:id="rId74"/>
    <p:sldId id="424" r:id="rId75"/>
    <p:sldId id="427" r:id="rId76"/>
    <p:sldId id="430" r:id="rId77"/>
    <p:sldId id="433" r:id="rId78"/>
    <p:sldId id="436" r:id="rId79"/>
    <p:sldId id="439" r:id="rId80"/>
    <p:sldId id="442" r:id="rId81"/>
    <p:sldId id="445" r:id="rId82"/>
    <p:sldId id="448" r:id="rId83"/>
    <p:sldId id="451" r:id="rId84"/>
    <p:sldId id="454" r:id="rId85"/>
    <p:sldId id="457" r:id="rId86"/>
    <p:sldId id="460" r:id="rId87"/>
    <p:sldId id="463" r:id="rId88"/>
    <p:sldId id="466" r:id="rId89"/>
    <p:sldId id="469" r:id="rId90"/>
    <p:sldId id="472" r:id="rId91"/>
    <p:sldId id="475" r:id="rId92"/>
    <p:sldId id="478" r:id="rId93"/>
    <p:sldId id="481" r:id="rId94"/>
    <p:sldId id="484" r:id="rId95"/>
    <p:sldId id="487" r:id="rId96"/>
    <p:sldId id="490" r:id="rId97"/>
    <p:sldId id="493" r:id="rId98"/>
    <p:sldId id="496" r:id="rId99"/>
    <p:sldId id="499" r:id="rId100"/>
    <p:sldId id="502" r:id="rId101"/>
    <p:sldId id="505" r:id="rId102"/>
    <p:sldId id="508" r:id="rId103"/>
    <p:sldId id="511" r:id="rId104"/>
    <p:sldId id="514" r:id="rId105"/>
    <p:sldId id="517" r:id="rId106"/>
    <p:sldId id="520" r:id="rId107"/>
    <p:sldId id="523" r:id="rId108"/>
    <p:sldId id="526" r:id="rId109"/>
    <p:sldId id="529" r:id="rId110"/>
    <p:sldId id="532" r:id="rId111"/>
    <p:sldId id="535" r:id="rId112"/>
    <p:sldId id="538" r:id="rId113"/>
    <p:sldId id="541" r:id="rId114"/>
  </p:sldIdLst>
  <p:sldSz cx="12192000" cy="6858000"/>
  <p:notesSz cx="6858000" cy="9144000"/>
  <p:custDataLst>
    <p:tags r:id="rId1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Master" Target="slideMasters/slideMaster10.xml" /><Relationship Id="rId100" Type="http://schemas.openxmlformats.org/officeDocument/2006/relationships/slide" Target="slides/slide81.xml" /><Relationship Id="rId101" Type="http://schemas.openxmlformats.org/officeDocument/2006/relationships/slide" Target="slides/slide82.xml" /><Relationship Id="rId102" Type="http://schemas.openxmlformats.org/officeDocument/2006/relationships/slide" Target="slides/slide83.xml" /><Relationship Id="rId103" Type="http://schemas.openxmlformats.org/officeDocument/2006/relationships/slide" Target="slides/slide84.xml" /><Relationship Id="rId104" Type="http://schemas.openxmlformats.org/officeDocument/2006/relationships/slide" Target="slides/slide85.xml" /><Relationship Id="rId105" Type="http://schemas.openxmlformats.org/officeDocument/2006/relationships/slide" Target="slides/slide86.xml" /><Relationship Id="rId106" Type="http://schemas.openxmlformats.org/officeDocument/2006/relationships/slide" Target="slides/slide87.xml" /><Relationship Id="rId107" Type="http://schemas.openxmlformats.org/officeDocument/2006/relationships/slide" Target="slides/slide88.xml" /><Relationship Id="rId108" Type="http://schemas.openxmlformats.org/officeDocument/2006/relationships/slide" Target="slides/slide89.xml" /><Relationship Id="rId109" Type="http://schemas.openxmlformats.org/officeDocument/2006/relationships/slide" Target="slides/slide90.xml" /><Relationship Id="rId11" Type="http://schemas.openxmlformats.org/officeDocument/2006/relationships/slideMaster" Target="slideMasters/slideMaster11.xml" /><Relationship Id="rId110" Type="http://schemas.openxmlformats.org/officeDocument/2006/relationships/slide" Target="slides/slide91.xml" /><Relationship Id="rId111" Type="http://schemas.openxmlformats.org/officeDocument/2006/relationships/slide" Target="slides/slide92.xml" /><Relationship Id="rId112" Type="http://schemas.openxmlformats.org/officeDocument/2006/relationships/slide" Target="slides/slide93.xml" /><Relationship Id="rId113" Type="http://schemas.openxmlformats.org/officeDocument/2006/relationships/slide" Target="slides/slide94.xml" /><Relationship Id="rId114" Type="http://schemas.openxmlformats.org/officeDocument/2006/relationships/slide" Target="slides/slide95.xml" /><Relationship Id="rId115" Type="http://schemas.openxmlformats.org/officeDocument/2006/relationships/tags" Target="tags/tag1.xml" /><Relationship Id="rId116" Type="http://schemas.openxmlformats.org/officeDocument/2006/relationships/presProps" Target="presProps.xml" /><Relationship Id="rId117" Type="http://schemas.openxmlformats.org/officeDocument/2006/relationships/viewProps" Target="viewProps.xml" /><Relationship Id="rId118" Type="http://schemas.openxmlformats.org/officeDocument/2006/relationships/theme" Target="theme/theme1.xml" /><Relationship Id="rId119" Type="http://schemas.openxmlformats.org/officeDocument/2006/relationships/tableStyles" Target="tableStyles.xml" /><Relationship Id="rId12" Type="http://schemas.openxmlformats.org/officeDocument/2006/relationships/slideMaster" Target="slideMasters/slideMaster12.xml" /><Relationship Id="rId13" Type="http://schemas.openxmlformats.org/officeDocument/2006/relationships/slideMaster" Target="slideMasters/slideMaster13.xml" /><Relationship Id="rId14" Type="http://schemas.openxmlformats.org/officeDocument/2006/relationships/slideMaster" Target="slideMasters/slideMaster14.xml" /><Relationship Id="rId15" Type="http://schemas.openxmlformats.org/officeDocument/2006/relationships/slideMaster" Target="slideMasters/slideMaster15.xml" /><Relationship Id="rId16" Type="http://schemas.openxmlformats.org/officeDocument/2006/relationships/slideMaster" Target="slideMasters/slideMaster16.xml" /><Relationship Id="rId17" Type="http://schemas.openxmlformats.org/officeDocument/2006/relationships/slideMaster" Target="slideMasters/slideMaster17.xml" /><Relationship Id="rId18" Type="http://schemas.openxmlformats.org/officeDocument/2006/relationships/slideMaster" Target="slideMasters/slideMaster18.xml" /><Relationship Id="rId19" Type="http://schemas.openxmlformats.org/officeDocument/2006/relationships/notesMaster" Target="notesMasters/notesMaster1.xml" /><Relationship Id="rId2" Type="http://schemas.openxmlformats.org/officeDocument/2006/relationships/slideMaster" Target="slideMasters/slideMaster2.xml" /><Relationship Id="rId20" Type="http://schemas.openxmlformats.org/officeDocument/2006/relationships/slide" Target="slides/slide1.xml" /><Relationship Id="rId21" Type="http://schemas.openxmlformats.org/officeDocument/2006/relationships/slide" Target="slides/slide2.xml" /><Relationship Id="rId22" Type="http://schemas.openxmlformats.org/officeDocument/2006/relationships/slide" Target="slides/slide3.xml" /><Relationship Id="rId23" Type="http://schemas.openxmlformats.org/officeDocument/2006/relationships/slide" Target="slides/slide4.xml" /><Relationship Id="rId24" Type="http://schemas.openxmlformats.org/officeDocument/2006/relationships/slide" Target="slides/slide5.xml" /><Relationship Id="rId25" Type="http://schemas.openxmlformats.org/officeDocument/2006/relationships/slide" Target="slides/slide6.xml" /><Relationship Id="rId26" Type="http://schemas.openxmlformats.org/officeDocument/2006/relationships/slide" Target="slides/slide7.xml" /><Relationship Id="rId27" Type="http://schemas.openxmlformats.org/officeDocument/2006/relationships/slide" Target="slides/slide8.xml" /><Relationship Id="rId28" Type="http://schemas.openxmlformats.org/officeDocument/2006/relationships/slide" Target="slides/slide9.xml" /><Relationship Id="rId29" Type="http://schemas.openxmlformats.org/officeDocument/2006/relationships/slide" Target="slides/slide10.xml" /><Relationship Id="rId3" Type="http://schemas.openxmlformats.org/officeDocument/2006/relationships/slideMaster" Target="slideMasters/slideMaster3.xml" /><Relationship Id="rId30" Type="http://schemas.openxmlformats.org/officeDocument/2006/relationships/slide" Target="slides/slide11.xml" /><Relationship Id="rId31" Type="http://schemas.openxmlformats.org/officeDocument/2006/relationships/slide" Target="slides/slide12.xml" /><Relationship Id="rId32" Type="http://schemas.openxmlformats.org/officeDocument/2006/relationships/slide" Target="slides/slide13.xml" /><Relationship Id="rId33" Type="http://schemas.openxmlformats.org/officeDocument/2006/relationships/slide" Target="slides/slide14.xml" /><Relationship Id="rId34" Type="http://schemas.openxmlformats.org/officeDocument/2006/relationships/slide" Target="slides/slide15.xml" /><Relationship Id="rId35" Type="http://schemas.openxmlformats.org/officeDocument/2006/relationships/slide" Target="slides/slide16.xml" /><Relationship Id="rId36" Type="http://schemas.openxmlformats.org/officeDocument/2006/relationships/slide" Target="slides/slide17.xml" /><Relationship Id="rId37" Type="http://schemas.openxmlformats.org/officeDocument/2006/relationships/slide" Target="slides/slide18.xml" /><Relationship Id="rId38" Type="http://schemas.openxmlformats.org/officeDocument/2006/relationships/slide" Target="slides/slide19.xml" /><Relationship Id="rId39" Type="http://schemas.openxmlformats.org/officeDocument/2006/relationships/slide" Target="slides/slide20.xml" /><Relationship Id="rId4" Type="http://schemas.openxmlformats.org/officeDocument/2006/relationships/slideMaster" Target="slideMasters/slideMaster4.xml" /><Relationship Id="rId40" Type="http://schemas.openxmlformats.org/officeDocument/2006/relationships/slide" Target="slides/slide21.xml" /><Relationship Id="rId41" Type="http://schemas.openxmlformats.org/officeDocument/2006/relationships/slide" Target="slides/slide22.xml" /><Relationship Id="rId42" Type="http://schemas.openxmlformats.org/officeDocument/2006/relationships/slide" Target="slides/slide23.xml" /><Relationship Id="rId43" Type="http://schemas.openxmlformats.org/officeDocument/2006/relationships/slide" Target="slides/slide24.xml" /><Relationship Id="rId44" Type="http://schemas.openxmlformats.org/officeDocument/2006/relationships/slide" Target="slides/slide25.xml" /><Relationship Id="rId45" Type="http://schemas.openxmlformats.org/officeDocument/2006/relationships/slide" Target="slides/slide26.xml" /><Relationship Id="rId46" Type="http://schemas.openxmlformats.org/officeDocument/2006/relationships/slide" Target="slides/slide27.xml" /><Relationship Id="rId47" Type="http://schemas.openxmlformats.org/officeDocument/2006/relationships/slide" Target="slides/slide28.xml" /><Relationship Id="rId48" Type="http://schemas.openxmlformats.org/officeDocument/2006/relationships/slide" Target="slides/slide29.xml" /><Relationship Id="rId49" Type="http://schemas.openxmlformats.org/officeDocument/2006/relationships/slide" Target="slides/slide30.xml" /><Relationship Id="rId5" Type="http://schemas.openxmlformats.org/officeDocument/2006/relationships/slideMaster" Target="slideMasters/slideMaster5.xml" /><Relationship Id="rId50" Type="http://schemas.openxmlformats.org/officeDocument/2006/relationships/slide" Target="slides/slide31.xml" /><Relationship Id="rId51" Type="http://schemas.openxmlformats.org/officeDocument/2006/relationships/slide" Target="slides/slide32.xml" /><Relationship Id="rId52" Type="http://schemas.openxmlformats.org/officeDocument/2006/relationships/slide" Target="slides/slide33.xml" /><Relationship Id="rId53" Type="http://schemas.openxmlformats.org/officeDocument/2006/relationships/slide" Target="slides/slide34.xml" /><Relationship Id="rId54" Type="http://schemas.openxmlformats.org/officeDocument/2006/relationships/slide" Target="slides/slide35.xml" /><Relationship Id="rId55" Type="http://schemas.openxmlformats.org/officeDocument/2006/relationships/slide" Target="slides/slide36.xml" /><Relationship Id="rId56" Type="http://schemas.openxmlformats.org/officeDocument/2006/relationships/slide" Target="slides/slide37.xml" /><Relationship Id="rId57" Type="http://schemas.openxmlformats.org/officeDocument/2006/relationships/slide" Target="slides/slide38.xml" /><Relationship Id="rId58" Type="http://schemas.openxmlformats.org/officeDocument/2006/relationships/slide" Target="slides/slide39.xml" /><Relationship Id="rId59" Type="http://schemas.openxmlformats.org/officeDocument/2006/relationships/slide" Target="slides/slide40.xml" /><Relationship Id="rId6" Type="http://schemas.openxmlformats.org/officeDocument/2006/relationships/slideMaster" Target="slideMasters/slideMaster6.xml" /><Relationship Id="rId60" Type="http://schemas.openxmlformats.org/officeDocument/2006/relationships/slide" Target="slides/slide41.xml" /><Relationship Id="rId61" Type="http://schemas.openxmlformats.org/officeDocument/2006/relationships/slide" Target="slides/slide42.xml" /><Relationship Id="rId62" Type="http://schemas.openxmlformats.org/officeDocument/2006/relationships/slide" Target="slides/slide43.xml" /><Relationship Id="rId63" Type="http://schemas.openxmlformats.org/officeDocument/2006/relationships/slide" Target="slides/slide44.xml" /><Relationship Id="rId64" Type="http://schemas.openxmlformats.org/officeDocument/2006/relationships/slide" Target="slides/slide45.xml" /><Relationship Id="rId65" Type="http://schemas.openxmlformats.org/officeDocument/2006/relationships/slide" Target="slides/slide46.xml" /><Relationship Id="rId66" Type="http://schemas.openxmlformats.org/officeDocument/2006/relationships/slide" Target="slides/slide47.xml" /><Relationship Id="rId67" Type="http://schemas.openxmlformats.org/officeDocument/2006/relationships/slide" Target="slides/slide48.xml" /><Relationship Id="rId68" Type="http://schemas.openxmlformats.org/officeDocument/2006/relationships/slide" Target="slides/slide49.xml" /><Relationship Id="rId69" Type="http://schemas.openxmlformats.org/officeDocument/2006/relationships/slide" Target="slides/slide50.xml" /><Relationship Id="rId7" Type="http://schemas.openxmlformats.org/officeDocument/2006/relationships/slideMaster" Target="slideMasters/slideMaster7.xml" /><Relationship Id="rId70" Type="http://schemas.openxmlformats.org/officeDocument/2006/relationships/slide" Target="slides/slide51.xml" /><Relationship Id="rId71" Type="http://schemas.openxmlformats.org/officeDocument/2006/relationships/slide" Target="slides/slide52.xml" /><Relationship Id="rId72" Type="http://schemas.openxmlformats.org/officeDocument/2006/relationships/slide" Target="slides/slide53.xml" /><Relationship Id="rId73" Type="http://schemas.openxmlformats.org/officeDocument/2006/relationships/slide" Target="slides/slide54.xml" /><Relationship Id="rId74" Type="http://schemas.openxmlformats.org/officeDocument/2006/relationships/slide" Target="slides/slide55.xml" /><Relationship Id="rId75" Type="http://schemas.openxmlformats.org/officeDocument/2006/relationships/slide" Target="slides/slide56.xml" /><Relationship Id="rId76" Type="http://schemas.openxmlformats.org/officeDocument/2006/relationships/slide" Target="slides/slide57.xml" /><Relationship Id="rId77" Type="http://schemas.openxmlformats.org/officeDocument/2006/relationships/slide" Target="slides/slide58.xml" /><Relationship Id="rId78" Type="http://schemas.openxmlformats.org/officeDocument/2006/relationships/slide" Target="slides/slide59.xml" /><Relationship Id="rId79" Type="http://schemas.openxmlformats.org/officeDocument/2006/relationships/slide" Target="slides/slide60.xml" /><Relationship Id="rId8" Type="http://schemas.openxmlformats.org/officeDocument/2006/relationships/slideMaster" Target="slideMasters/slideMaster8.xml" /><Relationship Id="rId80" Type="http://schemas.openxmlformats.org/officeDocument/2006/relationships/slide" Target="slides/slide61.xml" /><Relationship Id="rId81" Type="http://schemas.openxmlformats.org/officeDocument/2006/relationships/slide" Target="slides/slide62.xml" /><Relationship Id="rId82" Type="http://schemas.openxmlformats.org/officeDocument/2006/relationships/slide" Target="slides/slide63.xml" /><Relationship Id="rId83" Type="http://schemas.openxmlformats.org/officeDocument/2006/relationships/slide" Target="slides/slide64.xml" /><Relationship Id="rId84" Type="http://schemas.openxmlformats.org/officeDocument/2006/relationships/slide" Target="slides/slide65.xml" /><Relationship Id="rId85" Type="http://schemas.openxmlformats.org/officeDocument/2006/relationships/slide" Target="slides/slide66.xml" /><Relationship Id="rId86" Type="http://schemas.openxmlformats.org/officeDocument/2006/relationships/slide" Target="slides/slide67.xml" /><Relationship Id="rId87" Type="http://schemas.openxmlformats.org/officeDocument/2006/relationships/slide" Target="slides/slide68.xml" /><Relationship Id="rId88" Type="http://schemas.openxmlformats.org/officeDocument/2006/relationships/slide" Target="slides/slide69.xml" /><Relationship Id="rId89" Type="http://schemas.openxmlformats.org/officeDocument/2006/relationships/slide" Target="slides/slide70.xml" /><Relationship Id="rId9" Type="http://schemas.openxmlformats.org/officeDocument/2006/relationships/slideMaster" Target="slideMasters/slideMaster9.xml" /><Relationship Id="rId90" Type="http://schemas.openxmlformats.org/officeDocument/2006/relationships/slide" Target="slides/slide71.xml" /><Relationship Id="rId91" Type="http://schemas.openxmlformats.org/officeDocument/2006/relationships/slide" Target="slides/slide72.xml" /><Relationship Id="rId92" Type="http://schemas.openxmlformats.org/officeDocument/2006/relationships/slide" Target="slides/slide73.xml" /><Relationship Id="rId93" Type="http://schemas.openxmlformats.org/officeDocument/2006/relationships/slide" Target="slides/slide74.xml" /><Relationship Id="rId94" Type="http://schemas.openxmlformats.org/officeDocument/2006/relationships/slide" Target="slides/slide75.xml" /><Relationship Id="rId95" Type="http://schemas.openxmlformats.org/officeDocument/2006/relationships/slide" Target="slides/slide76.xml" /><Relationship Id="rId96" Type="http://schemas.openxmlformats.org/officeDocument/2006/relationships/slide" Target="slides/slide77.xml" /><Relationship Id="rId97" Type="http://schemas.openxmlformats.org/officeDocument/2006/relationships/slide" Target="slides/slide78.xml" /><Relationship Id="rId98" Type="http://schemas.openxmlformats.org/officeDocument/2006/relationships/slide" Target="slides/slide79.xml" /><Relationship Id="rId99" Type="http://schemas.openxmlformats.org/officeDocument/2006/relationships/slide" Target="slides/slide80.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9.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p:bgPr>
    </p:bg>
    <p:spTree>
      <p:nvGrpSpPr>
        <p:cNvPr id="1" name="" title=""/>
        <p:cNvGrpSpPr/>
        <p:nvPr/>
      </p:nvGrpSpPr>
      <p:grpSpPr/>
      <p:sp>
        <p:nvSpPr>
          <p:cNvPr id="3074" name="Slide Image Placeholder 1" title=""/>
          <p:cNvSpPr>
            <a:spLocks noGrp="1" noRot="1" noChangeAspect="1"/>
          </p:cNvSpPr>
          <p:nvPr>
            <p:ph type="sldImg" idx="2"/>
          </p:nvPr>
        </p:nvSpPr>
        <p:spPr>
          <a:xfrm>
            <a:off x="1106488" y="812800"/>
            <a:ext cx="5345112" cy="4008438"/>
          </a:xfrm>
          <a:prstGeom prst="rect">
            <a:avLst/>
          </a:prstGeom>
          <a:noFill/>
          <a:ln>
            <a:noFill/>
            <a:miter lim="800000"/>
          </a:ln>
        </p:spPr>
      </p:sp>
      <p:sp>
        <p:nvSpPr>
          <p:cNvPr id="3075"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pPr marL="216000" marR="0" lvl="0" indent="-216000" defTabSz="914400" rtl="0" eaLnBrk="1" fontAlgn="auto" latinLnBrk="0" hangingPunct="0">
              <a:lnSpc>
                <a:spcPct val="100000"/>
              </a:lnSpc>
              <a:spcBef>
                <a:spcPct val="0"/>
              </a:spcBef>
              <a:spcAft>
                <a:spcPct val="0"/>
              </a:spcAft>
              <a:buClrTx/>
              <a:buSzTx/>
              <a:buFontTx/>
              <a:buNone/>
              <a:defRPr/>
            </a:pPr>
            <a:endParaRPr kumimoji="0" lang="en-IN" sz="2000" b="0" i="0" u="none" strike="noStrike" kern="1200" cap="none" spc="0" normalizeH="0" baseline="0" noProof="0" smtClean="0">
              <a:ln>
                <a:noFill/>
              </a:ln>
              <a:solidFill>
                <a:sysClr val="windowText" lastClr="000000"/>
              </a:solidFill>
              <a:effectLst/>
              <a:uLnTx/>
              <a:uFillTx/>
              <a:latin typeface="Arial" pitchFamily="18"/>
              <a:ea typeface="Microsoft YaHei" pitchFamily="2"/>
              <a:cs typeface="Arial" pitchFamily="2"/>
            </a:endParaRPr>
          </a:p>
        </p:txBody>
      </p:sp>
      <p:sp>
        <p:nvSpPr>
          <p:cNvPr id="3076"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defRPr lang="en-IN" sz="1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3077"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defRPr lang="en-IN" sz="1400" kern="1200">
                <a:latin typeface="Times New Roman" pitchFamily="18" charset="0"/>
                <a:ea typeface="Lucida Sans Unicode" pitchFamily="2"/>
                <a:cs typeface="Tahoma" pitchFamily="2"/>
              </a:defRPr>
            </a:lvl1pPr>
          </a:lstStyle>
          <a:p>
            <a:pPr marL="0" marR="0" lvl="0" indent="0" algn="r" defTabSz="914400" rtl="0" eaLnBrk="1" fontAlgn="auto" latinLnBrk="0" hangingPunct="0">
              <a:lnSpc>
                <a:spcPct val="100000"/>
              </a:lnSpc>
              <a:spcBef>
                <a:spcPct val="0"/>
              </a:spcBef>
              <a:spcAft>
                <a:spcPct val="0"/>
              </a:spcAft>
              <a:buClrTx/>
              <a:buSzTx/>
              <a:buFontTx/>
              <a:buNone/>
              <a:defRPr/>
            </a:pPr>
            <a:endParaRPr kumimoji="0" lang="en-IN" sz="1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3078"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defRPr lang="en-IN" sz="1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3079"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defRPr lang="en-IN" sz="1400" kern="1200">
                <a:latin typeface="Times New Roman" pitchFamily="18" charset="0"/>
                <a:ea typeface="Lucida Sans Unicode" pitchFamily="2"/>
                <a:cs typeface="Tahoma" pitchFamily="2"/>
              </a:defRPr>
            </a:lvl1pPr>
          </a:lstStyle>
          <a:p>
            <a:pPr marL="0" marR="0" lvl="0" indent="0" algn="r" defTabSz="914400" rtl="0" eaLnBrk="1" fontAlgn="auto" latinLnBrk="0" hangingPunct="0">
              <a:lnSpc>
                <a:spcPct val="100000"/>
              </a:lnSpc>
              <a:spcBef>
                <a:spcPct val="0"/>
              </a:spcBef>
              <a:spcAft>
                <a:spcPct val="0"/>
              </a:spcAft>
              <a:buClrTx/>
              <a:buSzTx/>
              <a:buFontTx/>
              <a:buNone/>
              <a:defRPr/>
            </a:pPr>
            <a:fld id="{997DC5DC-4DD2-4F32-A5CE-8ED55CA34EE6}" type="slidenum">
              <a:rPr kumimoji="0" lang="en-IN" sz="1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rPr>
              <a:pPr marL="0" marR="0" lvl="0" indent="0" algn="r" defTabSz="914400" rtl="0" eaLnBrk="1" fontAlgn="auto" latinLnBrk="0" hangingPunct="0">
                <a:lnSpc>
                  <a:spcPct val="100000"/>
                </a:lnSpc>
                <a:spcBef>
                  <a:spcPct val="0"/>
                </a:spcBef>
                <a:spcAft>
                  <a:spcPct val="0"/>
                </a:spcAft>
                <a:buClrTx/>
                <a:buSzTx/>
                <a:buFontTx/>
                <a:buNone/>
                <a:defRPr/>
              </a:pPr>
              <a:t>*</a:t>
            </a:fld>
            <a:endParaRPr kumimoji="0" lang="en-IN" sz="1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6146"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2B45BDFF-2E78-4D05-B251-5C60B6573854}" type="slidenum">
              <a:rPr lang="en-IN" altLang="en-US" sz="1400">
                <a:latin typeface="Times New Roman" pitchFamily="18" charset="0"/>
                <a:ea typeface="Lucida Sans Unicode" pitchFamily="34" charset="0"/>
              </a:rPr>
              <a:t>25</a:t>
            </a:fld>
            <a:endParaRPr lang="en-IN" altLang="en-US" sz="1400">
              <a:latin typeface="Times New Roman" pitchFamily="18" charset="0"/>
              <a:ea typeface="Lucida Sans Unicode" pitchFamily="34" charset="0"/>
            </a:endParaRPr>
          </a:p>
        </p:txBody>
      </p:sp>
      <p:sp>
        <p:nvSpPr>
          <p:cNvPr id="6147"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6148"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24578"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68B9CF69-F443-4C7F-B355-0D311F718099}" type="slidenum">
              <a:rPr lang="en-IN" altLang="en-US" sz="1400">
                <a:latin typeface="Times New Roman" pitchFamily="18" charset="0"/>
                <a:ea typeface="Lucida Sans Unicode" pitchFamily="34" charset="0"/>
              </a:rPr>
              <a:t>34</a:t>
            </a:fld>
            <a:endParaRPr lang="en-IN" altLang="en-US" sz="1400">
              <a:latin typeface="Times New Roman" pitchFamily="18" charset="0"/>
              <a:ea typeface="Lucida Sans Unicode" pitchFamily="34" charset="0"/>
            </a:endParaRPr>
          </a:p>
        </p:txBody>
      </p:sp>
      <p:sp>
        <p:nvSpPr>
          <p:cNvPr id="24579"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24580"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8194"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D492CC19-2AB4-402B-8C34-931CA7B74F8B}" type="slidenum">
              <a:rPr lang="en-IN" altLang="en-US" sz="1400">
                <a:latin typeface="Times New Roman" pitchFamily="18" charset="0"/>
                <a:ea typeface="Lucida Sans Unicode" pitchFamily="34" charset="0"/>
              </a:rPr>
              <a:t>26</a:t>
            </a:fld>
            <a:endParaRPr lang="en-IN" altLang="en-US" sz="1400">
              <a:latin typeface="Times New Roman" pitchFamily="18" charset="0"/>
              <a:ea typeface="Lucida Sans Unicode" pitchFamily="34" charset="0"/>
            </a:endParaRPr>
          </a:p>
        </p:txBody>
      </p:sp>
      <p:sp>
        <p:nvSpPr>
          <p:cNvPr id="8195"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8196"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10242"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B7C7F6B7-5CCE-424B-8AA2-C541F26DA145}" type="slidenum">
              <a:rPr lang="en-IN" altLang="en-US" sz="1400">
                <a:latin typeface="Times New Roman" pitchFamily="18" charset="0"/>
                <a:ea typeface="Lucida Sans Unicode" pitchFamily="34" charset="0"/>
              </a:rPr>
              <a:t>27</a:t>
            </a:fld>
            <a:endParaRPr lang="en-IN" altLang="en-US" sz="1400">
              <a:latin typeface="Times New Roman" pitchFamily="18" charset="0"/>
              <a:ea typeface="Lucida Sans Unicode" pitchFamily="34" charset="0"/>
            </a:endParaRPr>
          </a:p>
        </p:txBody>
      </p:sp>
      <p:sp>
        <p:nvSpPr>
          <p:cNvPr id="10243"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10244"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12290"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A42616A3-0F44-4436-A9DB-6B97123DDB8C}" type="slidenum">
              <a:rPr lang="en-IN" altLang="en-US" sz="1400">
                <a:latin typeface="Times New Roman" pitchFamily="18" charset="0"/>
                <a:ea typeface="Lucida Sans Unicode" pitchFamily="34" charset="0"/>
              </a:rPr>
              <a:t>28</a:t>
            </a:fld>
            <a:endParaRPr lang="en-IN" altLang="en-US" sz="1400">
              <a:latin typeface="Times New Roman" pitchFamily="18" charset="0"/>
              <a:ea typeface="Lucida Sans Unicode" pitchFamily="34" charset="0"/>
            </a:endParaRPr>
          </a:p>
        </p:txBody>
      </p:sp>
      <p:sp>
        <p:nvSpPr>
          <p:cNvPr id="12291"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12292"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14338"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C024C60D-38EE-4536-8943-C800F358157F}" type="slidenum">
              <a:rPr lang="en-IN" altLang="en-US" sz="1400">
                <a:latin typeface="Times New Roman" pitchFamily="18" charset="0"/>
                <a:ea typeface="Lucida Sans Unicode" pitchFamily="34" charset="0"/>
              </a:rPr>
              <a:t>29</a:t>
            </a:fld>
            <a:endParaRPr lang="en-IN" altLang="en-US" sz="1400">
              <a:latin typeface="Times New Roman" pitchFamily="18" charset="0"/>
              <a:ea typeface="Lucida Sans Unicode" pitchFamily="34" charset="0"/>
            </a:endParaRPr>
          </a:p>
        </p:txBody>
      </p:sp>
      <p:sp>
        <p:nvSpPr>
          <p:cNvPr id="14339"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14340"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16386"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FD69F104-8E64-4213-B142-FE49204986B2}" type="slidenum">
              <a:rPr lang="en-IN" altLang="en-US" sz="1400">
                <a:latin typeface="Times New Roman" pitchFamily="18" charset="0"/>
                <a:ea typeface="Lucida Sans Unicode" pitchFamily="34" charset="0"/>
              </a:rPr>
              <a:t>30</a:t>
            </a:fld>
            <a:endParaRPr lang="en-IN" altLang="en-US" sz="1400">
              <a:latin typeface="Times New Roman" pitchFamily="18" charset="0"/>
              <a:ea typeface="Lucida Sans Unicode" pitchFamily="34" charset="0"/>
            </a:endParaRPr>
          </a:p>
        </p:txBody>
      </p:sp>
      <p:sp>
        <p:nvSpPr>
          <p:cNvPr id="16387"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16388"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18434"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80260C47-CD2E-4F0D-B218-BA3094344506}" type="slidenum">
              <a:rPr lang="en-IN" altLang="en-US" sz="1400">
                <a:latin typeface="Times New Roman" pitchFamily="18" charset="0"/>
                <a:ea typeface="Lucida Sans Unicode" pitchFamily="34" charset="0"/>
              </a:rPr>
              <a:t>31</a:t>
            </a:fld>
            <a:endParaRPr lang="en-IN" altLang="en-US" sz="1400">
              <a:latin typeface="Times New Roman" pitchFamily="18" charset="0"/>
              <a:ea typeface="Lucida Sans Unicode" pitchFamily="34" charset="0"/>
            </a:endParaRPr>
          </a:p>
        </p:txBody>
      </p:sp>
      <p:sp>
        <p:nvSpPr>
          <p:cNvPr id="18435"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18436"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20482"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A8158D3B-3D13-4CDE-B54E-451312564AFB}" type="slidenum">
              <a:rPr lang="en-IN" altLang="en-US" sz="1400">
                <a:latin typeface="Times New Roman" pitchFamily="18" charset="0"/>
                <a:ea typeface="Lucida Sans Unicode" pitchFamily="34" charset="0"/>
              </a:rPr>
              <a:t>32</a:t>
            </a:fld>
            <a:endParaRPr lang="en-IN" altLang="en-US" sz="1400">
              <a:latin typeface="Times New Roman" pitchFamily="18" charset="0"/>
              <a:ea typeface="Lucida Sans Unicode" pitchFamily="34" charset="0"/>
            </a:endParaRPr>
          </a:p>
        </p:txBody>
      </p:sp>
      <p:sp>
        <p:nvSpPr>
          <p:cNvPr id="20483"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20484"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title=""/>
        <p:cNvGrpSpPr/>
        <p:nvPr/>
      </p:nvGrpSpPr>
      <p:grpSpPr>
        <a:xfrm>
          <a:off x="0" y="0"/>
          <a:ext cx="0" cy="0"/>
        </a:xfrm>
      </p:grpSpPr>
      <p:sp>
        <p:nvSpPr>
          <p:cNvPr id="22530" name="Slide Number Placeholder 6" title=""/>
          <p:cNvSpPr txBox="1">
            <a:spLocks noGrp="1"/>
          </p:cNvSpPr>
          <p:nvPr>
            <p:ph type="sldNum"/>
          </p:nvPr>
        </p:nvSpPr>
        <p:spPr>
          <a:xfrm>
            <a:off x="4278313" y="10156825"/>
            <a:ext cx="3281362" cy="534988"/>
          </a:xfrm>
          <a:prstGeom prst="rect">
            <a:avLst/>
          </a:prstGeom>
          <a:noFill/>
          <a:ln>
            <a:noFill/>
            <a:miter lim="800000"/>
          </a:ln>
        </p:spPr>
        <p:txBody>
          <a:bodyPr lIns="0" tIns="0" rIns="0" bIns="0" anchor="b" anchorCtr="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lang="en-US" altLang="en-US" sz="1800" b="0" i="0" u="none" baseline="0">
                <a:solidFill>
                  <a:schemeClr val="tx1"/>
                </a:solidFill>
                <a:effectLst/>
                <a:latin typeface="Calibri" pitchFamily="34" charset="0"/>
              </a:defRPr>
            </a:lvl5pPr>
          </a:lstStyle>
          <a:p>
            <a:pPr marL="0" lvl="0" indent="0" algn="r" hangingPunct="0"/>
            <a:fld id="{674A0491-207B-43B5-98F6-1D9919AA11E9}" type="slidenum">
              <a:rPr lang="en-IN" altLang="en-US" sz="1400">
                <a:latin typeface="Times New Roman" pitchFamily="18" charset="0"/>
                <a:ea typeface="Lucida Sans Unicode" pitchFamily="34" charset="0"/>
              </a:rPr>
              <a:t>33</a:t>
            </a:fld>
            <a:endParaRPr lang="en-IN" altLang="en-US" sz="1400">
              <a:latin typeface="Times New Roman" pitchFamily="18" charset="0"/>
              <a:ea typeface="Lucida Sans Unicode" pitchFamily="34" charset="0"/>
            </a:endParaRPr>
          </a:p>
        </p:txBody>
      </p:sp>
      <p:sp>
        <p:nvSpPr>
          <p:cNvPr id="22531" name="Slide Image Placeholder 1"/>
          <p:cNvSpPr>
            <a:spLocks noGrp="1" noRot="1" noChangeAspect="1" noResize="1"/>
          </p:cNvSpPr>
          <p:nvPr>
            <p:ph type="sldImg" idx="2"/>
          </p:nvPr>
        </p:nvSpPr>
        <p:spPr>
          <a:xfrm>
            <a:off x="1106488" y="812800"/>
            <a:ext cx="5345112" cy="4008438"/>
          </a:xfrm>
          <a:prstGeom prst="rect">
            <a:avLst/>
          </a:prstGeom>
          <a:solidFill>
            <a:schemeClr val="accent1"/>
          </a:solidFill>
          <a:ln w="25400">
            <a:solidFill>
              <a:schemeClr val="accent1">
                <a:shade val="50000"/>
              </a:schemeClr>
            </a:solidFill>
            <a:prstDash val="solid"/>
          </a:ln>
        </p:spPr>
      </p:sp>
      <p:sp>
        <p:nvSpPr>
          <p:cNvPr id="22532" name="Notes Placeholder 2" title=""/>
          <p:cNvSpPr txBox="1">
            <a:spLocks noGrp="1"/>
          </p:cNvSpPr>
          <p:nvPr>
            <p:ph type="body" sz="quarter" idx="3"/>
          </p:nvPr>
        </p:nvSpPr>
        <p:spPr>
          <a:xfrm>
            <a:off x="755650" y="5078413"/>
            <a:ext cx="6048375" cy="4811712"/>
          </a:xfrm>
          <a:noFill/>
          <a:ln>
            <a:noFill/>
            <a:miter lim="800000"/>
          </a:ln>
        </p:spPr>
        <p:txBody>
          <a:bodyPr wrap="square" lIns="0" tIns="0" rIns="0" bIns="0" anchor="t" anchorCtr="0">
            <a:noAutofit/>
          </a:bodyPr>
          <a:lstStyle>
            <a:lvl1pPr marL="215900" indent="-215900" algn="l" defTabSz="914400" rtl="0" eaLnBrk="0" fontAlgn="base" hangingPunct="0">
              <a:lnSpc>
                <a:spcPct val="100000"/>
              </a:lnSpc>
              <a:spcBef>
                <a:spcPct val="30000"/>
              </a:spcBef>
              <a:spcAft>
                <a:spcPct val="0"/>
              </a:spcAft>
              <a:buClrTx/>
              <a:buSzTx/>
              <a:buFontTx/>
              <a:buNone/>
              <a:defRPr kumimoji="0" lang="en-US" altLang="en-US" sz="2000" b="0" i="0" u="none" baseline="0">
                <a:solidFill>
                  <a:schemeClr val="tx1"/>
                </a:solidFill>
                <a:effectLst/>
                <a:latin typeface="Arial"/>
                <a:ea typeface="Microsoft YaHei" pitchFamily="34" charset="-122"/>
              </a:defRPr>
            </a:lvl1pPr>
            <a:lvl2pPr marL="742950" indent="-28575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2pPr>
            <a:lvl3pPr marL="11430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3pPr>
            <a:lvl4pPr marL="16002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4pPr>
            <a:lvl5pPr marL="2057400" indent="-228600" algn="l" defTabSz="9144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defRPr>
            </a:lvl5pPr>
          </a:lstStyle>
          <a:p>
            <a:pPr lvl="0" eaLnBrk="1">
              <a:spcBef>
                <a:spcPct val="0"/>
              </a:spcBef>
            </a:pPr>
            <a:endParaRPr lang="en-IN" altLang="en-US">
              <a:solidFill>
                <a:srgbClr val="000000"/>
              </a:solidFill>
            </a:endParaRPr>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4.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5.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6.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7.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8.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19.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1.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22.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3.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4.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5.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6.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7.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8.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12.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7.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8.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2.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4.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5.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6.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7.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8.xml.rels>&#65279;<?xml version="1.0" encoding="utf-8" standalone="yes"?><Relationships xmlns="http://schemas.openxmlformats.org/package/2006/relationships"><Relationship Id="rId1" Type="http://schemas.openxmlformats.org/officeDocument/2006/relationships/slideMaster" Target="../slideMasters/slideMaster13.xml" /></Relationships>
</file>

<file path=ppt/slideLayouts/_rels/slideLayout149.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0.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1.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2.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3.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4.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5.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6.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7.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8.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59.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0.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61.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62.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63.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64.xml.rels>&#65279;<?xml version="1.0" encoding="utf-8" standalone="yes"?><Relationships xmlns="http://schemas.openxmlformats.org/package/2006/relationships"><Relationship Id="rId1" Type="http://schemas.openxmlformats.org/officeDocument/2006/relationships/slideMaster" Target="../slideMasters/slideMaster14.xml" /></Relationships>
</file>

<file path=ppt/slideLayouts/_rels/slideLayout165.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6.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7.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8.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69.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0.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71.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72.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73.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74.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75.xml.rels>&#65279;<?xml version="1.0" encoding="utf-8" standalone="yes"?><Relationships xmlns="http://schemas.openxmlformats.org/package/2006/relationships"><Relationship Id="rId1" Type="http://schemas.openxmlformats.org/officeDocument/2006/relationships/slideMaster" Target="../slideMasters/slideMaster15.xml" /></Relationships>
</file>

<file path=ppt/slideLayouts/_rels/slideLayout176.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7.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8.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79.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0.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81.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82.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83.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84.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85.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86.xml.rels>&#65279;<?xml version="1.0" encoding="utf-8" standalone="yes"?><Relationships xmlns="http://schemas.openxmlformats.org/package/2006/relationships"><Relationship Id="rId1" Type="http://schemas.openxmlformats.org/officeDocument/2006/relationships/slideMaster" Target="../slideMasters/slideMaster16.xml" /></Relationships>
</file>

<file path=ppt/slideLayouts/_rels/slideLayout187.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8.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89.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0.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1.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2.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3.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4.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5.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6.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7.xml.rels>&#65279;<?xml version="1.0" encoding="utf-8" standalone="yes"?><Relationships xmlns="http://schemas.openxmlformats.org/package/2006/relationships"><Relationship Id="rId1" Type="http://schemas.openxmlformats.org/officeDocument/2006/relationships/slideMaster" Target="../slideMasters/slideMaster17.xml" /></Relationships>
</file>

<file path=ppt/slideLayouts/_rels/slideLayout198.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199.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00.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1.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2.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3.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4.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5.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6.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7.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08.xml.rels>&#65279;<?xml version="1.0" encoding="utf-8" standalone="yes"?><Relationships xmlns="http://schemas.openxmlformats.org/package/2006/relationships"><Relationship Id="rId1" Type="http://schemas.openxmlformats.org/officeDocument/2006/relationships/slideMaster" Target="../slideMasters/slideMaster18.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DE2E7906-91AF-4C17-9E27-CA2BEAD34B4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EC35207-AA96-40CA-AD73-E9E47080C5F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3156626509"/>
      </p:ext>
    </p:extLst>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137335065"/>
      </p:ext>
    </p:extLst>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2115548713"/>
      </p:ext>
    </p:extLst>
  </p:cSld>
  <p:clrMapOvr>
    <a:masterClrMapping/>
  </p:clrMapOvr>
  <p:transition/>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ADB8D1-6D8C-4608-B9E2-C4F998AC4346}" type="datetimeFigureOut">
              <a:rPr lang="en-US" smtClean="0"/>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3921333310"/>
      </p:ext>
    </p:extLst>
  </p:cSld>
  <p:clrMapOvr>
    <a:masterClrMapping/>
  </p:clrMapOvr>
  <p:transition/>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ADB8D1-6D8C-4608-B9E2-C4F998AC4346}" type="datetimeFigureOut">
              <a:rPr lang="en-US" smtClean="0"/>
              <a:t>20-Jan-22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3453714908"/>
      </p:ext>
    </p:extLst>
  </p:cSld>
  <p:clrMapOvr>
    <a:masterClrMapping/>
  </p:clrMapOvr>
  <p:transition/>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ADB8D1-6D8C-4608-B9E2-C4F998AC4346}" type="datetimeFigureOut">
              <a:rPr lang="en-US" smtClean="0"/>
              <a:t>20-Jan-22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749405841"/>
      </p:ext>
    </p:extLst>
  </p:cSld>
  <p:clrMapOvr>
    <a:masterClrMapping/>
  </p:clrMapOvr>
  <p:transition/>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FBADB8D1-6D8C-4608-B9E2-C4F998AC4346}" type="datetimeFigureOut">
              <a:rPr lang="en-US" smtClean="0"/>
              <a:t>20-Jan-22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2508086234"/>
      </p:ext>
    </p:extLst>
  </p:cSld>
  <p:clrMapOvr>
    <a:masterClrMapping/>
  </p:clrMapOvr>
  <p:transition/>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DB8D1-6D8C-4608-B9E2-C4F998AC4346}" type="datetimeFigureOut">
              <a:rPr lang="en-US" smtClean="0"/>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1258715571"/>
      </p:ext>
    </p:extLst>
  </p:cSld>
  <p:clrMapOvr>
    <a:masterClrMapping/>
  </p:clrMapOvr>
  <p:transition/>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DB8D1-6D8C-4608-B9E2-C4F998AC4346}" type="datetimeFigureOut">
              <a:rPr lang="en-US" smtClean="0"/>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4267794047"/>
      </p:ext>
    </p:extLst>
  </p:cSld>
  <p:clrMapOvr>
    <a:masterClrMapping/>
  </p:clrMapOvr>
  <p:transition/>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1685591730"/>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16ACD171-DDA4-43AE-B183-A1264160F95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675568247"/>
      </p:ext>
    </p:extLst>
  </p:cSld>
  <p:clrMapOvr>
    <a:masterClrMapping/>
  </p:clrMapOvr>
  <p:transition/>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1605783490"/>
      </p:ext>
    </p:extLst>
  </p:cSld>
  <p:clrMapOvr>
    <a:masterClrMapping/>
  </p:clrMapOvr>
  <p:transition/>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1470535062"/>
      </p:ext>
    </p:extLst>
  </p:cSld>
  <p:clrMapOvr>
    <a:masterClrMapping/>
  </p:clrMapOvr>
  <p:transition/>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1830227377"/>
      </p:ext>
    </p:extLst>
  </p:cSld>
  <p:clrMapOvr>
    <a:masterClrMapping/>
  </p:clrMapOvr>
  <p:transition/>
  <p:timing/>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5BD6E-3B69-4D0C-BA62-6C2AB1F58C49}" type="datetimeFigureOut">
              <a:rPr lang="en-US" smtClean="0"/>
              <a:t>23-Jan-22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4156511920"/>
      </p:ext>
    </p:extLst>
  </p:cSld>
  <p:clrMapOvr>
    <a:masterClrMapping/>
  </p:clrMapOvr>
  <p:transition/>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15BD6E-3B69-4D0C-BA62-6C2AB1F58C49}" type="datetimeFigureOut">
              <a:rPr lang="en-US" smtClean="0"/>
              <a:t>23-Jan-22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235763254"/>
      </p:ext>
    </p:extLst>
  </p:cSld>
  <p:clrMapOvr>
    <a:masterClrMapping/>
  </p:clrMapOvr>
  <p:transition/>
  <p:timing/>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15BD6E-3B69-4D0C-BA62-6C2AB1F58C49}" type="datetimeFigureOut">
              <a:rPr lang="en-US" smtClean="0"/>
              <a:t>23-Jan-22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3610542001"/>
      </p:ext>
    </p:extLst>
  </p:cSld>
  <p:clrMapOvr>
    <a:masterClrMapping/>
  </p:clrMapOvr>
  <p:transition/>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A415BD6E-3B69-4D0C-BA62-6C2AB1F58C49}" type="datetimeFigureOut">
              <a:rPr lang="en-US" smtClean="0"/>
              <a:t>23-Jan-22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3155688221"/>
      </p:ext>
    </p:extLst>
  </p:cSld>
  <p:clrMapOvr>
    <a:masterClrMapping/>
  </p:clrMapOvr>
  <p:transition/>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5BD6E-3B69-4D0C-BA62-6C2AB1F58C49}" type="datetimeFigureOut">
              <a:rPr lang="en-US" smtClean="0"/>
              <a:t>23-Jan-22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3080495766"/>
      </p:ext>
    </p:extLst>
  </p:cSld>
  <p:clrMapOvr>
    <a:masterClrMapping/>
  </p:clrMapOvr>
  <p:transition/>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5BD6E-3B69-4D0C-BA62-6C2AB1F58C49}" type="datetimeFigureOut">
              <a:rPr lang="en-US" smtClean="0"/>
              <a:t>23-Jan-22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3195046567"/>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389196713"/>
      </p:ext>
    </p:extLst>
  </p:cSld>
  <p:clrMapOvr>
    <a:masterClrMapping/>
  </p:clrMapOvr>
  <p:transition/>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640031366"/>
      </p:ext>
    </p:extLst>
  </p:cSld>
  <p:clrMapOvr>
    <a:masterClrMapping/>
  </p:clrMapOvr>
  <p:transition/>
  <p:timing/>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510921931"/>
      </p:ext>
    </p:extLst>
  </p:cSld>
  <p:clrMapOvr>
    <a:masterClrMapping/>
  </p:clrMapOvr>
  <p:transition/>
  <p:timing/>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1605783490"/>
      </p:ext>
    </p:extLst>
  </p:cSld>
  <p:clrMapOvr>
    <a:masterClrMapping/>
  </p:clrMapOvr>
  <p:transition/>
  <p:timing/>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1470535062"/>
      </p:ext>
    </p:extLst>
  </p:cSld>
  <p:clrMapOvr>
    <a:masterClrMapping/>
  </p:clrMapOvr>
  <p:transition/>
  <p:timing/>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1830227377"/>
      </p:ext>
    </p:extLst>
  </p:cSld>
  <p:clrMapOvr>
    <a:masterClrMapping/>
  </p:clrMapOvr>
  <p:transition/>
  <p:timing/>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5BD6E-3B69-4D0C-BA62-6C2AB1F58C49}" type="datetimeFigureOut">
              <a:rPr lang="en-US" smtClean="0"/>
              <a:t>23-Jan-22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4156511920"/>
      </p:ext>
    </p:extLst>
  </p:cSld>
  <p:clrMapOvr>
    <a:masterClrMapping/>
  </p:clrMapOvr>
  <p:transition/>
  <p:timing/>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15BD6E-3B69-4D0C-BA62-6C2AB1F58C49}" type="datetimeFigureOut">
              <a:rPr lang="en-US" smtClean="0"/>
              <a:t>23-Jan-22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235763254"/>
      </p:ext>
    </p:extLst>
  </p:cSld>
  <p:clrMapOvr>
    <a:masterClrMapping/>
  </p:clrMapOvr>
  <p:transition/>
  <p:timing/>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15BD6E-3B69-4D0C-BA62-6C2AB1F58C49}" type="datetimeFigureOut">
              <a:rPr lang="en-US" smtClean="0"/>
              <a:t>23-Jan-22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3610542001"/>
      </p:ext>
    </p:extLst>
  </p:cSld>
  <p:clrMapOvr>
    <a:masterClrMapping/>
  </p:clrMapOvr>
  <p:transition/>
  <p:timing/>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A415BD6E-3B69-4D0C-BA62-6C2AB1F58C49}" type="datetimeFigureOut">
              <a:rPr lang="en-US" smtClean="0"/>
              <a:t>23-Jan-22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3155688221"/>
      </p:ext>
    </p:extLst>
  </p:cSld>
  <p:clrMapOvr>
    <a:masterClrMapping/>
  </p:clrMapOvr>
  <p:transition/>
  <p:timing/>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5BD6E-3B69-4D0C-BA62-6C2AB1F58C49}" type="datetimeFigureOut">
              <a:rPr lang="en-US" smtClean="0"/>
              <a:t>23-Jan-22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3080495766"/>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3513919577"/>
      </p:ext>
    </p:extLst>
  </p:cSld>
  <p:clrMapOvr>
    <a:masterClrMapping/>
  </p:clrMapOvr>
  <p:transition/>
  <p:timing/>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5BD6E-3B69-4D0C-BA62-6C2AB1F58C49}" type="datetimeFigureOut">
              <a:rPr lang="en-US" smtClean="0"/>
              <a:t>23-Jan-22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3195046567"/>
      </p:ext>
    </p:extLst>
  </p:cSld>
  <p:clrMapOvr>
    <a:masterClrMapping/>
  </p:clrMapOvr>
  <p:transition/>
  <p:timing/>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640031366"/>
      </p:ext>
    </p:extLst>
  </p:cSld>
  <p:clrMapOvr>
    <a:masterClrMapping/>
  </p:clrMapOvr>
  <p:transition/>
  <p:timing/>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5BD6E-3B69-4D0C-BA62-6C2AB1F58C49}" type="datetimeFigureOut">
              <a:rPr lang="en-US" smtClean="0"/>
              <a:t>23-Jan-22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5E4FE-AFD5-4C99-8B71-EFB8393E3BA7}" type="slidenum">
              <a:rPr lang="en-US" smtClean="0"/>
              <a:t>‹#›</a:t>
            </a:fld>
            <a:endParaRPr lang="en-US"/>
          </a:p>
        </p:txBody>
      </p:sp>
    </p:spTree>
    <p:extLst>
      <p:ext uri="{BB962C8B-B14F-4D97-AF65-F5344CB8AC3E}">
        <p14:creationId xmlns:p14="http://schemas.microsoft.com/office/powerpoint/2010/main" val="510921931"/>
      </p:ext>
    </p:extLst>
  </p:cSld>
  <p:clrMapOvr>
    <a:masterClrMapping/>
  </p:clrMapOvr>
  <p:transition/>
  <p:timing/>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99935432"/>
      </p:ext>
    </p:extLst>
  </p:cSld>
  <p:clrMapOvr>
    <a:masterClrMapping/>
  </p:clrMapOvr>
  <p:transition/>
  <p:timing/>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47F38-B617-4D2F-AE0A-013F0C4D2C5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839694476"/>
      </p:ext>
    </p:extLst>
  </p:cSld>
  <p:clrMapOvr>
    <a:masterClrMapping/>
  </p:clrMapOvr>
  <p:transition/>
  <p:timing/>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014627370"/>
      </p:ext>
    </p:extLst>
  </p:cSld>
  <p:clrMapOvr>
    <a:masterClrMapping/>
  </p:clrMapOvr>
  <p:transition/>
  <p:timing/>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FA754-D5C3-4E66-96A6-867B257F58DC}"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3753856240"/>
      </p:ext>
    </p:extLst>
  </p:cSld>
  <p:clrMapOvr>
    <a:masterClrMapping/>
  </p:clrMapOvr>
  <p:transition/>
  <p:timing/>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380205120"/>
      </p:ext>
    </p:extLst>
  </p:cSld>
  <p:clrMapOvr>
    <a:masterClrMapping/>
  </p:clrMapOvr>
  <p:transition/>
  <p:timing/>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350951051"/>
      </p:ext>
    </p:extLst>
  </p:cSld>
  <p:clrMapOvr>
    <a:masterClrMapping/>
  </p:clrMapOvr>
  <p:transition/>
  <p:timing/>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548102320"/>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433785192"/>
      </p:ext>
    </p:extLst>
  </p:cSld>
  <p:clrMapOvr>
    <a:masterClrMapping/>
  </p:clrMapOvr>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243110866"/>
      </p:ext>
    </p:extLst>
  </p:cSld>
  <p:clrMapOvr>
    <a:masterClrMapping/>
  </p:clrMapOvr>
  <p:transition/>
  <p:timing/>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115986378"/>
      </p:ext>
    </p:extLst>
  </p:cSld>
  <p:clrMapOvr>
    <a:masterClrMapping/>
  </p:clrMapOvr>
  <p:transition/>
  <p:timing/>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aption">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891704638"/>
      </p:ext>
    </p:extLst>
  </p:cSld>
  <p:clrMapOvr>
    <a:masterClrMapping/>
  </p:clrMapOvr>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with Caption">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526458265"/>
      </p:ext>
    </p:extLst>
  </p:cSld>
  <p:clrMapOvr>
    <a:masterClrMapping/>
  </p:clrMapOvr>
  <p:transition/>
  <p:timing/>
</p:sldLayout>
</file>

<file path=ppt/slideLayouts/slideLayout1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Name Card">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876453710"/>
      </p:ext>
    </p:extLst>
  </p:cSld>
  <p:clrMapOvr>
    <a:masterClrMapping/>
  </p:clrMapOvr>
  <p:transition/>
  <p:timing/>
</p:sldLayout>
</file>

<file path=ppt/slideLayouts/slideLayout1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Name Card">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58149955"/>
      </p:ext>
    </p:extLst>
  </p:cSld>
  <p:clrMapOvr>
    <a:masterClrMapping/>
  </p:clrMapOvr>
  <p:transition/>
  <p:timing/>
</p:sldLayout>
</file>

<file path=ppt/slideLayouts/slideLayout1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rue or False">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950896292"/>
      </p:ext>
    </p:extLst>
  </p:cSld>
  <p:clrMapOvr>
    <a:masterClrMapping/>
  </p:clrMapOvr>
  <p:transition/>
  <p:timing/>
</p:sldLayout>
</file>

<file path=ppt/slideLayouts/slideLayout1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935836585"/>
      </p:ext>
    </p:extLst>
  </p:cSld>
  <p:clrMapOvr>
    <a:masterClrMapping/>
  </p:clrMapOvr>
  <p:transition/>
  <p:timing/>
</p:sldLayout>
</file>

<file path=ppt/slideLayouts/slideLayout1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475105654"/>
      </p:ext>
    </p:extLst>
  </p:cSld>
  <p:clrMapOvr>
    <a:masterClrMapping/>
  </p:clrMapOvr>
  <p:transition/>
  <p:timing/>
</p:sldLayout>
</file>

<file path=ppt/slideLayouts/slideLayout1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99935432"/>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E6409E-380F-4653-9A1F-A42258616E39}" type="datetimeFigureOut">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482007426"/>
      </p:ext>
    </p:extLst>
  </p:cSld>
  <p:clrMapOvr>
    <a:masterClrMapping/>
  </p:clrMapOvr>
  <p:transition/>
  <p:timing/>
</p:sldLayout>
</file>

<file path=ppt/slideLayouts/slideLayout1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647F38-B617-4D2F-AE0A-013F0C4D2C5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a:p>
        </p:txBody>
      </p:sp>
    </p:spTree>
    <p:extLst>
      <p:ext uri="{BB962C8B-B14F-4D97-AF65-F5344CB8AC3E}">
        <p14:creationId xmlns:p14="http://schemas.microsoft.com/office/powerpoint/2010/main" val="839694476"/>
      </p:ext>
    </p:extLst>
  </p:cSld>
  <p:clrMapOvr>
    <a:masterClrMapping/>
  </p:clrMapOvr>
  <p:transition/>
  <p:timing/>
</p:sldLayout>
</file>

<file path=ppt/slideLayouts/slideLayout1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014627370"/>
      </p:ext>
    </p:extLst>
  </p:cSld>
  <p:clrMapOvr>
    <a:masterClrMapping/>
  </p:clrMapOvr>
  <p:transition/>
  <p:timing/>
</p:sldLayout>
</file>

<file path=ppt/slideLayouts/slideLayout1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FA754-D5C3-4E66-96A6-867B257F58DC}"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3753856240"/>
      </p:ext>
    </p:extLst>
  </p:cSld>
  <p:clrMapOvr>
    <a:masterClrMapping/>
  </p:clrMapOvr>
  <p:transition/>
  <p:timing/>
</p:sldLayout>
</file>

<file path=ppt/slideLayouts/slideLayout1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t>7/23/2022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380205120"/>
      </p:ext>
    </p:extLst>
  </p:cSld>
  <p:clrMapOvr>
    <a:masterClrMapping/>
  </p:clrMapOvr>
  <p:transition/>
  <p:timing/>
</p:sldLayout>
</file>

<file path=ppt/slideLayouts/slideLayout1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t>7/23/2022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350951051"/>
      </p:ext>
    </p:extLst>
  </p:cSld>
  <p:clrMapOvr>
    <a:masterClrMapping/>
  </p:clrMapOvr>
  <p:transition/>
  <p:timing/>
</p:sldLayout>
</file>

<file path=ppt/slideLayouts/slideLayout1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smtClean="0"/>
              <a:t>7/23/2022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548102320"/>
      </p:ext>
    </p:extLst>
  </p:cSld>
  <p:clrMapOvr>
    <a:masterClrMapping/>
  </p:clrMapOvr>
  <p:transition/>
  <p:timing/>
</p:sldLayout>
</file>

<file path=ppt/slideLayouts/slideLayout1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243110866"/>
      </p:ext>
    </p:extLst>
  </p:cSld>
  <p:clrMapOvr>
    <a:masterClrMapping/>
  </p:clrMapOvr>
  <p:transition/>
  <p:timing/>
</p:sldLayout>
</file>

<file path=ppt/slideLayouts/slideLayout1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115986378"/>
      </p:ext>
    </p:extLst>
  </p:cSld>
  <p:clrMapOvr>
    <a:masterClrMapping/>
  </p:clrMapOvr>
  <p:transition/>
  <p:timing/>
</p:sldLayout>
</file>

<file path=ppt/slideLayouts/slideLayout1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aption">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891704638"/>
      </p:ext>
    </p:extLst>
  </p:cSld>
  <p:clrMapOvr>
    <a:masterClrMapping/>
  </p:clrMapOvr>
  <p:transition/>
  <p:timing/>
</p:sldLayout>
</file>

<file path=ppt/slideLayouts/slideLayout1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with Caption">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526458265"/>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E6409E-380F-4653-9A1F-A42258616E39}" type="datetimeFigureOut">
              <a:rPr lang="en-US" smtClean="0"/>
              <a:t>16-Jan-22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2201855620"/>
      </p:ext>
    </p:extLst>
  </p:cSld>
  <p:clrMapOvr>
    <a:masterClrMapping/>
  </p:clrMapOvr>
  <p:transition/>
  <p:timing/>
</p:sldLayout>
</file>

<file path=ppt/slideLayouts/slideLayout1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Name Card">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876453710"/>
      </p:ext>
    </p:extLst>
  </p:cSld>
  <p:clrMapOvr>
    <a:masterClrMapping/>
  </p:clrMapOvr>
  <p:transition/>
  <p:timing/>
</p:sldLayout>
</file>

<file path=ppt/slideLayouts/slideLayout1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Name Card">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58149955"/>
      </p:ext>
    </p:extLst>
  </p:cSld>
  <p:clrMapOvr>
    <a:masterClrMapping/>
  </p:clrMapOvr>
  <p:transition/>
  <p:timing/>
</p:sldLayout>
</file>

<file path=ppt/slideLayouts/slideLayout1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rue or False">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7/23/2022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950896292"/>
      </p:ext>
    </p:extLst>
  </p:cSld>
  <p:clrMapOvr>
    <a:masterClrMapping/>
  </p:clrMapOvr>
  <p:transition/>
  <p:timing/>
</p:sldLayout>
</file>

<file path=ppt/slideLayouts/slideLayout1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935836585"/>
      </p:ext>
    </p:extLst>
  </p:cSld>
  <p:clrMapOvr>
    <a:masterClrMapping/>
  </p:clrMapOvr>
  <p:transition/>
  <p:timing/>
</p:sldLayout>
</file>

<file path=ppt/slideLayouts/slideLayout1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475105654"/>
      </p:ext>
    </p:extLst>
  </p:cSld>
  <p:clrMapOvr>
    <a:masterClrMapping/>
  </p:clrMapOvr>
  <p:transition/>
  <p:timing/>
</p:sldLayout>
</file>

<file path=ppt/slideLayouts/slideLayout1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4109568468"/>
      </p:ext>
    </p:extLst>
  </p:cSld>
  <p:clrMapOvr>
    <a:masterClrMapping/>
  </p:clrMapOvr>
  <p:transition/>
  <p:timing/>
</p:sldLayout>
</file>

<file path=ppt/slideLayouts/slideLayout1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1494638950"/>
      </p:ext>
    </p:extLst>
  </p:cSld>
  <p:clrMapOvr>
    <a:masterClrMapping/>
  </p:clrMapOvr>
  <p:transition/>
  <p:timing/>
</p:sldLayout>
</file>

<file path=ppt/slideLayouts/slideLayout1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2019847003"/>
      </p:ext>
    </p:extLst>
  </p:cSld>
  <p:clrMapOvr>
    <a:masterClrMapping/>
  </p:clrMapOvr>
  <p:transition/>
  <p:timing/>
</p:sldLayout>
</file>

<file path=ppt/slideLayouts/slideLayout1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23222-115D-4F83-A0F4-327A1BD7314C}" type="datetimeFigureOut">
              <a:rPr lang="en-US" smtClean="0"/>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1277781233"/>
      </p:ext>
    </p:extLst>
  </p:cSld>
  <p:clrMapOvr>
    <a:masterClrMapping/>
  </p:clrMapOvr>
  <p:transition/>
  <p:timing/>
</p:sldLayout>
</file>

<file path=ppt/slideLayouts/slideLayout1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23222-115D-4F83-A0F4-327A1BD7314C}" type="datetimeFigureOut">
              <a:rPr lang="en-US" smtClean="0"/>
              <a:t>27-Jan-22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739142503"/>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E6409E-380F-4653-9A1F-A42258616E39}" type="datetimeFigureOut">
              <a:rPr lang="en-US" smtClean="0"/>
              <a:t>16-Jan-22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2924999142"/>
      </p:ext>
    </p:extLst>
  </p:cSld>
  <p:clrMapOvr>
    <a:masterClrMapping/>
  </p:clrMapOvr>
  <p:transition/>
  <p:timing/>
</p:sldLayout>
</file>

<file path=ppt/slideLayouts/slideLayout1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23222-115D-4F83-A0F4-327A1BD7314C}" type="datetimeFigureOut">
              <a:rPr lang="en-US" smtClean="0"/>
              <a:t>27-Jan-22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3887437652"/>
      </p:ext>
    </p:extLst>
  </p:cSld>
  <p:clrMapOvr>
    <a:masterClrMapping/>
  </p:clrMapOvr>
  <p:transition/>
  <p:timing/>
</p:sldLayout>
</file>

<file path=ppt/slideLayouts/slideLayout1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75723222-115D-4F83-A0F4-327A1BD7314C}" type="datetimeFigureOut">
              <a:rPr lang="en-US" smtClean="0"/>
              <a:t>27-Jan-22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3754796403"/>
      </p:ext>
    </p:extLst>
  </p:cSld>
  <p:clrMapOvr>
    <a:masterClrMapping/>
  </p:clrMapOvr>
  <p:transition/>
  <p:timing/>
</p:sldLayout>
</file>

<file path=ppt/slideLayouts/slideLayout1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23222-115D-4F83-A0F4-327A1BD7314C}" type="datetimeFigureOut">
              <a:rPr lang="en-US" smtClean="0"/>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497093126"/>
      </p:ext>
    </p:extLst>
  </p:cSld>
  <p:clrMapOvr>
    <a:masterClrMapping/>
  </p:clrMapOvr>
  <p:transition/>
  <p:timing/>
</p:sldLayout>
</file>

<file path=ppt/slideLayouts/slideLayout1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23222-115D-4F83-A0F4-327A1BD7314C}" type="datetimeFigureOut">
              <a:rPr lang="en-US" smtClean="0"/>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3585731901"/>
      </p:ext>
    </p:extLst>
  </p:cSld>
  <p:clrMapOvr>
    <a:masterClrMapping/>
  </p:clrMapOvr>
  <p:transition/>
  <p:timing/>
</p:sldLayout>
</file>

<file path=ppt/slideLayouts/slideLayout1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288010360"/>
      </p:ext>
    </p:extLst>
  </p:cSld>
  <p:clrMapOvr>
    <a:masterClrMapping/>
  </p:clrMapOvr>
  <p:transition/>
  <p:timing/>
</p:sldLayout>
</file>

<file path=ppt/slideLayouts/slideLayout1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4053047196"/>
      </p:ext>
    </p:extLst>
  </p:cSld>
  <p:clrMapOvr>
    <a:masterClrMapping/>
  </p:clrMapOvr>
  <p:transition/>
  <p:timing/>
</p:sldLayout>
</file>

<file path=ppt/slideLayouts/slideLayout1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4109568468"/>
      </p:ext>
    </p:extLst>
  </p:cSld>
  <p:clrMapOvr>
    <a:masterClrMapping/>
  </p:clrMapOvr>
  <p:transition/>
  <p:timing/>
</p:sldLayout>
</file>

<file path=ppt/slideLayouts/slideLayout1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1494638950"/>
      </p:ext>
    </p:extLst>
  </p:cSld>
  <p:clrMapOvr>
    <a:masterClrMapping/>
  </p:clrMapOvr>
  <p:transition/>
  <p:timing/>
</p:sldLayout>
</file>

<file path=ppt/slideLayouts/slideLayout1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2019847003"/>
      </p:ext>
    </p:extLst>
  </p:cSld>
  <p:clrMapOvr>
    <a:masterClrMapping/>
  </p:clrMapOvr>
  <p:transition/>
  <p:timing/>
</p:sldLayout>
</file>

<file path=ppt/slideLayouts/slideLayout1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23222-115D-4F83-A0F4-327A1BD7314C}" type="datetimeFigureOut">
              <a:rPr lang="en-US" smtClean="0"/>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1277781233"/>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E7E6409E-380F-4653-9A1F-A42258616E39}" type="datetimeFigureOut">
              <a:rPr lang="en-US" smtClean="0"/>
              <a:t>16-Jan-22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1498579822"/>
      </p:ext>
    </p:extLst>
  </p:cSld>
  <p:clrMapOvr>
    <a:masterClrMapping/>
  </p:clrMapOvr>
  <p:transition/>
  <p:timing/>
</p:sldLayout>
</file>

<file path=ppt/slideLayouts/slideLayout1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23222-115D-4F83-A0F4-327A1BD7314C}" type="datetimeFigureOut">
              <a:rPr lang="en-US" smtClean="0"/>
              <a:t>27-Jan-22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739142503"/>
      </p:ext>
    </p:extLst>
  </p:cSld>
  <p:clrMapOvr>
    <a:masterClrMapping/>
  </p:clrMapOvr>
  <p:transition/>
  <p:timing/>
</p:sldLayout>
</file>

<file path=ppt/slideLayouts/slideLayout1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23222-115D-4F83-A0F4-327A1BD7314C}" type="datetimeFigureOut">
              <a:rPr lang="en-US" smtClean="0"/>
              <a:t>27-Jan-22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3887437652"/>
      </p:ext>
    </p:extLst>
  </p:cSld>
  <p:clrMapOvr>
    <a:masterClrMapping/>
  </p:clrMapOvr>
  <p:transition/>
  <p:timing/>
</p:sldLayout>
</file>

<file path=ppt/slideLayouts/slideLayout1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75723222-115D-4F83-A0F4-327A1BD7314C}" type="datetimeFigureOut">
              <a:rPr lang="en-US" smtClean="0"/>
              <a:t>27-Jan-22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3754796403"/>
      </p:ext>
    </p:extLst>
  </p:cSld>
  <p:clrMapOvr>
    <a:masterClrMapping/>
  </p:clrMapOvr>
  <p:transition/>
  <p:timing/>
</p:sldLayout>
</file>

<file path=ppt/slideLayouts/slideLayout1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23222-115D-4F83-A0F4-327A1BD7314C}" type="datetimeFigureOut">
              <a:rPr lang="en-US" smtClean="0"/>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497093126"/>
      </p:ext>
    </p:extLst>
  </p:cSld>
  <p:clrMapOvr>
    <a:masterClrMapping/>
  </p:clrMapOvr>
  <p:transition/>
  <p:timing/>
</p:sldLayout>
</file>

<file path=ppt/slideLayouts/slideLayout1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23222-115D-4F83-A0F4-327A1BD7314C}" type="datetimeFigureOut">
              <a:rPr lang="en-US" smtClean="0"/>
              <a:t>27-Jan-22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3585731901"/>
      </p:ext>
    </p:extLst>
  </p:cSld>
  <p:clrMapOvr>
    <a:masterClrMapping/>
  </p:clrMapOvr>
  <p:transition/>
  <p:timing/>
</p:sldLayout>
</file>

<file path=ppt/slideLayouts/slideLayout1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288010360"/>
      </p:ext>
    </p:extLst>
  </p:cSld>
  <p:clrMapOvr>
    <a:masterClrMapping/>
  </p:clrMapOvr>
  <p:transition/>
  <p:timing/>
</p:sldLayout>
</file>

<file path=ppt/slideLayouts/slideLayout1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23222-115D-4F83-A0F4-327A1BD7314C}" type="datetimeFigureOut">
              <a:rPr lang="en-US" smtClean="0"/>
              <a:t>27-Jan-22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3BA39-30B7-4CF6-B101-F12DA8CFE274}" type="slidenum">
              <a:rPr lang="en-US" smtClean="0"/>
              <a:t>‹#›</a:t>
            </a:fld>
            <a:endParaRPr lang="en-US"/>
          </a:p>
        </p:txBody>
      </p:sp>
    </p:spTree>
    <p:extLst>
      <p:ext uri="{BB962C8B-B14F-4D97-AF65-F5344CB8AC3E}">
        <p14:creationId xmlns:p14="http://schemas.microsoft.com/office/powerpoint/2010/main" val="4053047196"/>
      </p:ext>
    </p:extLst>
  </p:cSld>
  <p:clrMapOvr>
    <a:masterClrMapping/>
  </p:clrMapOvr>
  <p:transition/>
  <p:timing/>
</p:sldLayout>
</file>

<file path=ppt/slideLayouts/slideLayout1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2710961453"/>
      </p:ext>
    </p:extLst>
  </p:cSld>
  <p:clrMapOvr>
    <a:masterClrMapping/>
  </p:clrMapOvr>
  <p:transition/>
  <p:timing/>
</p:sldLayout>
</file>

<file path=ppt/slideLayouts/slideLayout1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910490380"/>
      </p:ext>
    </p:extLst>
  </p:cSld>
  <p:clrMapOvr>
    <a:masterClrMapping/>
  </p:clrMapOvr>
  <p:transition/>
  <p:timing/>
</p:sldLayout>
</file>

<file path=ppt/slideLayouts/slideLayout1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1242645084"/>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6409E-380F-4653-9A1F-A42258616E39}" type="datetimeFigureOut">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998817390"/>
      </p:ext>
    </p:extLst>
  </p:cSld>
  <p:clrMapOvr>
    <a:masterClrMapping/>
  </p:clrMapOvr>
  <p:transition/>
  <p:timing/>
</p:sldLayout>
</file>

<file path=ppt/slideLayouts/slideLayout1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F0E81-FC3D-4CE2-93FF-12D1761E8B03}"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945296353"/>
      </p:ext>
    </p:extLst>
  </p:cSld>
  <p:clrMapOvr>
    <a:masterClrMapping/>
  </p:clrMapOvr>
  <p:transition/>
  <p:timing/>
</p:sldLayout>
</file>

<file path=ppt/slideLayouts/slideLayout1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F0E81-FC3D-4CE2-93FF-12D1761E8B03}" type="datetimeFigureOut">
              <a:rPr lang="en-US" smtClean="0"/>
              <a:t>30-Jan-22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2404213371"/>
      </p:ext>
    </p:extLst>
  </p:cSld>
  <p:clrMapOvr>
    <a:masterClrMapping/>
  </p:clrMapOvr>
  <p:transition/>
  <p:timing/>
</p:sldLayout>
</file>

<file path=ppt/slideLayouts/slideLayout1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F0E81-FC3D-4CE2-93FF-12D1761E8B03}" type="datetimeFigureOut">
              <a:rPr lang="en-US" smtClean="0"/>
              <a:t>30-Jan-22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1699347575"/>
      </p:ext>
    </p:extLst>
  </p:cSld>
  <p:clrMapOvr>
    <a:masterClrMapping/>
  </p:clrMapOvr>
  <p:transition/>
  <p:timing/>
</p:sldLayout>
</file>

<file path=ppt/slideLayouts/slideLayout1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05FF0E81-FC3D-4CE2-93FF-12D1761E8B03}" type="datetimeFigureOut">
              <a:rPr lang="en-US" smtClean="0"/>
              <a:t>30-Jan-22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3657458516"/>
      </p:ext>
    </p:extLst>
  </p:cSld>
  <p:clrMapOvr>
    <a:masterClrMapping/>
  </p:clrMapOvr>
  <p:transition/>
  <p:timing/>
</p:sldLayout>
</file>

<file path=ppt/slideLayouts/slideLayout1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F0E81-FC3D-4CE2-93FF-12D1761E8B03}"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2369067680"/>
      </p:ext>
    </p:extLst>
  </p:cSld>
  <p:clrMapOvr>
    <a:masterClrMapping/>
  </p:clrMapOvr>
  <p:transition/>
  <p:timing/>
</p:sldLayout>
</file>

<file path=ppt/slideLayouts/slideLayout1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F0E81-FC3D-4CE2-93FF-12D1761E8B03}"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2499800258"/>
      </p:ext>
    </p:extLst>
  </p:cSld>
  <p:clrMapOvr>
    <a:masterClrMapping/>
  </p:clrMapOvr>
  <p:transition/>
  <p:timing/>
</p:sldLayout>
</file>

<file path=ppt/slideLayouts/slideLayout1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446070105"/>
      </p:ext>
    </p:extLst>
  </p:cSld>
  <p:clrMapOvr>
    <a:masterClrMapping/>
  </p:clrMapOvr>
  <p:transition/>
  <p:timing/>
</p:sldLayout>
</file>

<file path=ppt/slideLayouts/slideLayout1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3073017679"/>
      </p:ext>
    </p:extLst>
  </p:cSld>
  <p:clrMapOvr>
    <a:masterClrMapping/>
  </p:clrMapOvr>
  <p:transition/>
  <p:timing/>
</p:sldLayout>
</file>

<file path=ppt/slideLayouts/slideLayout1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2710961453"/>
      </p:ext>
    </p:extLst>
  </p:cSld>
  <p:clrMapOvr>
    <a:masterClrMapping/>
  </p:clrMapOvr>
  <p:transition/>
  <p:timing/>
</p:sldLayout>
</file>

<file path=ppt/slideLayouts/slideLayout1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910490380"/>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33B5EE0E-8B00-4CDB-99E5-B9C900E4665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6409E-380F-4653-9A1F-A42258616E39}" type="datetimeFigureOut">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813177506"/>
      </p:ext>
    </p:extLst>
  </p:cSld>
  <p:clrMapOvr>
    <a:masterClrMapping/>
  </p:clrMapOvr>
  <p:transition/>
  <p:timing/>
</p:sldLayout>
</file>

<file path=ppt/slideLayouts/slideLayout2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1242645084"/>
      </p:ext>
    </p:extLst>
  </p:cSld>
  <p:clrMapOvr>
    <a:masterClrMapping/>
  </p:clrMapOvr>
  <p:transition/>
  <p:timing/>
</p:sldLayout>
</file>

<file path=ppt/slideLayouts/slideLayout2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F0E81-FC3D-4CE2-93FF-12D1761E8B03}"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945296353"/>
      </p:ext>
    </p:extLst>
  </p:cSld>
  <p:clrMapOvr>
    <a:masterClrMapping/>
  </p:clrMapOvr>
  <p:transition/>
  <p:timing/>
</p:sldLayout>
</file>

<file path=ppt/slideLayouts/slideLayout2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F0E81-FC3D-4CE2-93FF-12D1761E8B03}" type="datetimeFigureOut">
              <a:rPr lang="en-US" smtClean="0"/>
              <a:t>30-Jan-22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2404213371"/>
      </p:ext>
    </p:extLst>
  </p:cSld>
  <p:clrMapOvr>
    <a:masterClrMapping/>
  </p:clrMapOvr>
  <p:transition/>
  <p:timing/>
</p:sldLayout>
</file>

<file path=ppt/slideLayouts/slideLayout2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F0E81-FC3D-4CE2-93FF-12D1761E8B03}" type="datetimeFigureOut">
              <a:rPr lang="en-US" smtClean="0"/>
              <a:t>30-Jan-22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1699347575"/>
      </p:ext>
    </p:extLst>
  </p:cSld>
  <p:clrMapOvr>
    <a:masterClrMapping/>
  </p:clrMapOvr>
  <p:transition/>
  <p:timing/>
</p:sldLayout>
</file>

<file path=ppt/slideLayouts/slideLayout2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05FF0E81-FC3D-4CE2-93FF-12D1761E8B03}" type="datetimeFigureOut">
              <a:rPr lang="en-US" smtClean="0"/>
              <a:t>30-Jan-22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3657458516"/>
      </p:ext>
    </p:extLst>
  </p:cSld>
  <p:clrMapOvr>
    <a:masterClrMapping/>
  </p:clrMapOvr>
  <p:transition/>
  <p:timing/>
</p:sldLayout>
</file>

<file path=ppt/slideLayouts/slideLayout2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F0E81-FC3D-4CE2-93FF-12D1761E8B03}"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2369067680"/>
      </p:ext>
    </p:extLst>
  </p:cSld>
  <p:clrMapOvr>
    <a:masterClrMapping/>
  </p:clrMapOvr>
  <p:transition/>
  <p:timing/>
</p:sldLayout>
</file>

<file path=ppt/slideLayouts/slideLayout2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F0E81-FC3D-4CE2-93FF-12D1761E8B03}"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2499800258"/>
      </p:ext>
    </p:extLst>
  </p:cSld>
  <p:clrMapOvr>
    <a:masterClrMapping/>
  </p:clrMapOvr>
  <p:transition/>
  <p:timing/>
</p:sldLayout>
</file>

<file path=ppt/slideLayouts/slideLayout2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446070105"/>
      </p:ext>
    </p:extLst>
  </p:cSld>
  <p:clrMapOvr>
    <a:masterClrMapping/>
  </p:clrMapOvr>
  <p:transition/>
  <p:timing/>
</p:sldLayout>
</file>

<file path=ppt/slideLayouts/slideLayout2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F0E81-FC3D-4CE2-93FF-12D1761E8B03}"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359DE-5304-47F6-843E-1F69CE0F90BD}" type="slidenum">
              <a:rPr lang="en-US" smtClean="0"/>
              <a:t>‹#›</a:t>
            </a:fld>
            <a:endParaRPr lang="en-US"/>
          </a:p>
        </p:txBody>
      </p:sp>
    </p:spTree>
    <p:extLst>
      <p:ext uri="{BB962C8B-B14F-4D97-AF65-F5344CB8AC3E}">
        <p14:creationId xmlns:p14="http://schemas.microsoft.com/office/powerpoint/2010/main" val="3073017679"/>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2113587689"/>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1133926507"/>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389196713"/>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3513919577"/>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433785192"/>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E6409E-380F-4653-9A1F-A42258616E39}" type="datetimeFigureOut">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482007426"/>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E6409E-380F-4653-9A1F-A42258616E39}" type="datetimeFigureOut">
              <a:rPr lang="en-US" smtClean="0"/>
              <a:t>16-Jan-22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2201855620"/>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E6409E-380F-4653-9A1F-A42258616E39}" type="datetimeFigureOut">
              <a:rPr lang="en-US" smtClean="0"/>
              <a:t>16-Jan-22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2924999142"/>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E7E6409E-380F-4653-9A1F-A42258616E39}" type="datetimeFigureOut">
              <a:rPr lang="en-US" smtClean="0"/>
              <a:t>16-Jan-22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1498579822"/>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8406E666-0BB1-4527-8750-56E67153354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6409E-380F-4653-9A1F-A42258616E39}" type="datetimeFigureOut">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998817390"/>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6409E-380F-4653-9A1F-A42258616E39}" type="datetimeFigureOut">
              <a:rPr lang="en-US" smtClean="0"/>
              <a:t>16-Jan-22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813177506"/>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2113587689"/>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6409E-380F-4653-9A1F-A42258616E39}" type="datetimeFigureOut">
              <a:rPr lang="en-US" smtClean="0"/>
              <a:t>16-Jan-22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B8AE7-505B-4833-ADF4-8DF3ABDFE22B}" type="slidenum">
              <a:rPr lang="en-US" smtClean="0"/>
              <a:t>‹#›</a:t>
            </a:fld>
            <a:endParaRPr lang="en-US"/>
          </a:p>
        </p:txBody>
      </p:sp>
    </p:spTree>
    <p:extLst>
      <p:ext uri="{BB962C8B-B14F-4D97-AF65-F5344CB8AC3E}">
        <p14:creationId xmlns:p14="http://schemas.microsoft.com/office/powerpoint/2010/main" val="1133926507"/>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172C1C-0596-4DEB-95E3-B69D492CDB7E}"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172C1C-0596-4DEB-95E3-B69D492CDB7E}"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172C1C-0596-4DEB-95E3-B69D492CDB7E}"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A6587324-93BC-4977-9EA8-0EA0013F68D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2172C1C-0596-4DEB-95E3-B69D492CDB7E}"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72C1C-0596-4DEB-95E3-B69D492CDB7E}"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72C1C-0596-4DEB-95E3-B69D492CDB7E}"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172C1C-0596-4DEB-95E3-B69D492CDB7E}"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172C1C-0596-4DEB-95E3-B69D492CDB7E}"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EAA062B9-0B42-40BE-A434-4C8C96FF247E}"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172C1C-0596-4DEB-95E3-B69D492CDB7E}"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62172C1C-0596-4DEB-95E3-B69D492CDB7E}"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72C1C-0596-4DEB-95E3-B69D492CDB7E}"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72C1C-0596-4DEB-95E3-B69D492CDB7E}"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72C1C-0596-4DEB-95E3-B69D492CDB7E}"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814078-C2ED-43D2-8E77-0EA15DFCDE43}" type="slidenum">
              <a:rPr lang="en-US" smtClean="0"/>
              <a:t>‹#›</a:t>
            </a:fld>
            <a:endParaRPr lang="en-US"/>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8600" cy="45259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4963"/>
            <a:ext cx="4038600" cy="45259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7"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C3D8133D-9D8A-4ADE-9D90-02D7561CE02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8"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9"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4"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5"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3"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4"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7"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lIns="0" tIns="0" rIns="0" bIns="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0"/>
              </a:spcBef>
              <a:spcAft>
                <a:spcPts val="1417"/>
              </a:spcAft>
              <a:buClrTx/>
              <a:buSzTx/>
              <a:buFontTx/>
              <a:buNone/>
              <a:defRPr/>
            </a:pPr>
            <a:endParaRPr kumimoji="0" lang="en-US" sz="3200" b="0" i="0" u="none" strike="noStrike" kern="1200" cap="none" spc="0" normalizeH="0" baseline="0" noProof="0" smtClean="0">
              <a:ln>
                <a:noFill/>
              </a:ln>
              <a:solidFill>
                <a:srgbClr val="000000"/>
              </a:solidFill>
              <a:effectLst/>
              <a:uLnTx/>
              <a:uFillTx/>
              <a:latin typeface="Century Schoolbook" pitchFamily="18"/>
              <a:ea typeface="Microsoft YaHei" pitchFamily="2"/>
              <a:cs typeface="Arial" pitchFamily="2"/>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7"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1604963"/>
            <a:ext cx="2057400" cy="4525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59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86C9D6B1-AB4B-4F71-893A-F7ED2FDAD693}"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8600" cy="45259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4963"/>
            <a:ext cx="4038600" cy="45259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7"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8"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9"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4"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5"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3"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4"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7"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lIns="0" tIns="0" rIns="0" bIns="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0"/>
              </a:spcBef>
              <a:spcAft>
                <a:spcPts val="1417"/>
              </a:spcAft>
              <a:buClrTx/>
              <a:buSzTx/>
              <a:buFontTx/>
              <a:buNone/>
              <a:defRPr/>
            </a:pPr>
            <a:endParaRPr kumimoji="0" lang="en-US" sz="3200" b="0" i="0" u="none" strike="noStrike" kern="1200" cap="none" spc="0" normalizeH="0" baseline="0" noProof="0" smtClean="0">
              <a:ln>
                <a:noFill/>
              </a:ln>
              <a:solidFill>
                <a:srgbClr val="000000"/>
              </a:solidFill>
              <a:effectLst/>
              <a:uLnTx/>
              <a:uFillTx/>
              <a:latin typeface="Century Schoolbook" pitchFamily="18"/>
              <a:ea typeface="Microsoft YaHei" pitchFamily="2"/>
              <a:cs typeface="Arial" pitchFamily="2"/>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7"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1604963"/>
            <a:ext cx="2057400" cy="4525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59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7"/>
          <p:cNvSpPr txBox="1">
            <a:spLocks noGrp="1"/>
          </p:cNvSpPr>
          <p:nvPr>
            <p:ph type="dt" sz="half" idx="10"/>
          </p:nvPr>
        </p:nvSpPr>
        <p:spPr>
          <a:xfrm rot="5400000">
            <a:off x="7765200" y="1174320"/>
            <a:ext cx="2285640" cy="38052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16"/>
          <p:cNvSpPr txBox="1">
            <a:spLocks noGrp="1"/>
          </p:cNvSpPr>
          <p:nvPr>
            <p:ph type="ftr" sz="quarter" idx="11"/>
          </p:nvPr>
        </p:nvSpPr>
        <p:spPr>
          <a:xfrm rot="5400000">
            <a:off x="7077420" y="4181580"/>
            <a:ext cx="3657240" cy="383760"/>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6" name="Slide Number Placeholder 28"/>
          <p:cNvSpPr txBox="1">
            <a:spLocks noGrp="1"/>
          </p:cNvSpPr>
          <p:nvPr>
            <p:ph type="sldNum" sz="quarter" idx="12"/>
          </p:nvPr>
        </p:nvSpPr>
        <p:spPr>
          <a:xfrm>
            <a:off x="1325520" y="4928760"/>
            <a:ext cx="609120" cy="5173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Tree>
  </p:cSld>
  <p:clrMapOvr>
    <a:masterClrMapping/>
  </p:clrMapOvr>
  <p:transition spd="slow"/>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AE468AC-3252-4469-9AF1-182EBA4D490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7"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8"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9"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4"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3"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4"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7"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0000" tIns="45000" rIns="90000" bIns="45000" anchor="t">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0"/>
              </a:spcBef>
              <a:spcAft>
                <a:spcPts val="1417"/>
              </a:spcAft>
              <a:buClrTx/>
              <a:buSzPct val="45000"/>
              <a:buFont typeface="StarSymbol"/>
              <a:buNone/>
              <a:defRPr/>
            </a:pPr>
            <a:endParaRPr kumimoji="0" lang="en-US" sz="3200" b="0" i="0" u="none" strike="noStrike" kern="1200" cap="none" spc="0" normalizeH="0" baseline="0" noProof="0" smtClean="0">
              <a:ln>
                <a:noFill/>
              </a:ln>
              <a:solidFill>
                <a:srgbClr val="000000"/>
              </a:solidFill>
              <a:effectLst/>
              <a:uLnTx/>
              <a:uFillTx/>
              <a:latin typeface="Century Schoolbook" pitchFamily="18"/>
              <a:ea typeface="Microsoft YaHei" pitchFamily="2"/>
              <a:cs typeface="Arial" pitchFamily="2"/>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7"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057900" y="274638"/>
            <a:ext cx="1866900" cy="6199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5448300" cy="61991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txBox="1">
            <a:spLocks noGrp="1"/>
          </p:cNvSpPr>
          <p:nvPr>
            <p:ph type="dt" sz="half" idx="10"/>
          </p:nvPr>
        </p:nvSpPr>
        <p:spPr>
          <a:xfrm rot="5400000">
            <a:off x="7589700" y="1081980"/>
            <a:ext cx="2011320" cy="383760"/>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5" name="Slide Number Placeholder 8"/>
          <p:cNvSpPr txBox="1">
            <a:spLocks noGrp="1"/>
          </p:cNvSpPr>
          <p:nvPr>
            <p:ph type="sldNum" sz="quarter" idx="11"/>
          </p:nvPr>
        </p:nvSpPr>
        <p:spPr>
          <a:xfrm>
            <a:off x="8129160" y="5734080"/>
            <a:ext cx="609120" cy="520919"/>
          </a:xfrm>
          <a:prstGeom prst="rect">
            <a:avLst/>
          </a:prstGeom>
          <a:noFill/>
          <a:ln>
            <a:noFill/>
          </a:ln>
        </p:spPr>
        <p:txBody>
          <a:bodyPr wrap="square" lIns="90000" tIns="45000" rIns="90000" bIns="45000" anchor="t" anchorCtr="0">
            <a:noAutofit/>
          </a:bodyPr>
          <a:lstStyle>
            <a:lvl1pPr marL="0" marR="0" lvl="0" indent="0" algn="l" rtl="0" hangingPunct="1">
              <a:spcBef>
                <a:spcPct val="0"/>
              </a:spcBef>
              <a:spcAft>
                <a:spcPct val="0"/>
              </a:spcAft>
              <a:buNone/>
              <a:defRPr lang="en-IN" sz="1800" b="0" i="0" u="none" strike="noStrike" kern="1200" spc="0">
                <a:solidFill>
                  <a:srgbClr val="000000"/>
                </a:solidFill>
                <a:latin typeface="Century Schoolbook" pitchFamily="18"/>
                <a:ea typeface="Lucida Sans Unicode" pitchFamily="2"/>
                <a:cs typeface="Tahoma" pitchFamily="2"/>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6" name="Footer Placeholder 9"/>
          <p:cNvSpPr txBox="1">
            <a:spLocks noGrp="1"/>
          </p:cNvSpPr>
          <p:nvPr>
            <p:ph type="ftr" sz="quarter" idx="12"/>
          </p:nvPr>
        </p:nvSpPr>
        <p:spPr>
          <a:xfrm rot="5400000">
            <a:off x="6990481" y="3737161"/>
            <a:ext cx="3200040" cy="365399"/>
          </a:xfrm>
          <a:prstGeom prst="rect">
            <a:avLst/>
          </a:prstGeom>
          <a:noFill/>
          <a:ln>
            <a:noFill/>
          </a:ln>
        </p:spPr>
        <p:txBody>
          <a:bodyPr wrap="square" lIns="90000" tIns="45000" rIns="90000" bIns="45000" anchor="t" anchorCtr="0">
            <a:noAutofit/>
          </a:bodyPr>
          <a:lstStyle>
            <a:lvl1pPr lvl="0" rtl="0" hangingPunct="0">
              <a:buNone/>
              <a:defRPr lang="en-IN" sz="2400" kern="1200">
                <a:latin typeface="Times New Roman" pitchFamily="18" charset="0"/>
                <a:ea typeface="Lucida Sans Unicode" pitchFamily="2"/>
                <a:cs typeface="Tahoma" pitchFamily="2"/>
              </a:defRPr>
            </a:lvl1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Ovr>
    <a:masterClrMapping/>
  </p:clrMapOvr>
  <p:transition spd="slow"/>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315662650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7CBD0CAA-7FD1-4373-9672-216430C4AEE9}"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137335065"/>
      </p:ext>
    </p:extLst>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2115548713"/>
      </p:ext>
    </p:extLst>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ADB8D1-6D8C-4608-B9E2-C4F998AC4346}" type="datetimeFigureOut">
              <a:rPr lang="en-US" smtClean="0"/>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3921333310"/>
      </p:ext>
    </p:extLst>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ADB8D1-6D8C-4608-B9E2-C4F998AC4346}" type="datetimeFigureOut">
              <a:rPr lang="en-US" smtClean="0"/>
              <a:t>20-Jan-22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3453714908"/>
      </p:ext>
    </p:extLst>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ADB8D1-6D8C-4608-B9E2-C4F998AC4346}" type="datetimeFigureOut">
              <a:rPr lang="en-US" smtClean="0"/>
              <a:t>20-Jan-22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749405841"/>
      </p:ext>
    </p:extLst>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FBADB8D1-6D8C-4608-B9E2-C4F998AC4346}" type="datetimeFigureOut">
              <a:rPr lang="en-US" smtClean="0"/>
              <a:t>20-Jan-22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2508086234"/>
      </p:ext>
    </p:extLst>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DB8D1-6D8C-4608-B9E2-C4F998AC4346}" type="datetimeFigureOut">
              <a:rPr lang="en-US" smtClean="0"/>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1258715571"/>
      </p:ext>
    </p:extLst>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DB8D1-6D8C-4608-B9E2-C4F998AC4346}" type="datetimeFigureOut">
              <a:rPr lang="en-US" smtClean="0"/>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4267794047"/>
      </p:ext>
    </p:extLst>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1685591730"/>
      </p:ext>
    </p:extLst>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ADB8D1-6D8C-4608-B9E2-C4F998AC4346}" type="datetimeFigureOut">
              <a:rPr lang="en-US" smtClean="0"/>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C1C77-061B-4B7E-A99A-FD36BD6D5894}" type="slidenum">
              <a:rPr lang="en-US" smtClean="0"/>
              <a:t>‹#›</a:t>
            </a:fld>
            <a:endParaRPr lang="en-US"/>
          </a:p>
        </p:txBody>
      </p:sp>
    </p:spTree>
    <p:extLst>
      <p:ext uri="{BB962C8B-B14F-4D97-AF65-F5344CB8AC3E}">
        <p14:creationId xmlns:p14="http://schemas.microsoft.com/office/powerpoint/2010/main" val="675568247"/>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10.xml.rels>&#65279;<?xml version="1.0" encoding="utf-8" standalone="yes"?><Relationships xmlns="http://schemas.openxmlformats.org/package/2006/relationships"><Relationship Id="rId1" Type="http://schemas.openxmlformats.org/officeDocument/2006/relationships/slideLayout" Target="../slideLayouts/slideLayout100.xml" /><Relationship Id="rId10" Type="http://schemas.openxmlformats.org/officeDocument/2006/relationships/slideLayout" Target="../slideLayouts/slideLayout109.xml" /><Relationship Id="rId11" Type="http://schemas.openxmlformats.org/officeDocument/2006/relationships/slideLayout" Target="../slideLayouts/slideLayout110.xml" /><Relationship Id="rId12" Type="http://schemas.openxmlformats.org/officeDocument/2006/relationships/theme" Target="../theme/theme10.xml" /><Relationship Id="rId2" Type="http://schemas.openxmlformats.org/officeDocument/2006/relationships/slideLayout" Target="../slideLayouts/slideLayout101.xml" /><Relationship Id="rId3" Type="http://schemas.openxmlformats.org/officeDocument/2006/relationships/slideLayout" Target="../slideLayouts/slideLayout102.xml" /><Relationship Id="rId4" Type="http://schemas.openxmlformats.org/officeDocument/2006/relationships/slideLayout" Target="../slideLayouts/slideLayout103.xml" /><Relationship Id="rId5" Type="http://schemas.openxmlformats.org/officeDocument/2006/relationships/slideLayout" Target="../slideLayouts/slideLayout104.xml" /><Relationship Id="rId6" Type="http://schemas.openxmlformats.org/officeDocument/2006/relationships/slideLayout" Target="../slideLayouts/slideLayout105.xml" /><Relationship Id="rId7" Type="http://schemas.openxmlformats.org/officeDocument/2006/relationships/slideLayout" Target="../slideLayouts/slideLayout106.xml" /><Relationship Id="rId8" Type="http://schemas.openxmlformats.org/officeDocument/2006/relationships/slideLayout" Target="../slideLayouts/slideLayout107.xml" /><Relationship Id="rId9" Type="http://schemas.openxmlformats.org/officeDocument/2006/relationships/slideLayout" Target="../slideLayouts/slideLayout108.xml" /></Relationships>
</file>

<file path=ppt/slideMasters/_rels/slideMaster11.xml.rels>&#65279;<?xml version="1.0" encoding="utf-8" standalone="yes"?><Relationships xmlns="http://schemas.openxmlformats.org/package/2006/relationships"><Relationship Id="rId1" Type="http://schemas.openxmlformats.org/officeDocument/2006/relationships/slideLayout" Target="../slideLayouts/slideLayout111.xml" /><Relationship Id="rId10" Type="http://schemas.openxmlformats.org/officeDocument/2006/relationships/slideLayout" Target="../slideLayouts/slideLayout120.xml" /><Relationship Id="rId11" Type="http://schemas.openxmlformats.org/officeDocument/2006/relationships/slideLayout" Target="../slideLayouts/slideLayout121.xml" /><Relationship Id="rId12" Type="http://schemas.openxmlformats.org/officeDocument/2006/relationships/theme" Target="../theme/theme11.xml" /><Relationship Id="rId2" Type="http://schemas.openxmlformats.org/officeDocument/2006/relationships/slideLayout" Target="../slideLayouts/slideLayout112.xml" /><Relationship Id="rId3" Type="http://schemas.openxmlformats.org/officeDocument/2006/relationships/slideLayout" Target="../slideLayouts/slideLayout113.xml" /><Relationship Id="rId4" Type="http://schemas.openxmlformats.org/officeDocument/2006/relationships/slideLayout" Target="../slideLayouts/slideLayout114.xml" /><Relationship Id="rId5" Type="http://schemas.openxmlformats.org/officeDocument/2006/relationships/slideLayout" Target="../slideLayouts/slideLayout115.xml" /><Relationship Id="rId6" Type="http://schemas.openxmlformats.org/officeDocument/2006/relationships/slideLayout" Target="../slideLayouts/slideLayout116.xml" /><Relationship Id="rId7" Type="http://schemas.openxmlformats.org/officeDocument/2006/relationships/slideLayout" Target="../slideLayouts/slideLayout117.xml" /><Relationship Id="rId8" Type="http://schemas.openxmlformats.org/officeDocument/2006/relationships/slideLayout" Target="../slideLayouts/slideLayout118.xml" /><Relationship Id="rId9" Type="http://schemas.openxmlformats.org/officeDocument/2006/relationships/slideLayout" Target="../slideLayouts/slideLayout119.xml" /></Relationships>
</file>

<file path=ppt/slideMasters/_rels/slideMaster12.xml.rels>&#65279;<?xml version="1.0" encoding="utf-8" standalone="yes"?><Relationships xmlns="http://schemas.openxmlformats.org/package/2006/relationships"><Relationship Id="rId1" Type="http://schemas.openxmlformats.org/officeDocument/2006/relationships/slideLayout" Target="../slideLayouts/slideLayout122.xml" /><Relationship Id="rId10" Type="http://schemas.openxmlformats.org/officeDocument/2006/relationships/slideLayout" Target="../slideLayouts/slideLayout131.xml" /><Relationship Id="rId11" Type="http://schemas.openxmlformats.org/officeDocument/2006/relationships/slideLayout" Target="../slideLayouts/slideLayout132.xml" /><Relationship Id="rId12" Type="http://schemas.openxmlformats.org/officeDocument/2006/relationships/theme" Target="../theme/theme12.xml" /><Relationship Id="rId2" Type="http://schemas.openxmlformats.org/officeDocument/2006/relationships/slideLayout" Target="../slideLayouts/slideLayout123.xml" /><Relationship Id="rId3" Type="http://schemas.openxmlformats.org/officeDocument/2006/relationships/slideLayout" Target="../slideLayouts/slideLayout124.xml" /><Relationship Id="rId4" Type="http://schemas.openxmlformats.org/officeDocument/2006/relationships/slideLayout" Target="../slideLayouts/slideLayout125.xml" /><Relationship Id="rId5" Type="http://schemas.openxmlformats.org/officeDocument/2006/relationships/slideLayout" Target="../slideLayouts/slideLayout126.xml" /><Relationship Id="rId6" Type="http://schemas.openxmlformats.org/officeDocument/2006/relationships/slideLayout" Target="../slideLayouts/slideLayout127.xml" /><Relationship Id="rId7" Type="http://schemas.openxmlformats.org/officeDocument/2006/relationships/slideLayout" Target="../slideLayouts/slideLayout128.xml" /><Relationship Id="rId8" Type="http://schemas.openxmlformats.org/officeDocument/2006/relationships/slideLayout" Target="../slideLayouts/slideLayout129.xml" /><Relationship Id="rId9" Type="http://schemas.openxmlformats.org/officeDocument/2006/relationships/slideLayout" Target="../slideLayouts/slideLayout130.xml" /></Relationships>
</file>

<file path=ppt/slideMasters/_rels/slideMaster13.xml.rels>&#65279;<?xml version="1.0" encoding="utf-8" standalone="yes"?><Relationships xmlns="http://schemas.openxmlformats.org/package/2006/relationships"><Relationship Id="rId1" Type="http://schemas.openxmlformats.org/officeDocument/2006/relationships/slideLayout" Target="../slideLayouts/slideLayout133.xml" /><Relationship Id="rId10" Type="http://schemas.openxmlformats.org/officeDocument/2006/relationships/slideLayout" Target="../slideLayouts/slideLayout142.xml" /><Relationship Id="rId11" Type="http://schemas.openxmlformats.org/officeDocument/2006/relationships/slideLayout" Target="../slideLayouts/slideLayout143.xml" /><Relationship Id="rId12" Type="http://schemas.openxmlformats.org/officeDocument/2006/relationships/slideLayout" Target="../slideLayouts/slideLayout144.xml" /><Relationship Id="rId13" Type="http://schemas.openxmlformats.org/officeDocument/2006/relationships/slideLayout" Target="../slideLayouts/slideLayout145.xml" /><Relationship Id="rId14" Type="http://schemas.openxmlformats.org/officeDocument/2006/relationships/slideLayout" Target="../slideLayouts/slideLayout146.xml" /><Relationship Id="rId15" Type="http://schemas.openxmlformats.org/officeDocument/2006/relationships/slideLayout" Target="../slideLayouts/slideLayout147.xml" /><Relationship Id="rId16" Type="http://schemas.openxmlformats.org/officeDocument/2006/relationships/slideLayout" Target="../slideLayouts/slideLayout148.xml" /><Relationship Id="rId17" Type="http://schemas.openxmlformats.org/officeDocument/2006/relationships/theme" Target="../theme/theme13.xml" /><Relationship Id="rId2" Type="http://schemas.openxmlformats.org/officeDocument/2006/relationships/slideLayout" Target="../slideLayouts/slideLayout134.xml" /><Relationship Id="rId3" Type="http://schemas.openxmlformats.org/officeDocument/2006/relationships/slideLayout" Target="../slideLayouts/slideLayout135.xml" /><Relationship Id="rId4" Type="http://schemas.openxmlformats.org/officeDocument/2006/relationships/slideLayout" Target="../slideLayouts/slideLayout136.xml" /><Relationship Id="rId5" Type="http://schemas.openxmlformats.org/officeDocument/2006/relationships/slideLayout" Target="../slideLayouts/slideLayout137.xml" /><Relationship Id="rId6" Type="http://schemas.openxmlformats.org/officeDocument/2006/relationships/slideLayout" Target="../slideLayouts/slideLayout138.xml" /><Relationship Id="rId7" Type="http://schemas.openxmlformats.org/officeDocument/2006/relationships/slideLayout" Target="../slideLayouts/slideLayout139.xml" /><Relationship Id="rId8" Type="http://schemas.openxmlformats.org/officeDocument/2006/relationships/slideLayout" Target="../slideLayouts/slideLayout140.xml" /><Relationship Id="rId9" Type="http://schemas.openxmlformats.org/officeDocument/2006/relationships/slideLayout" Target="../slideLayouts/slideLayout141.xml" /></Relationships>
</file>

<file path=ppt/slideMasters/_rels/slideMaster14.xml.rels>&#65279;<?xml version="1.0" encoding="utf-8" standalone="yes"?><Relationships xmlns="http://schemas.openxmlformats.org/package/2006/relationships"><Relationship Id="rId1" Type="http://schemas.openxmlformats.org/officeDocument/2006/relationships/slideLayout" Target="../slideLayouts/slideLayout149.xml" /><Relationship Id="rId10" Type="http://schemas.openxmlformats.org/officeDocument/2006/relationships/slideLayout" Target="../slideLayouts/slideLayout158.xml" /><Relationship Id="rId11" Type="http://schemas.openxmlformats.org/officeDocument/2006/relationships/slideLayout" Target="../slideLayouts/slideLayout159.xml" /><Relationship Id="rId12" Type="http://schemas.openxmlformats.org/officeDocument/2006/relationships/slideLayout" Target="../slideLayouts/slideLayout160.xml" /><Relationship Id="rId13" Type="http://schemas.openxmlformats.org/officeDocument/2006/relationships/slideLayout" Target="../slideLayouts/slideLayout161.xml" /><Relationship Id="rId14" Type="http://schemas.openxmlformats.org/officeDocument/2006/relationships/slideLayout" Target="../slideLayouts/slideLayout162.xml" /><Relationship Id="rId15" Type="http://schemas.openxmlformats.org/officeDocument/2006/relationships/slideLayout" Target="../slideLayouts/slideLayout163.xml" /><Relationship Id="rId16" Type="http://schemas.openxmlformats.org/officeDocument/2006/relationships/slideLayout" Target="../slideLayouts/slideLayout164.xml" /><Relationship Id="rId17" Type="http://schemas.openxmlformats.org/officeDocument/2006/relationships/theme" Target="../theme/theme14.xml" /><Relationship Id="rId2" Type="http://schemas.openxmlformats.org/officeDocument/2006/relationships/slideLayout" Target="../slideLayouts/slideLayout150.xml" /><Relationship Id="rId3" Type="http://schemas.openxmlformats.org/officeDocument/2006/relationships/slideLayout" Target="../slideLayouts/slideLayout151.xml" /><Relationship Id="rId4" Type="http://schemas.openxmlformats.org/officeDocument/2006/relationships/slideLayout" Target="../slideLayouts/slideLayout152.xml" /><Relationship Id="rId5" Type="http://schemas.openxmlformats.org/officeDocument/2006/relationships/slideLayout" Target="../slideLayouts/slideLayout153.xml" /><Relationship Id="rId6" Type="http://schemas.openxmlformats.org/officeDocument/2006/relationships/slideLayout" Target="../slideLayouts/slideLayout154.xml" /><Relationship Id="rId7" Type="http://schemas.openxmlformats.org/officeDocument/2006/relationships/slideLayout" Target="../slideLayouts/slideLayout155.xml" /><Relationship Id="rId8" Type="http://schemas.openxmlformats.org/officeDocument/2006/relationships/slideLayout" Target="../slideLayouts/slideLayout156.xml" /><Relationship Id="rId9" Type="http://schemas.openxmlformats.org/officeDocument/2006/relationships/slideLayout" Target="../slideLayouts/slideLayout157.xml" /></Relationships>
</file>

<file path=ppt/slideMasters/_rels/slideMaster15.xml.rels>&#65279;<?xml version="1.0" encoding="utf-8" standalone="yes"?><Relationships xmlns="http://schemas.openxmlformats.org/package/2006/relationships"><Relationship Id="rId1" Type="http://schemas.openxmlformats.org/officeDocument/2006/relationships/slideLayout" Target="../slideLayouts/slideLayout165.xml" /><Relationship Id="rId10" Type="http://schemas.openxmlformats.org/officeDocument/2006/relationships/slideLayout" Target="../slideLayouts/slideLayout174.xml" /><Relationship Id="rId11" Type="http://schemas.openxmlformats.org/officeDocument/2006/relationships/slideLayout" Target="../slideLayouts/slideLayout175.xml" /><Relationship Id="rId12" Type="http://schemas.openxmlformats.org/officeDocument/2006/relationships/theme" Target="../theme/theme15.xml" /><Relationship Id="rId2" Type="http://schemas.openxmlformats.org/officeDocument/2006/relationships/slideLayout" Target="../slideLayouts/slideLayout166.xml" /><Relationship Id="rId3" Type="http://schemas.openxmlformats.org/officeDocument/2006/relationships/slideLayout" Target="../slideLayouts/slideLayout167.xml" /><Relationship Id="rId4" Type="http://schemas.openxmlformats.org/officeDocument/2006/relationships/slideLayout" Target="../slideLayouts/slideLayout168.xml" /><Relationship Id="rId5" Type="http://schemas.openxmlformats.org/officeDocument/2006/relationships/slideLayout" Target="../slideLayouts/slideLayout169.xml" /><Relationship Id="rId6" Type="http://schemas.openxmlformats.org/officeDocument/2006/relationships/slideLayout" Target="../slideLayouts/slideLayout170.xml" /><Relationship Id="rId7" Type="http://schemas.openxmlformats.org/officeDocument/2006/relationships/slideLayout" Target="../slideLayouts/slideLayout171.xml" /><Relationship Id="rId8" Type="http://schemas.openxmlformats.org/officeDocument/2006/relationships/slideLayout" Target="../slideLayouts/slideLayout172.xml" /><Relationship Id="rId9" Type="http://schemas.openxmlformats.org/officeDocument/2006/relationships/slideLayout" Target="../slideLayouts/slideLayout173.xml" /></Relationships>
</file>

<file path=ppt/slideMasters/_rels/slideMaster16.xml.rels>&#65279;<?xml version="1.0" encoding="utf-8" standalone="yes"?><Relationships xmlns="http://schemas.openxmlformats.org/package/2006/relationships"><Relationship Id="rId1" Type="http://schemas.openxmlformats.org/officeDocument/2006/relationships/slideLayout" Target="../slideLayouts/slideLayout176.xml" /><Relationship Id="rId10" Type="http://schemas.openxmlformats.org/officeDocument/2006/relationships/slideLayout" Target="../slideLayouts/slideLayout185.xml" /><Relationship Id="rId11" Type="http://schemas.openxmlformats.org/officeDocument/2006/relationships/slideLayout" Target="../slideLayouts/slideLayout186.xml" /><Relationship Id="rId12" Type="http://schemas.openxmlformats.org/officeDocument/2006/relationships/theme" Target="../theme/theme16.xml" /><Relationship Id="rId2" Type="http://schemas.openxmlformats.org/officeDocument/2006/relationships/slideLayout" Target="../slideLayouts/slideLayout177.xml" /><Relationship Id="rId3" Type="http://schemas.openxmlformats.org/officeDocument/2006/relationships/slideLayout" Target="../slideLayouts/slideLayout178.xml" /><Relationship Id="rId4" Type="http://schemas.openxmlformats.org/officeDocument/2006/relationships/slideLayout" Target="../slideLayouts/slideLayout179.xml" /><Relationship Id="rId5" Type="http://schemas.openxmlformats.org/officeDocument/2006/relationships/slideLayout" Target="../slideLayouts/slideLayout180.xml" /><Relationship Id="rId6" Type="http://schemas.openxmlformats.org/officeDocument/2006/relationships/slideLayout" Target="../slideLayouts/slideLayout181.xml" /><Relationship Id="rId7" Type="http://schemas.openxmlformats.org/officeDocument/2006/relationships/slideLayout" Target="../slideLayouts/slideLayout182.xml" /><Relationship Id="rId8" Type="http://schemas.openxmlformats.org/officeDocument/2006/relationships/slideLayout" Target="../slideLayouts/slideLayout183.xml" /><Relationship Id="rId9" Type="http://schemas.openxmlformats.org/officeDocument/2006/relationships/slideLayout" Target="../slideLayouts/slideLayout184.xml" /></Relationships>
</file>

<file path=ppt/slideMasters/_rels/slideMaster17.xml.rels>&#65279;<?xml version="1.0" encoding="utf-8" standalone="yes"?><Relationships xmlns="http://schemas.openxmlformats.org/package/2006/relationships"><Relationship Id="rId1" Type="http://schemas.openxmlformats.org/officeDocument/2006/relationships/slideLayout" Target="../slideLayouts/slideLayout187.xml" /><Relationship Id="rId10" Type="http://schemas.openxmlformats.org/officeDocument/2006/relationships/slideLayout" Target="../slideLayouts/slideLayout196.xml" /><Relationship Id="rId11" Type="http://schemas.openxmlformats.org/officeDocument/2006/relationships/slideLayout" Target="../slideLayouts/slideLayout197.xml" /><Relationship Id="rId12" Type="http://schemas.openxmlformats.org/officeDocument/2006/relationships/theme" Target="../theme/theme17.xml" /><Relationship Id="rId2" Type="http://schemas.openxmlformats.org/officeDocument/2006/relationships/slideLayout" Target="../slideLayouts/slideLayout188.xml" /><Relationship Id="rId3" Type="http://schemas.openxmlformats.org/officeDocument/2006/relationships/slideLayout" Target="../slideLayouts/slideLayout189.xml" /><Relationship Id="rId4" Type="http://schemas.openxmlformats.org/officeDocument/2006/relationships/slideLayout" Target="../slideLayouts/slideLayout190.xml" /><Relationship Id="rId5" Type="http://schemas.openxmlformats.org/officeDocument/2006/relationships/slideLayout" Target="../slideLayouts/slideLayout191.xml" /><Relationship Id="rId6" Type="http://schemas.openxmlformats.org/officeDocument/2006/relationships/slideLayout" Target="../slideLayouts/slideLayout192.xml" /><Relationship Id="rId7" Type="http://schemas.openxmlformats.org/officeDocument/2006/relationships/slideLayout" Target="../slideLayouts/slideLayout193.xml" /><Relationship Id="rId8" Type="http://schemas.openxmlformats.org/officeDocument/2006/relationships/slideLayout" Target="../slideLayouts/slideLayout194.xml" /><Relationship Id="rId9" Type="http://schemas.openxmlformats.org/officeDocument/2006/relationships/slideLayout" Target="../slideLayouts/slideLayout195.xml" /></Relationships>
</file>

<file path=ppt/slideMasters/_rels/slideMaster18.xml.rels>&#65279;<?xml version="1.0" encoding="utf-8" standalone="yes"?><Relationships xmlns="http://schemas.openxmlformats.org/package/2006/relationships"><Relationship Id="rId1" Type="http://schemas.openxmlformats.org/officeDocument/2006/relationships/slideLayout" Target="../slideLayouts/slideLayout198.xml" /><Relationship Id="rId10" Type="http://schemas.openxmlformats.org/officeDocument/2006/relationships/slideLayout" Target="../slideLayouts/slideLayout207.xml" /><Relationship Id="rId11" Type="http://schemas.openxmlformats.org/officeDocument/2006/relationships/slideLayout" Target="../slideLayouts/slideLayout208.xml" /><Relationship Id="rId12" Type="http://schemas.openxmlformats.org/officeDocument/2006/relationships/theme" Target="../theme/theme18.xml" /><Relationship Id="rId2" Type="http://schemas.openxmlformats.org/officeDocument/2006/relationships/slideLayout" Target="../slideLayouts/slideLayout199.xml" /><Relationship Id="rId3" Type="http://schemas.openxmlformats.org/officeDocument/2006/relationships/slideLayout" Target="../slideLayouts/slideLayout200.xml" /><Relationship Id="rId4" Type="http://schemas.openxmlformats.org/officeDocument/2006/relationships/slideLayout" Target="../slideLayouts/slideLayout201.xml" /><Relationship Id="rId5" Type="http://schemas.openxmlformats.org/officeDocument/2006/relationships/slideLayout" Target="../slideLayouts/slideLayout202.xml" /><Relationship Id="rId6" Type="http://schemas.openxmlformats.org/officeDocument/2006/relationships/slideLayout" Target="../slideLayouts/slideLayout203.xml" /><Relationship Id="rId7" Type="http://schemas.openxmlformats.org/officeDocument/2006/relationships/slideLayout" Target="../slideLayouts/slideLayout204.xml" /><Relationship Id="rId8" Type="http://schemas.openxmlformats.org/officeDocument/2006/relationships/slideLayout" Target="../slideLayouts/slideLayout205.xml" /><Relationship Id="rId9" Type="http://schemas.openxmlformats.org/officeDocument/2006/relationships/slideLayout" Target="../slideLayouts/slideLayout206.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slideLayout" Target="../slideLayouts/slideLayout76.xml" /><Relationship Id="rId11" Type="http://schemas.openxmlformats.org/officeDocument/2006/relationships/slideLayout" Target="../slideLayouts/slideLayout77.xml" /><Relationship Id="rId12" Type="http://schemas.openxmlformats.org/officeDocument/2006/relationships/theme" Target="../theme/theme7.xml" /><Relationship Id="rId2" Type="http://schemas.openxmlformats.org/officeDocument/2006/relationships/slideLayout" Target="../slideLayouts/slideLayout68.xml" /><Relationship Id="rId3" Type="http://schemas.openxmlformats.org/officeDocument/2006/relationships/slideLayout" Target="../slideLayouts/slideLayout69.xml" /><Relationship Id="rId4" Type="http://schemas.openxmlformats.org/officeDocument/2006/relationships/slideLayout" Target="../slideLayouts/slideLayout70.xml" /><Relationship Id="rId5" Type="http://schemas.openxmlformats.org/officeDocument/2006/relationships/slideLayout" Target="../slideLayouts/slideLayout71.xml" /><Relationship Id="rId6" Type="http://schemas.openxmlformats.org/officeDocument/2006/relationships/slideLayout" Target="../slideLayouts/slideLayout72.xml" /><Relationship Id="rId7" Type="http://schemas.openxmlformats.org/officeDocument/2006/relationships/slideLayout" Target="../slideLayouts/slideLayout73.xml" /><Relationship Id="rId8" Type="http://schemas.openxmlformats.org/officeDocument/2006/relationships/slideLayout" Target="../slideLayouts/slideLayout74.xml" /><Relationship Id="rId9" Type="http://schemas.openxmlformats.org/officeDocument/2006/relationships/slideLayout" Target="../slideLayouts/slideLayout75.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slideLayout" Target="../slideLayouts/slideLayout87.xml" /><Relationship Id="rId11" Type="http://schemas.openxmlformats.org/officeDocument/2006/relationships/slideLayout" Target="../slideLayouts/slideLayout88.xml" /><Relationship Id="rId12" Type="http://schemas.openxmlformats.org/officeDocument/2006/relationships/theme" Target="../theme/theme8.xml" /><Relationship Id="rId2" Type="http://schemas.openxmlformats.org/officeDocument/2006/relationships/slideLayout" Target="../slideLayouts/slideLayout79.xml" /><Relationship Id="rId3" Type="http://schemas.openxmlformats.org/officeDocument/2006/relationships/slideLayout" Target="../slideLayouts/slideLayout80.xml" /><Relationship Id="rId4" Type="http://schemas.openxmlformats.org/officeDocument/2006/relationships/slideLayout" Target="../slideLayouts/slideLayout81.xml" /><Relationship Id="rId5" Type="http://schemas.openxmlformats.org/officeDocument/2006/relationships/slideLayout" Target="../slideLayouts/slideLayout82.xml" /><Relationship Id="rId6" Type="http://schemas.openxmlformats.org/officeDocument/2006/relationships/slideLayout" Target="../slideLayouts/slideLayout83.xml" /><Relationship Id="rId7" Type="http://schemas.openxmlformats.org/officeDocument/2006/relationships/slideLayout" Target="../slideLayouts/slideLayout84.xml" /><Relationship Id="rId8" Type="http://schemas.openxmlformats.org/officeDocument/2006/relationships/slideLayout" Target="../slideLayouts/slideLayout85.xml" /><Relationship Id="rId9" Type="http://schemas.openxmlformats.org/officeDocument/2006/relationships/slideLayout" Target="../slideLayouts/slideLayout86.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89.xml" /><Relationship Id="rId10" Type="http://schemas.openxmlformats.org/officeDocument/2006/relationships/slideLayout" Target="../slideLayouts/slideLayout98.xml" /><Relationship Id="rId11" Type="http://schemas.openxmlformats.org/officeDocument/2006/relationships/slideLayout" Target="../slideLayouts/slideLayout99.xml" /><Relationship Id="rId12" Type="http://schemas.openxmlformats.org/officeDocument/2006/relationships/theme" Target="../theme/theme9.xml" /><Relationship Id="rId2" Type="http://schemas.openxmlformats.org/officeDocument/2006/relationships/slideLayout" Target="../slideLayouts/slideLayout90.xml" /><Relationship Id="rId3" Type="http://schemas.openxmlformats.org/officeDocument/2006/relationships/slideLayout" Target="../slideLayouts/slideLayout91.xml" /><Relationship Id="rId4" Type="http://schemas.openxmlformats.org/officeDocument/2006/relationships/slideLayout" Target="../slideLayouts/slideLayout92.xml" /><Relationship Id="rId5" Type="http://schemas.openxmlformats.org/officeDocument/2006/relationships/slideLayout" Target="../slideLayouts/slideLayout93.xml" /><Relationship Id="rId6" Type="http://schemas.openxmlformats.org/officeDocument/2006/relationships/slideLayout" Target="../slideLayouts/slideLayout94.xml" /><Relationship Id="rId7" Type="http://schemas.openxmlformats.org/officeDocument/2006/relationships/slideLayout" Target="../slideLayouts/slideLayout95.xml" /><Relationship Id="rId8" Type="http://schemas.openxmlformats.org/officeDocument/2006/relationships/slideLayout" Target="../slideLayouts/slideLayout96.xml" /><Relationship Id="rId9" Type="http://schemas.openxmlformats.org/officeDocument/2006/relationships/slideLayout" Target="../slideLayouts/slideLayout97.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ADB8D1-6D8C-4608-B9E2-C4F998AC4346}" type="datetimeFigureOut">
              <a:rPr lang="en-US" smtClean="0"/>
              <a:t>20-Jan-22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EC1C77-061B-4B7E-A99A-FD36BD6D5894}" type="slidenum">
              <a:rPr lang="en-US" smtClean="0"/>
              <a:t>‹#›</a:t>
            </a:fld>
            <a:endParaRPr lang="en-US"/>
          </a:p>
        </p:txBody>
      </p:sp>
    </p:spTree>
    <p:extLst>
      <p:ext uri="{BB962C8B-B14F-4D97-AF65-F5344CB8AC3E}">
        <p14:creationId xmlns:p14="http://schemas.microsoft.com/office/powerpoint/2010/main" val="190982039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15BD6E-3B69-4D0C-BA62-6C2AB1F58C49}" type="datetimeFigureOut">
              <a:rPr lang="en-US" smtClean="0"/>
              <a:t>23-Jan-22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25E4FE-AFD5-4C99-8B71-EFB8393E3BA7}" type="slidenum">
              <a:rPr lang="en-US" smtClean="0"/>
              <a:t>‹#›</a:t>
            </a:fld>
            <a:endParaRPr lang="en-US"/>
          </a:p>
        </p:txBody>
      </p:sp>
    </p:spTree>
    <p:extLst>
      <p:ext uri="{BB962C8B-B14F-4D97-AF65-F5344CB8AC3E}">
        <p14:creationId xmlns:p14="http://schemas.microsoft.com/office/powerpoint/2010/main" val="199048742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15BD6E-3B69-4D0C-BA62-6C2AB1F58C49}" type="datetimeFigureOut">
              <a:rPr lang="en-US" smtClean="0"/>
              <a:t>23-Jan-22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25E4FE-AFD5-4C99-8B71-EFB8393E3BA7}" type="slidenum">
              <a:rPr lang="en-US" smtClean="0"/>
              <a:t>‹#›</a:t>
            </a:fld>
            <a:endParaRPr lang="en-US"/>
          </a:p>
        </p:txBody>
      </p:sp>
    </p:spTree>
    <p:extLst>
      <p:ext uri="{BB962C8B-B14F-4D97-AF65-F5344CB8AC3E}">
        <p14:creationId xmlns:p14="http://schemas.microsoft.com/office/powerpoint/2010/main" val="199048742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smtClean="0"/>
              <a:t>7/23/2022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spTree>
    <p:extLst>
      <p:ext uri="{BB962C8B-B14F-4D97-AF65-F5344CB8AC3E}">
        <p14:creationId xmlns:p14="http://schemas.microsoft.com/office/powerpoint/2010/main" val="368590550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ransition/>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smtClean="0"/>
              <a:t>7/23/2022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spTree>
    <p:extLst>
      <p:ext uri="{BB962C8B-B14F-4D97-AF65-F5344CB8AC3E}">
        <p14:creationId xmlns:p14="http://schemas.microsoft.com/office/powerpoint/2010/main" val="36859055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transition/>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723222-115D-4F83-A0F4-327A1BD7314C}" type="datetimeFigureOut">
              <a:rPr lang="en-US" smtClean="0"/>
              <a:t>27-Jan-22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93BA39-30B7-4CF6-B101-F12DA8CFE274}" type="slidenum">
              <a:rPr lang="en-US" smtClean="0"/>
              <a:t>‹#›</a:t>
            </a:fld>
            <a:endParaRPr lang="en-US"/>
          </a:p>
        </p:txBody>
      </p:sp>
    </p:spTree>
    <p:extLst>
      <p:ext uri="{BB962C8B-B14F-4D97-AF65-F5344CB8AC3E}">
        <p14:creationId xmlns:p14="http://schemas.microsoft.com/office/powerpoint/2010/main" val="150086773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723222-115D-4F83-A0F4-327A1BD7314C}" type="datetimeFigureOut">
              <a:rPr lang="en-US" smtClean="0"/>
              <a:t>27-Jan-22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93BA39-30B7-4CF6-B101-F12DA8CFE274}" type="slidenum">
              <a:rPr lang="en-US" smtClean="0"/>
              <a:t>‹#›</a:t>
            </a:fld>
            <a:endParaRPr lang="en-US"/>
          </a:p>
        </p:txBody>
      </p:sp>
    </p:spTree>
    <p:extLst>
      <p:ext uri="{BB962C8B-B14F-4D97-AF65-F5344CB8AC3E}">
        <p14:creationId xmlns:p14="http://schemas.microsoft.com/office/powerpoint/2010/main" val="150086773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FF0E81-FC3D-4CE2-93FF-12D1761E8B03}" type="datetimeFigureOut">
              <a:rPr lang="en-US" smtClean="0"/>
              <a:t>30-Jan-22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5359DE-5304-47F6-843E-1F69CE0F90BD}" type="slidenum">
              <a:rPr lang="en-US" smtClean="0"/>
              <a:t>‹#›</a:t>
            </a:fld>
            <a:endParaRPr lang="en-US"/>
          </a:p>
        </p:txBody>
      </p:sp>
    </p:spTree>
    <p:extLst>
      <p:ext uri="{BB962C8B-B14F-4D97-AF65-F5344CB8AC3E}">
        <p14:creationId xmlns:p14="http://schemas.microsoft.com/office/powerpoint/2010/main" val="166505479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5FF0E81-FC3D-4CE2-93FF-12D1761E8B03}" type="datetimeFigureOut">
              <a:rPr lang="en-US" smtClean="0"/>
              <a:t>30-Jan-22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5359DE-5304-47F6-843E-1F69CE0F90BD}" type="slidenum">
              <a:rPr lang="en-US" smtClean="0"/>
              <a:t>‹#›</a:t>
            </a:fld>
            <a:endParaRPr lang="en-US"/>
          </a:p>
        </p:txBody>
      </p:sp>
    </p:spTree>
    <p:extLst>
      <p:ext uri="{BB962C8B-B14F-4D97-AF65-F5344CB8AC3E}">
        <p14:creationId xmlns:p14="http://schemas.microsoft.com/office/powerpoint/2010/main" val="1665054792"/>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E6409E-380F-4653-9A1F-A42258616E39}" type="datetimeFigureOut">
              <a:rPr lang="en-US" smtClean="0"/>
              <a:t>16-Jan-22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8B8AE7-505B-4833-ADF4-8DF3ABDFE22B}" type="slidenum">
              <a:rPr lang="en-US" smtClean="0"/>
              <a:t>‹#›</a:t>
            </a:fld>
            <a:endParaRPr lang="en-US"/>
          </a:p>
        </p:txBody>
      </p:sp>
    </p:spTree>
    <p:extLst>
      <p:ext uri="{BB962C8B-B14F-4D97-AF65-F5344CB8AC3E}">
        <p14:creationId xmlns:p14="http://schemas.microsoft.com/office/powerpoint/2010/main" val="10075619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E6409E-380F-4653-9A1F-A42258616E39}" type="datetimeFigureOut">
              <a:rPr lang="en-US" smtClean="0"/>
              <a:t>16-Jan-22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8B8AE7-505B-4833-ADF4-8DF3ABDFE22B}" type="slidenum">
              <a:rPr lang="en-US" smtClean="0"/>
              <a:t>‹#›</a:t>
            </a:fld>
            <a:endParaRPr lang="en-US"/>
          </a:p>
        </p:txBody>
      </p:sp>
    </p:spTree>
    <p:extLst>
      <p:ext uri="{BB962C8B-B14F-4D97-AF65-F5344CB8AC3E}">
        <p14:creationId xmlns:p14="http://schemas.microsoft.com/office/powerpoint/2010/main" val="10075619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172C1C-0596-4DEB-95E3-B69D492CDB7E}" type="datetimeFigureOut">
              <a:rPr lang="en-US" smtClean="0"/>
              <a:t>8/2/2022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814078-C2ED-43D2-8E77-0EA15DFCDE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172C1C-0596-4DEB-95E3-B69D492CDB7E}" type="datetimeFigureOut">
              <a:rPr lang="en-US" smtClean="0"/>
              <a:t>8/2/2022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814078-C2ED-43D2-8E77-0EA15DFCDE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FF"/>
        </a:solidFill>
      </p:bgPr>
    </p:bg>
    <p:spTree>
      <p:nvGrpSpPr>
        <p:cNvPr id="1" name="" title=""/>
        <p:cNvGrpSpPr/>
        <p:nvPr/>
      </p:nvGrpSpPr>
      <p:grpSpPr/>
      <p:sp>
        <p:nvSpPr>
          <p:cNvPr id="1026" name="Straight Connector 15"/>
          <p:cNvSpPr/>
          <p:nvPr/>
        </p:nvSpPr>
        <p:spPr>
          <a:xfrm flipH="1">
            <a:off x="8763000" y="0"/>
            <a:ext cx="0" cy="6858000"/>
          </a:xfrm>
          <a:prstGeom prst="line">
            <a:avLst/>
          </a:prstGeom>
          <a:noFill/>
          <a:ln w="38160">
            <a:solidFill>
              <a:srgbClr val="FEC2AE">
                <a:alpha val="93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27" name="Straight Connector 6"/>
          <p:cNvSpPr/>
          <p:nvPr/>
        </p:nvSpPr>
        <p:spPr>
          <a:xfrm flipH="1">
            <a:off x="76200" y="0"/>
            <a:ext cx="0" cy="6858000"/>
          </a:xfrm>
          <a:prstGeom prst="line">
            <a:avLst/>
          </a:prstGeom>
          <a:noFill/>
          <a:ln w="5724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28" name="Straight Connector 8"/>
          <p:cNvSpPr/>
          <p:nvPr/>
        </p:nvSpPr>
        <p:spPr>
          <a:xfrm flipH="1">
            <a:off x="8991600" y="0"/>
            <a:ext cx="0" cy="6858000"/>
          </a:xfrm>
          <a:prstGeom prst="line">
            <a:avLst/>
          </a:prstGeom>
          <a:noFill/>
          <a:ln w="19080">
            <a:solidFill>
              <a:srgbClr val="FE8637"/>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29" name="Rectangle 9"/>
          <p:cNvSpPr/>
          <p:nvPr/>
        </p:nvSpPr>
        <p:spPr>
          <a:xfrm>
            <a:off x="8839200" y="0"/>
            <a:ext cx="304800"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C2AE">
              <a:alpha val="87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0" name="Straight Connector 10"/>
          <p:cNvSpPr/>
          <p:nvPr/>
        </p:nvSpPr>
        <p:spPr>
          <a:xfrm flipH="1">
            <a:off x="8915400" y="0"/>
            <a:ext cx="0" cy="6858000"/>
          </a:xfrm>
          <a:prstGeom prst="line">
            <a:avLst/>
          </a:prstGeom>
          <a:noFill/>
          <a:ln w="9360">
            <a:solidFill>
              <a:srgbClr val="FE8637"/>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1" name="Oval 11"/>
          <p:cNvSpPr/>
          <p:nvPr/>
        </p:nvSpPr>
        <p:spPr>
          <a:xfrm>
            <a:off x="8156575" y="5715000"/>
            <a:ext cx="547688" cy="547688"/>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2" name="Title 7" title=""/>
          <p:cNvSpPr txBox="1">
            <a:spLocks noGrp="1"/>
          </p:cNvSpPr>
          <p:nvPr>
            <p:ph type="title"/>
          </p:nvPr>
        </p:nvSpPr>
        <p:spPr>
          <a:xfrm>
            <a:off x="2286000" y="3124200"/>
            <a:ext cx="6172200" cy="1893888"/>
          </a:xfrm>
          <a:prstGeom prst="rect">
            <a:avLst/>
          </a:prstGeom>
          <a:noFill/>
          <a:ln>
            <a:noFill/>
            <a:miter lim="800000"/>
          </a:ln>
        </p:spPr>
        <p:txBody>
          <a:bodyPr lIns="90000" tIns="45000" rIns="90000" bIns="4500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1" i="0" u="none" strike="noStrike" kern="1200" spc="0" baseline="0">
                <a:ln>
                  <a:noFill/>
                </a:ln>
                <a:solidFill>
                  <a:srgbClr val="575F6D"/>
                </a:solidFill>
                <a:latin typeface="Century Schoolbook"/>
                <a:ea typeface="Microsoft YaHei" pitchFamily="34" charset="-122"/>
                <a:cs typeface="Arial" pitchFamily="2"/>
              </a:defRPr>
            </a:lvl1pPr>
          </a:lstStyle>
          <a:p>
            <a:pPr lvl="0"/>
            <a:r>
              <a:t>Click to edit the title text formatClick to edit Master title style</a:t>
            </a:r>
          </a:p>
        </p:txBody>
      </p:sp>
      <p:sp>
        <p:nvSpPr>
          <p:cNvPr id="1033" name="Date Placeholder 27"/>
          <p:cNvSpPr txBox="1">
            <a:spLocks noGrp="1"/>
          </p:cNvSpPr>
          <p:nvPr>
            <p:ph type="dt" sz="half" idx="2"/>
          </p:nvPr>
        </p:nvSpPr>
        <p:spPr>
          <a:xfrm rot="5400000">
            <a:off x="7765200" y="1174320"/>
            <a:ext cx="2285640" cy="380520"/>
          </a:xfrm>
          <a:prstGeom prst="rect">
            <a:avLst/>
          </a:prstGeom>
          <a:noFill/>
          <a:ln>
            <a:noFill/>
          </a:ln>
        </p:spPr>
        <p:txBody>
          <a:bodyPr wrap="square" lIns="90000" tIns="45000" rIns="90000" bIns="45000" anchor="t" anchorCtr="0">
            <a:noAutofit/>
          </a:bodyPr>
          <a:lstStyle>
            <a:defPPr>
              <a:defRPr lang="en-US"/>
            </a:defPPr>
            <a:lvl1pPr marL="0" marR="0" lvl="0" indent="0" algn="l" defTabSz="914400" rtl="0" eaLnBrk="1" fontAlgn="base" hangingPunct="1">
              <a:lnSpc>
                <a:spcPct val="100000"/>
              </a:lnSpc>
              <a:spcBef>
                <a:spcPct val="0"/>
              </a:spcBef>
              <a:spcAft>
                <a:spcPct val="0"/>
              </a:spcAft>
              <a:buClrTx/>
              <a:buSzTx/>
              <a:buFontTx/>
              <a:buNone/>
              <a:defRPr kumimoji="0" lang="en-IN" sz="1800" b="0" i="0" u="none" strike="noStrike" kern="1200" spc="0" baseline="0">
                <a:solidFill>
                  <a:srgbClr val="000000"/>
                </a:solidFill>
                <a:effectLst/>
                <a:latin typeface="Century Schoolbook" pitchFamily="18"/>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1034" name="Footer Placeholder 16"/>
          <p:cNvSpPr txBox="1">
            <a:spLocks noGrp="1"/>
          </p:cNvSpPr>
          <p:nvPr>
            <p:ph type="ftr" sz="quarter" idx="3"/>
          </p:nvPr>
        </p:nvSpPr>
        <p:spPr>
          <a:xfrm rot="5400000">
            <a:off x="7077420" y="4181580"/>
            <a:ext cx="3657240" cy="383760"/>
          </a:xfrm>
          <a:prstGeom prst="rect">
            <a:avLst/>
          </a:prstGeom>
          <a:noFill/>
          <a:ln>
            <a:noFill/>
          </a:ln>
        </p:spPr>
        <p:txBody>
          <a:bodyPr wrap="square" lIns="90000" tIns="45000" rIns="90000" bIns="45000" anchor="t" anchorCtr="0">
            <a:noAutofit/>
          </a:bodyPr>
          <a:lstStyle>
            <a:defPPr>
              <a:defRPr lang="en-US"/>
            </a:defPPr>
            <a:lvl1pPr marL="0" lvl="0" indent="0" algn="l" defTabSz="914400" rtl="0" eaLnBrk="1" fontAlgn="base" hangingPunct="0">
              <a:lnSpc>
                <a:spcPct val="100000"/>
              </a:lnSpc>
              <a:spcBef>
                <a:spcPct val="0"/>
              </a:spcBef>
              <a:spcAft>
                <a:spcPct val="0"/>
              </a:spcAft>
              <a:buClrTx/>
              <a:buSzTx/>
              <a:buFontTx/>
              <a:buNone/>
              <a:defRPr kumimoji="0" lang="en-IN" sz="2400" b="0" i="0" u="none" kern="1200" baseline="0">
                <a:solidFill>
                  <a:schemeClr val="tx1"/>
                </a:solidFill>
                <a:effectLst/>
                <a:latin typeface="Times New Roman" pitchFamily="18" charset="0"/>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1035" name="Rectangle 9"/>
          <p:cNvSpPr/>
          <p:nvPr/>
        </p:nvSpPr>
        <p:spPr>
          <a:xfrm>
            <a:off x="381000" y="0"/>
            <a:ext cx="609600"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C2AE">
              <a:alpha val="54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6" name="Rectangle 11"/>
          <p:cNvSpPr/>
          <p:nvPr/>
        </p:nvSpPr>
        <p:spPr>
          <a:xfrm>
            <a:off x="276225" y="0"/>
            <a:ext cx="104775"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D9CD">
              <a:alpha val="36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7" name="Rectangle 13"/>
          <p:cNvSpPr/>
          <p:nvPr/>
        </p:nvSpPr>
        <p:spPr>
          <a:xfrm>
            <a:off x="990600" y="0"/>
            <a:ext cx="180975"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D9CD">
              <a:alpha val="70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8" name="Rectangle 18"/>
          <p:cNvSpPr/>
          <p:nvPr/>
        </p:nvSpPr>
        <p:spPr>
          <a:xfrm>
            <a:off x="1141413" y="0"/>
            <a:ext cx="230187"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EDE8">
              <a:alpha val="71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9" name="Straight Connector 10"/>
          <p:cNvSpPr/>
          <p:nvPr/>
        </p:nvSpPr>
        <p:spPr>
          <a:xfrm flipH="1">
            <a:off x="106363" y="0"/>
            <a:ext cx="0" cy="6858000"/>
          </a:xfrm>
          <a:prstGeom prst="line">
            <a:avLst/>
          </a:prstGeom>
          <a:noFill/>
          <a:ln w="57240">
            <a:solidFill>
              <a:srgbClr val="FEC2AE">
                <a:alpha val="73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0" name="Straight Connector 17"/>
          <p:cNvSpPr/>
          <p:nvPr/>
        </p:nvSpPr>
        <p:spPr>
          <a:xfrm flipH="1">
            <a:off x="914400" y="0"/>
            <a:ext cx="0" cy="6858000"/>
          </a:xfrm>
          <a:prstGeom prst="line">
            <a:avLst/>
          </a:prstGeom>
          <a:noFill/>
          <a:ln w="57240">
            <a:solidFill>
              <a:srgbClr val="FEEDE8">
                <a:alpha val="83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1" name="Straight Connector 19"/>
          <p:cNvSpPr/>
          <p:nvPr/>
        </p:nvSpPr>
        <p:spPr>
          <a:xfrm flipH="1">
            <a:off x="854075" y="0"/>
            <a:ext cx="0" cy="6858000"/>
          </a:xfrm>
          <a:prstGeom prst="line">
            <a:avLst/>
          </a:prstGeom>
          <a:noFill/>
          <a:ln w="5724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2" name="Straight Connector 15"/>
          <p:cNvSpPr/>
          <p:nvPr/>
        </p:nvSpPr>
        <p:spPr>
          <a:xfrm flipH="1">
            <a:off x="1727200" y="0"/>
            <a:ext cx="0" cy="6858000"/>
          </a:xfrm>
          <a:prstGeom prst="line">
            <a:avLst/>
          </a:prstGeom>
          <a:noFill/>
          <a:ln w="28440">
            <a:solidFill>
              <a:srgbClr val="FEC2AE">
                <a:alpha val="82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3" name="Straight Connector 14"/>
          <p:cNvSpPr/>
          <p:nvPr/>
        </p:nvSpPr>
        <p:spPr>
          <a:xfrm flipH="1">
            <a:off x="1066800" y="0"/>
            <a:ext cx="0" cy="6858000"/>
          </a:xfrm>
          <a:prstGeom prst="line">
            <a:avLst/>
          </a:prstGeom>
          <a:noFill/>
          <a:ln w="936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4" name="Straight Connector 21"/>
          <p:cNvSpPr/>
          <p:nvPr/>
        </p:nvSpPr>
        <p:spPr>
          <a:xfrm flipH="1">
            <a:off x="9113838" y="0"/>
            <a:ext cx="0" cy="6858000"/>
          </a:xfrm>
          <a:prstGeom prst="line">
            <a:avLst/>
          </a:prstGeom>
          <a:noFill/>
          <a:ln w="5724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5" name="Rectangle 26"/>
          <p:cNvSpPr/>
          <p:nvPr/>
        </p:nvSpPr>
        <p:spPr>
          <a:xfrm>
            <a:off x="1219200" y="0"/>
            <a:ext cx="76200"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C2AE">
              <a:alpha val="51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6" name="Oval 20"/>
          <p:cNvSpPr/>
          <p:nvPr/>
        </p:nvSpPr>
        <p:spPr>
          <a:xfrm>
            <a:off x="609600" y="3429000"/>
            <a:ext cx="1295400" cy="1295400"/>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7" name="Oval 22"/>
          <p:cNvSpPr/>
          <p:nvPr/>
        </p:nvSpPr>
        <p:spPr>
          <a:xfrm>
            <a:off x="1309688" y="4867275"/>
            <a:ext cx="641350" cy="641350"/>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8" name="Oval 23"/>
          <p:cNvSpPr/>
          <p:nvPr/>
        </p:nvSpPr>
        <p:spPr>
          <a:xfrm>
            <a:off x="1090613" y="5500688"/>
            <a:ext cx="138112" cy="136525"/>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9" name="Oval 25"/>
          <p:cNvSpPr/>
          <p:nvPr/>
        </p:nvSpPr>
        <p:spPr>
          <a:xfrm>
            <a:off x="1663700" y="5788025"/>
            <a:ext cx="274638" cy="274638"/>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50" name="Oval 24"/>
          <p:cNvSpPr/>
          <p:nvPr/>
        </p:nvSpPr>
        <p:spPr>
          <a:xfrm>
            <a:off x="1905000" y="4495800"/>
            <a:ext cx="365125" cy="365125"/>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51" name="Slide Number Placeholder 28"/>
          <p:cNvSpPr txBox="1">
            <a:spLocks noGrp="1"/>
          </p:cNvSpPr>
          <p:nvPr>
            <p:ph type="sldNum" sz="quarter" idx="4"/>
          </p:nvPr>
        </p:nvSpPr>
        <p:spPr>
          <a:xfrm>
            <a:off x="1325520" y="4928760"/>
            <a:ext cx="609120" cy="517319"/>
          </a:xfrm>
          <a:prstGeom prst="rect">
            <a:avLst/>
          </a:prstGeom>
          <a:noFill/>
          <a:ln>
            <a:noFill/>
          </a:ln>
        </p:spPr>
        <p:txBody>
          <a:bodyPr wrap="square" lIns="90000" tIns="45000" rIns="90000" bIns="45000" anchor="t" anchorCtr="0">
            <a:noAutofit/>
          </a:bodyPr>
          <a:lstStyle>
            <a:defPPr>
              <a:defRPr lang="en-US"/>
            </a:defPPr>
            <a:lvl1pPr marL="0" marR="0" lvl="0" indent="0" algn="l" defTabSz="914400" rtl="0" eaLnBrk="1" fontAlgn="base" hangingPunct="1">
              <a:lnSpc>
                <a:spcPct val="100000"/>
              </a:lnSpc>
              <a:spcBef>
                <a:spcPct val="0"/>
              </a:spcBef>
              <a:spcAft>
                <a:spcPct val="0"/>
              </a:spcAft>
              <a:buClrTx/>
              <a:buSzTx/>
              <a:buFontTx/>
              <a:buNone/>
              <a:defRPr kumimoji="0" lang="en-IN" sz="1800" b="0" i="0" u="none" strike="noStrike" kern="1200" spc="0" baseline="0">
                <a:solidFill>
                  <a:srgbClr val="000000"/>
                </a:solidFill>
                <a:effectLst/>
                <a:latin typeface="Century Schoolbook" pitchFamily="18"/>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1052" name="Text Placeholder 27" title=""/>
          <p:cNvSpPr txBox="1">
            <a:spLocks noGrp="1"/>
          </p:cNvSpPr>
          <p:nvPr>
            <p:ph type="body" idx="1"/>
          </p:nvPr>
        </p:nvSpPr>
        <p:spPr>
          <a:xfrm>
            <a:off x="457200" y="1604963"/>
            <a:ext cx="8229600" cy="4525962"/>
          </a:xfrm>
          <a:prstGeom prst="rect">
            <a:avLst/>
          </a:prstGeom>
          <a:noFill/>
          <a:ln>
            <a:noFill/>
            <a:miter lim="800000"/>
          </a:ln>
        </p:spPr>
        <p:txBody>
          <a:bodyPr lIns="0" tIns="0" rIns="0" bIns="0">
            <a:noAutofit/>
          </a:bodyPr>
          <a:lstStyle>
            <a:lvl1pPr marL="0" indent="0" algn="l" defTabSz="914400" rtl="0" eaLnBrk="0" fontAlgn="base" hangingPunct="1">
              <a:lnSpc>
                <a:spcPct val="100000"/>
              </a:lnSpc>
              <a:spcBef>
                <a:spcPct val="0"/>
              </a:spcBef>
              <a:spcAft>
                <a:spcPts val="1417"/>
              </a:spcAft>
              <a:buClrTx/>
              <a:buSzTx/>
              <a:buFontTx/>
              <a:buNone/>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685800" indent="-228600" algn="l" defTabSz="914400" rtl="0" eaLnBrk="1" fontAlgn="base" latinLnBrk="0" hangingPunct="1">
              <a:lnSpc>
                <a:spcPct val="90000"/>
              </a:lnSpc>
              <a:spcBef>
                <a:spcPts val="5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90000"/>
              </a:lnSpc>
              <a:spcBef>
                <a:spcPts val="5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90000"/>
              </a:lnSpc>
              <a:spcBef>
                <a:spcPts val="500"/>
              </a:spcBef>
              <a:spcAft>
                <a:spcPct val="0"/>
              </a:spcAft>
              <a:buClrTx/>
              <a:buSzTx/>
              <a:buFont typeface="Arial" pitchFamily="34" charset="0"/>
              <a:buChar char="•"/>
              <a:defRPr kumimoji="0" lang="en-US" altLang="en-US" sz="18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90000"/>
              </a:lnSpc>
              <a:spcBef>
                <a:spcPts val="500"/>
              </a:spcBef>
              <a:spcAft>
                <a:spcPct val="0"/>
              </a:spcAft>
              <a:buClrTx/>
              <a:buSzTx/>
              <a:buFont typeface="Arial" pitchFamily="34" charset="0"/>
              <a:buChar char="•"/>
              <a:defRPr kumimoji="0" lang="en-US"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timing/>
  <p:txStyles>
    <p:titleStyle>
      <a:lvl1pPr marL="0" indent="0" algn="l" defTabSz="914400" rtl="0" eaLnBrk="0" fontAlgn="base" hangingPunct="1">
        <a:lnSpc>
          <a:spcPct val="100000"/>
        </a:lnSpc>
        <a:spcBef>
          <a:spcPct val="0"/>
        </a:spcBef>
        <a:spcAft>
          <a:spcPct val="0"/>
        </a:spcAft>
        <a:buClrTx/>
        <a:buSzTx/>
        <a:buFontTx/>
        <a:buNone/>
        <a:defRPr kumimoji="0" lang="en-US" sz="3000" b="1" i="0" u="none" strike="noStrike" kern="1200" spc="0" baseline="0">
          <a:ln>
            <a:noFill/>
          </a:ln>
          <a:solidFill>
            <a:srgbClr val="575F6D"/>
          </a:solidFill>
          <a:effectLst/>
          <a:latin typeface="Century Schoolbook"/>
          <a:ea typeface="Microsoft YaHei" pitchFamily="34" charset="-122"/>
          <a:cs typeface="Arial" pitchFamily="2"/>
        </a:defRPr>
      </a:lvl1pPr>
    </p:titleStyle>
    <p:bodyStyle>
      <a:lvl1pPr marL="0" indent="0" algn="l" defTabSz="914400" rtl="0" eaLnBrk="0" fontAlgn="base" hangingPunct="1">
        <a:lnSpc>
          <a:spcPct val="100000"/>
        </a:lnSpc>
        <a:spcBef>
          <a:spcPct val="0"/>
        </a:spcBef>
        <a:spcAft>
          <a:spcPts val="1417"/>
        </a:spcAft>
        <a:buClrTx/>
        <a:buSzTx/>
        <a:buFontTx/>
        <a:buNone/>
        <a:defRPr kumimoji="0" 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685800" indent="-228600" algn="l" defTabSz="914400" rtl="0" eaLnBrk="1" fontAlgn="base" latinLnBrk="0" hangingPunct="1">
        <a:lnSpc>
          <a:spcPct val="90000"/>
        </a:lnSpc>
        <a:spcBef>
          <a:spcPts val="500"/>
        </a:spcBef>
        <a:spcAft>
          <a:spcPct val="0"/>
        </a:spcAft>
        <a:buClrTx/>
        <a:buSzTx/>
        <a:buFont typeface="Arial" pitchFamily="34" charset="0"/>
        <a:buChar char="•"/>
        <a:defRPr kumimoji="0" sz="24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90000"/>
        </a:lnSpc>
        <a:spcBef>
          <a:spcPts val="500"/>
        </a:spcBef>
        <a:spcAft>
          <a:spcPct val="0"/>
        </a:spcAft>
        <a:buClrTx/>
        <a:buSzTx/>
        <a:buFont typeface="Arial" pitchFamily="34" charset="0"/>
        <a:buChar char="•"/>
        <a:defRPr kumimoji="0" sz="20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90000"/>
        </a:lnSpc>
        <a:spcBef>
          <a:spcPts val="500"/>
        </a:spcBef>
        <a:spcAft>
          <a:spcPct val="0"/>
        </a:spcAft>
        <a:buClrTx/>
        <a:buSzTx/>
        <a:buFont typeface="Arial" pitchFamily="34" charset="0"/>
        <a:buChar char="•"/>
        <a:defRPr kumimoji="0" sz="18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90000"/>
        </a:lnSpc>
        <a:spcBef>
          <a:spcPts val="500"/>
        </a:spcBef>
        <a:spcAft>
          <a:spcPct val="0"/>
        </a:spcAft>
        <a:buClrTx/>
        <a:buSzTx/>
        <a:buFont typeface="Arial" pitchFamily="34" charset="0"/>
        <a:buChar char="•"/>
        <a:defRPr kumimoji="0"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FF"/>
        </a:solidFill>
      </p:bgPr>
    </p:bg>
    <p:spTree>
      <p:nvGrpSpPr>
        <p:cNvPr id="1" name="" title=""/>
        <p:cNvGrpSpPr/>
        <p:nvPr/>
      </p:nvGrpSpPr>
      <p:grpSpPr/>
      <p:sp>
        <p:nvSpPr>
          <p:cNvPr id="1026" name="Straight Connector 15"/>
          <p:cNvSpPr/>
          <p:nvPr/>
        </p:nvSpPr>
        <p:spPr>
          <a:xfrm flipH="1">
            <a:off x="8763000" y="0"/>
            <a:ext cx="0" cy="6858000"/>
          </a:xfrm>
          <a:prstGeom prst="line">
            <a:avLst/>
          </a:prstGeom>
          <a:noFill/>
          <a:ln w="38160">
            <a:solidFill>
              <a:srgbClr val="FEC2AE">
                <a:alpha val="93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27" name="Straight Connector 6"/>
          <p:cNvSpPr/>
          <p:nvPr/>
        </p:nvSpPr>
        <p:spPr>
          <a:xfrm flipH="1">
            <a:off x="76200" y="0"/>
            <a:ext cx="0" cy="6858000"/>
          </a:xfrm>
          <a:prstGeom prst="line">
            <a:avLst/>
          </a:prstGeom>
          <a:noFill/>
          <a:ln w="5724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28" name="Straight Connector 8"/>
          <p:cNvSpPr/>
          <p:nvPr/>
        </p:nvSpPr>
        <p:spPr>
          <a:xfrm flipH="1">
            <a:off x="8991600" y="0"/>
            <a:ext cx="0" cy="6858000"/>
          </a:xfrm>
          <a:prstGeom prst="line">
            <a:avLst/>
          </a:prstGeom>
          <a:noFill/>
          <a:ln w="19080">
            <a:solidFill>
              <a:srgbClr val="FE8637"/>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29" name="Rectangle 9"/>
          <p:cNvSpPr/>
          <p:nvPr/>
        </p:nvSpPr>
        <p:spPr>
          <a:xfrm>
            <a:off x="8839200" y="0"/>
            <a:ext cx="304800"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C2AE">
              <a:alpha val="87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0" name="Straight Connector 10"/>
          <p:cNvSpPr/>
          <p:nvPr/>
        </p:nvSpPr>
        <p:spPr>
          <a:xfrm flipH="1">
            <a:off x="8915400" y="0"/>
            <a:ext cx="0" cy="6858000"/>
          </a:xfrm>
          <a:prstGeom prst="line">
            <a:avLst/>
          </a:prstGeom>
          <a:noFill/>
          <a:ln w="9360">
            <a:solidFill>
              <a:srgbClr val="FE8637"/>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1" name="Oval 11"/>
          <p:cNvSpPr/>
          <p:nvPr/>
        </p:nvSpPr>
        <p:spPr>
          <a:xfrm>
            <a:off x="8156575" y="5715000"/>
            <a:ext cx="547688" cy="547688"/>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2" name="Title 7" title=""/>
          <p:cNvSpPr txBox="1">
            <a:spLocks noGrp="1"/>
          </p:cNvSpPr>
          <p:nvPr>
            <p:ph type="title"/>
          </p:nvPr>
        </p:nvSpPr>
        <p:spPr>
          <a:xfrm>
            <a:off x="2286000" y="3124200"/>
            <a:ext cx="6172200" cy="1893888"/>
          </a:xfrm>
          <a:prstGeom prst="rect">
            <a:avLst/>
          </a:prstGeom>
          <a:noFill/>
          <a:ln>
            <a:noFill/>
            <a:miter lim="800000"/>
          </a:ln>
        </p:spPr>
        <p:txBody>
          <a:bodyPr lIns="90000" tIns="45000" rIns="90000" bIns="4500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1" i="0" u="none" strike="noStrike" kern="1200" spc="0" baseline="0">
                <a:ln>
                  <a:noFill/>
                </a:ln>
                <a:solidFill>
                  <a:srgbClr val="575F6D"/>
                </a:solidFill>
                <a:latin typeface="Century Schoolbook"/>
                <a:ea typeface="Microsoft YaHei" pitchFamily="34" charset="-122"/>
                <a:cs typeface="Arial" pitchFamily="2"/>
              </a:defRPr>
            </a:lvl1pPr>
          </a:lstStyle>
          <a:p>
            <a:pPr lvl="0"/>
            <a:r>
              <a:t>Click to edit the title text formatClick to edit Master title style</a:t>
            </a:r>
          </a:p>
        </p:txBody>
      </p:sp>
      <p:sp>
        <p:nvSpPr>
          <p:cNvPr id="1033" name="Date Placeholder 27"/>
          <p:cNvSpPr txBox="1">
            <a:spLocks noGrp="1"/>
          </p:cNvSpPr>
          <p:nvPr>
            <p:ph type="dt" sz="half" idx="2"/>
          </p:nvPr>
        </p:nvSpPr>
        <p:spPr>
          <a:xfrm rot="5400000">
            <a:off x="7765200" y="1174320"/>
            <a:ext cx="2285640" cy="380520"/>
          </a:xfrm>
          <a:prstGeom prst="rect">
            <a:avLst/>
          </a:prstGeom>
          <a:noFill/>
          <a:ln>
            <a:noFill/>
          </a:ln>
        </p:spPr>
        <p:txBody>
          <a:bodyPr wrap="square" lIns="90000" tIns="45000" rIns="90000" bIns="45000" anchor="t" anchorCtr="0">
            <a:noAutofit/>
          </a:bodyPr>
          <a:lstStyle>
            <a:defPPr>
              <a:defRPr lang="en-US"/>
            </a:defPPr>
            <a:lvl1pPr marL="0" marR="0" lvl="0" indent="0" algn="l" defTabSz="914400" rtl="0" eaLnBrk="1" fontAlgn="base" hangingPunct="1">
              <a:lnSpc>
                <a:spcPct val="100000"/>
              </a:lnSpc>
              <a:spcBef>
                <a:spcPct val="0"/>
              </a:spcBef>
              <a:spcAft>
                <a:spcPct val="0"/>
              </a:spcAft>
              <a:buClrTx/>
              <a:buSzTx/>
              <a:buFontTx/>
              <a:buNone/>
              <a:defRPr kumimoji="0" lang="en-IN" sz="1800" b="0" i="0" u="none" strike="noStrike" kern="1200" spc="0" baseline="0">
                <a:solidFill>
                  <a:srgbClr val="000000"/>
                </a:solidFill>
                <a:effectLst/>
                <a:latin typeface="Century Schoolbook" pitchFamily="18"/>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A71DB9B5-490F-4EE5-B0D8-89F3FAFF48F3}"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1034" name="Footer Placeholder 16"/>
          <p:cNvSpPr txBox="1">
            <a:spLocks noGrp="1"/>
          </p:cNvSpPr>
          <p:nvPr>
            <p:ph type="ftr" sz="quarter" idx="3"/>
          </p:nvPr>
        </p:nvSpPr>
        <p:spPr>
          <a:xfrm rot="5400000">
            <a:off x="7077420" y="4181580"/>
            <a:ext cx="3657240" cy="383760"/>
          </a:xfrm>
          <a:prstGeom prst="rect">
            <a:avLst/>
          </a:prstGeom>
          <a:noFill/>
          <a:ln>
            <a:noFill/>
          </a:ln>
        </p:spPr>
        <p:txBody>
          <a:bodyPr wrap="square" lIns="90000" tIns="45000" rIns="90000" bIns="45000" anchor="t" anchorCtr="0">
            <a:noAutofit/>
          </a:bodyPr>
          <a:lstStyle>
            <a:defPPr>
              <a:defRPr lang="en-US"/>
            </a:defPPr>
            <a:lvl1pPr marL="0" lvl="0" indent="0" algn="l" defTabSz="914400" rtl="0" eaLnBrk="1" fontAlgn="base" hangingPunct="0">
              <a:lnSpc>
                <a:spcPct val="100000"/>
              </a:lnSpc>
              <a:spcBef>
                <a:spcPct val="0"/>
              </a:spcBef>
              <a:spcAft>
                <a:spcPct val="0"/>
              </a:spcAft>
              <a:buClrTx/>
              <a:buSzTx/>
              <a:buFontTx/>
              <a:buNone/>
              <a:defRPr kumimoji="0" lang="en-IN" sz="2400" b="0" i="0" u="none" kern="1200" baseline="0">
                <a:solidFill>
                  <a:schemeClr val="tx1"/>
                </a:solidFill>
                <a:effectLst/>
                <a:latin typeface="Times New Roman" pitchFamily="18" charset="0"/>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
        <p:nvSpPr>
          <p:cNvPr id="1035" name="Rectangle 9"/>
          <p:cNvSpPr/>
          <p:nvPr/>
        </p:nvSpPr>
        <p:spPr>
          <a:xfrm>
            <a:off x="381000" y="0"/>
            <a:ext cx="609600"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C2AE">
              <a:alpha val="54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6" name="Rectangle 11"/>
          <p:cNvSpPr/>
          <p:nvPr/>
        </p:nvSpPr>
        <p:spPr>
          <a:xfrm>
            <a:off x="276225" y="0"/>
            <a:ext cx="104775"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D9CD">
              <a:alpha val="36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7" name="Rectangle 13"/>
          <p:cNvSpPr/>
          <p:nvPr/>
        </p:nvSpPr>
        <p:spPr>
          <a:xfrm>
            <a:off x="990600" y="0"/>
            <a:ext cx="180975"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D9CD">
              <a:alpha val="70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8" name="Rectangle 18"/>
          <p:cNvSpPr/>
          <p:nvPr/>
        </p:nvSpPr>
        <p:spPr>
          <a:xfrm>
            <a:off x="1141413" y="0"/>
            <a:ext cx="230187"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EDE8">
              <a:alpha val="71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39" name="Straight Connector 10"/>
          <p:cNvSpPr/>
          <p:nvPr/>
        </p:nvSpPr>
        <p:spPr>
          <a:xfrm flipH="1">
            <a:off x="106363" y="0"/>
            <a:ext cx="0" cy="6858000"/>
          </a:xfrm>
          <a:prstGeom prst="line">
            <a:avLst/>
          </a:prstGeom>
          <a:noFill/>
          <a:ln w="57240">
            <a:solidFill>
              <a:srgbClr val="FEC2AE">
                <a:alpha val="73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0" name="Straight Connector 17"/>
          <p:cNvSpPr/>
          <p:nvPr/>
        </p:nvSpPr>
        <p:spPr>
          <a:xfrm flipH="1">
            <a:off x="914400" y="0"/>
            <a:ext cx="0" cy="6858000"/>
          </a:xfrm>
          <a:prstGeom prst="line">
            <a:avLst/>
          </a:prstGeom>
          <a:noFill/>
          <a:ln w="57240">
            <a:solidFill>
              <a:srgbClr val="FEEDE8">
                <a:alpha val="83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1" name="Straight Connector 19"/>
          <p:cNvSpPr/>
          <p:nvPr/>
        </p:nvSpPr>
        <p:spPr>
          <a:xfrm flipH="1">
            <a:off x="854075" y="0"/>
            <a:ext cx="0" cy="6858000"/>
          </a:xfrm>
          <a:prstGeom prst="line">
            <a:avLst/>
          </a:prstGeom>
          <a:noFill/>
          <a:ln w="5724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2" name="Straight Connector 15"/>
          <p:cNvSpPr/>
          <p:nvPr/>
        </p:nvSpPr>
        <p:spPr>
          <a:xfrm flipH="1">
            <a:off x="1727200" y="0"/>
            <a:ext cx="0" cy="6858000"/>
          </a:xfrm>
          <a:prstGeom prst="line">
            <a:avLst/>
          </a:prstGeom>
          <a:noFill/>
          <a:ln w="28440">
            <a:solidFill>
              <a:srgbClr val="FEC2AE">
                <a:alpha val="82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3" name="Straight Connector 14"/>
          <p:cNvSpPr/>
          <p:nvPr/>
        </p:nvSpPr>
        <p:spPr>
          <a:xfrm flipH="1">
            <a:off x="1066800" y="0"/>
            <a:ext cx="0" cy="6858000"/>
          </a:xfrm>
          <a:prstGeom prst="line">
            <a:avLst/>
          </a:prstGeom>
          <a:noFill/>
          <a:ln w="936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4" name="Straight Connector 21"/>
          <p:cNvSpPr/>
          <p:nvPr/>
        </p:nvSpPr>
        <p:spPr>
          <a:xfrm flipH="1">
            <a:off x="9113838" y="0"/>
            <a:ext cx="0" cy="6858000"/>
          </a:xfrm>
          <a:prstGeom prst="line">
            <a:avLst/>
          </a:prstGeom>
          <a:noFill/>
          <a:ln w="5724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5" name="Rectangle 26"/>
          <p:cNvSpPr/>
          <p:nvPr/>
        </p:nvSpPr>
        <p:spPr>
          <a:xfrm>
            <a:off x="1219200" y="0"/>
            <a:ext cx="76200"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C2AE">
              <a:alpha val="51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6" name="Oval 20"/>
          <p:cNvSpPr/>
          <p:nvPr/>
        </p:nvSpPr>
        <p:spPr>
          <a:xfrm>
            <a:off x="609600" y="3429000"/>
            <a:ext cx="1295400" cy="1295400"/>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7" name="Oval 22"/>
          <p:cNvSpPr/>
          <p:nvPr/>
        </p:nvSpPr>
        <p:spPr>
          <a:xfrm>
            <a:off x="1309688" y="4867275"/>
            <a:ext cx="641350" cy="641350"/>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8" name="Oval 23"/>
          <p:cNvSpPr/>
          <p:nvPr/>
        </p:nvSpPr>
        <p:spPr>
          <a:xfrm>
            <a:off x="1090613" y="5500688"/>
            <a:ext cx="138112" cy="136525"/>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49" name="Oval 25"/>
          <p:cNvSpPr/>
          <p:nvPr/>
        </p:nvSpPr>
        <p:spPr>
          <a:xfrm>
            <a:off x="1663700" y="5788025"/>
            <a:ext cx="274638" cy="274638"/>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50" name="Oval 24"/>
          <p:cNvSpPr/>
          <p:nvPr/>
        </p:nvSpPr>
        <p:spPr>
          <a:xfrm>
            <a:off x="1905000" y="4495800"/>
            <a:ext cx="365125" cy="365125"/>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1051" name="Slide Number Placeholder 28"/>
          <p:cNvSpPr txBox="1">
            <a:spLocks noGrp="1"/>
          </p:cNvSpPr>
          <p:nvPr>
            <p:ph type="sldNum" sz="quarter" idx="4"/>
          </p:nvPr>
        </p:nvSpPr>
        <p:spPr>
          <a:xfrm>
            <a:off x="1325520" y="4928760"/>
            <a:ext cx="609120" cy="517319"/>
          </a:xfrm>
          <a:prstGeom prst="rect">
            <a:avLst/>
          </a:prstGeom>
          <a:noFill/>
          <a:ln>
            <a:noFill/>
          </a:ln>
        </p:spPr>
        <p:txBody>
          <a:bodyPr wrap="square" lIns="90000" tIns="45000" rIns="90000" bIns="45000" anchor="t" anchorCtr="0">
            <a:noAutofit/>
          </a:bodyPr>
          <a:lstStyle>
            <a:defPPr>
              <a:defRPr lang="en-US"/>
            </a:defPPr>
            <a:lvl1pPr marL="0" marR="0" lvl="0" indent="0" algn="l" defTabSz="914400" rtl="0" eaLnBrk="1" fontAlgn="base" hangingPunct="1">
              <a:lnSpc>
                <a:spcPct val="100000"/>
              </a:lnSpc>
              <a:spcBef>
                <a:spcPct val="0"/>
              </a:spcBef>
              <a:spcAft>
                <a:spcPct val="0"/>
              </a:spcAft>
              <a:buClrTx/>
              <a:buSzTx/>
              <a:buFontTx/>
              <a:buNone/>
              <a:defRPr kumimoji="0" lang="en-IN" sz="1800" b="0" i="0" u="none" strike="noStrike" kern="1200" spc="0" baseline="0">
                <a:solidFill>
                  <a:srgbClr val="000000"/>
                </a:solidFill>
                <a:effectLst/>
                <a:latin typeface="Century Schoolbook" pitchFamily="18"/>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B2134C3E-5F30-415D-AF6D-1CF94A86058F}"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1052" name="Text Placeholder 27" title=""/>
          <p:cNvSpPr txBox="1">
            <a:spLocks noGrp="1"/>
          </p:cNvSpPr>
          <p:nvPr>
            <p:ph type="body" idx="1"/>
          </p:nvPr>
        </p:nvSpPr>
        <p:spPr>
          <a:xfrm>
            <a:off x="457200" y="1604963"/>
            <a:ext cx="8229600" cy="4525962"/>
          </a:xfrm>
          <a:prstGeom prst="rect">
            <a:avLst/>
          </a:prstGeom>
          <a:noFill/>
          <a:ln>
            <a:noFill/>
            <a:miter lim="800000"/>
          </a:ln>
        </p:spPr>
        <p:txBody>
          <a:bodyPr lIns="0" tIns="0" rIns="0" bIns="0">
            <a:noAutofit/>
          </a:bodyPr>
          <a:lstStyle>
            <a:lvl1pPr marL="0" indent="0" algn="l" defTabSz="914400" rtl="0" eaLnBrk="0" fontAlgn="base" hangingPunct="1">
              <a:lnSpc>
                <a:spcPct val="100000"/>
              </a:lnSpc>
              <a:spcBef>
                <a:spcPct val="0"/>
              </a:spcBef>
              <a:spcAft>
                <a:spcPts val="1417"/>
              </a:spcAft>
              <a:buClrTx/>
              <a:buSzTx/>
              <a:buFontTx/>
              <a:buNone/>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685800" indent="-228600" algn="l" defTabSz="914400" rtl="0" eaLnBrk="1" fontAlgn="base" latinLnBrk="0" hangingPunct="1">
              <a:lnSpc>
                <a:spcPct val="90000"/>
              </a:lnSpc>
              <a:spcBef>
                <a:spcPts val="500"/>
              </a:spcBef>
              <a:spcAft>
                <a:spcPct val="0"/>
              </a:spcAft>
              <a:buClrTx/>
              <a:buSzTx/>
              <a:buFont typeface="Arial" pitchFamily="34" charset="0"/>
              <a:buChar char="•"/>
              <a:defRPr kumimoji="0" lang="en-US" altLang="en-US" sz="24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90000"/>
              </a:lnSpc>
              <a:spcBef>
                <a:spcPts val="500"/>
              </a:spcBef>
              <a:spcAft>
                <a:spcPct val="0"/>
              </a:spcAft>
              <a:buClrTx/>
              <a:buSzTx/>
              <a:buFont typeface="Arial" pitchFamily="34" charset="0"/>
              <a:buChar char="•"/>
              <a:defRPr kumimoji="0" lang="en-US" altLang="en-US" sz="20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90000"/>
              </a:lnSpc>
              <a:spcBef>
                <a:spcPts val="500"/>
              </a:spcBef>
              <a:spcAft>
                <a:spcPct val="0"/>
              </a:spcAft>
              <a:buClrTx/>
              <a:buSzTx/>
              <a:buFont typeface="Arial" pitchFamily="34" charset="0"/>
              <a:buChar char="•"/>
              <a:defRPr kumimoji="0" lang="en-US" altLang="en-US" sz="18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90000"/>
              </a:lnSpc>
              <a:spcBef>
                <a:spcPts val="500"/>
              </a:spcBef>
              <a:spcAft>
                <a:spcPct val="0"/>
              </a:spcAft>
              <a:buClrTx/>
              <a:buSzTx/>
              <a:buFont typeface="Arial" pitchFamily="34" charset="0"/>
              <a:buChar char="•"/>
              <a:defRPr kumimoji="0" lang="en-US"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spd="slow"/>
  <p:timing/>
  <p:txStyles>
    <p:titleStyle>
      <a:lvl1pPr marL="0" indent="0" algn="l" defTabSz="914400" rtl="0" eaLnBrk="0" fontAlgn="base" hangingPunct="1">
        <a:lnSpc>
          <a:spcPct val="100000"/>
        </a:lnSpc>
        <a:spcBef>
          <a:spcPct val="0"/>
        </a:spcBef>
        <a:spcAft>
          <a:spcPct val="0"/>
        </a:spcAft>
        <a:buClrTx/>
        <a:buSzTx/>
        <a:buFontTx/>
        <a:buNone/>
        <a:defRPr kumimoji="0" lang="en-US" sz="3000" b="1" i="0" u="none" strike="noStrike" kern="1200" spc="0" baseline="0">
          <a:ln>
            <a:noFill/>
          </a:ln>
          <a:solidFill>
            <a:srgbClr val="575F6D"/>
          </a:solidFill>
          <a:effectLst/>
          <a:latin typeface="Century Schoolbook"/>
          <a:ea typeface="Microsoft YaHei" pitchFamily="34" charset="-122"/>
          <a:cs typeface="Arial" pitchFamily="2"/>
        </a:defRPr>
      </a:lvl1pPr>
    </p:titleStyle>
    <p:bodyStyle>
      <a:lvl1pPr marL="0" indent="0" algn="l" defTabSz="914400" rtl="0" eaLnBrk="0" fontAlgn="base" hangingPunct="1">
        <a:lnSpc>
          <a:spcPct val="100000"/>
        </a:lnSpc>
        <a:spcBef>
          <a:spcPct val="0"/>
        </a:spcBef>
        <a:spcAft>
          <a:spcPts val="1417"/>
        </a:spcAft>
        <a:buClrTx/>
        <a:buSzTx/>
        <a:buFontTx/>
        <a:buNone/>
        <a:defRPr kumimoji="0" 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685800" indent="-228600" algn="l" defTabSz="914400" rtl="0" eaLnBrk="1" fontAlgn="base" latinLnBrk="0" hangingPunct="1">
        <a:lnSpc>
          <a:spcPct val="90000"/>
        </a:lnSpc>
        <a:spcBef>
          <a:spcPts val="500"/>
        </a:spcBef>
        <a:spcAft>
          <a:spcPct val="0"/>
        </a:spcAft>
        <a:buClrTx/>
        <a:buSzTx/>
        <a:buFont typeface="Arial" pitchFamily="34" charset="0"/>
        <a:buChar char="•"/>
        <a:defRPr kumimoji="0" sz="2400" b="0" i="0" u="none" kern="1200" baseline="0">
          <a:solidFill>
            <a:schemeClr val="tx1"/>
          </a:solidFill>
          <a:effectLst/>
          <a:latin typeface="+mn-lt"/>
          <a:ea typeface="+mn-ea"/>
          <a:cs typeface="+mn-cs"/>
        </a:defRPr>
      </a:lvl2pPr>
      <a:lvl3pPr marL="1143000" indent="-228600" algn="l" defTabSz="914400" rtl="0" eaLnBrk="1" fontAlgn="base" latinLnBrk="0" hangingPunct="1">
        <a:lnSpc>
          <a:spcPct val="90000"/>
        </a:lnSpc>
        <a:spcBef>
          <a:spcPts val="500"/>
        </a:spcBef>
        <a:spcAft>
          <a:spcPct val="0"/>
        </a:spcAft>
        <a:buClrTx/>
        <a:buSzTx/>
        <a:buFont typeface="Arial" pitchFamily="34" charset="0"/>
        <a:buChar char="•"/>
        <a:defRPr kumimoji="0" sz="2000" b="0" i="0" u="none" kern="1200" baseline="0">
          <a:solidFill>
            <a:schemeClr val="tx1"/>
          </a:solidFill>
          <a:effectLst/>
          <a:latin typeface="+mn-lt"/>
          <a:ea typeface="+mn-ea"/>
          <a:cs typeface="+mn-cs"/>
        </a:defRPr>
      </a:lvl3pPr>
      <a:lvl4pPr marL="1600200" indent="-228600" algn="l" defTabSz="914400" rtl="0" eaLnBrk="1" fontAlgn="base" latinLnBrk="0" hangingPunct="1">
        <a:lnSpc>
          <a:spcPct val="90000"/>
        </a:lnSpc>
        <a:spcBef>
          <a:spcPts val="500"/>
        </a:spcBef>
        <a:spcAft>
          <a:spcPct val="0"/>
        </a:spcAft>
        <a:buClrTx/>
        <a:buSzTx/>
        <a:buFont typeface="Arial" pitchFamily="34" charset="0"/>
        <a:buChar char="•"/>
        <a:defRPr kumimoji="0" sz="1800" b="0" i="0" u="none" kern="1200" baseline="0">
          <a:solidFill>
            <a:schemeClr val="tx1"/>
          </a:solidFill>
          <a:effectLst/>
          <a:latin typeface="+mn-lt"/>
          <a:ea typeface="+mn-ea"/>
          <a:cs typeface="+mn-cs"/>
        </a:defRPr>
      </a:lvl4pPr>
      <a:lvl5pPr marL="2057400" indent="-228600" algn="l" defTabSz="914400" rtl="0" eaLnBrk="1" fontAlgn="base" latinLnBrk="0" hangingPunct="1">
        <a:lnSpc>
          <a:spcPct val="90000"/>
        </a:lnSpc>
        <a:spcBef>
          <a:spcPts val="500"/>
        </a:spcBef>
        <a:spcAft>
          <a:spcPct val="0"/>
        </a:spcAft>
        <a:buClrTx/>
        <a:buSzTx/>
        <a:buFont typeface="Arial" pitchFamily="34" charset="0"/>
        <a:buChar char="•"/>
        <a:defRPr kumimoji="0"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FF"/>
        </a:solidFill>
      </p:bgPr>
    </p:bg>
    <p:spTree>
      <p:nvGrpSpPr>
        <p:cNvPr id="1" name="" title=""/>
        <p:cNvGrpSpPr/>
        <p:nvPr/>
      </p:nvGrpSpPr>
      <p:grpSpPr/>
      <p:sp>
        <p:nvSpPr>
          <p:cNvPr id="2050" name="Straight Connector 15"/>
          <p:cNvSpPr/>
          <p:nvPr/>
        </p:nvSpPr>
        <p:spPr>
          <a:xfrm flipH="1">
            <a:off x="8763000" y="0"/>
            <a:ext cx="0" cy="6858000"/>
          </a:xfrm>
          <a:prstGeom prst="line">
            <a:avLst/>
          </a:prstGeom>
          <a:noFill/>
          <a:ln w="38160">
            <a:solidFill>
              <a:srgbClr val="FEC2AE">
                <a:alpha val="93000"/>
              </a:srgbClr>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2051" name="Straight Connector 6"/>
          <p:cNvSpPr/>
          <p:nvPr/>
        </p:nvSpPr>
        <p:spPr>
          <a:xfrm flipH="1">
            <a:off x="76200" y="0"/>
            <a:ext cx="0" cy="6858000"/>
          </a:xfrm>
          <a:prstGeom prst="line">
            <a:avLst/>
          </a:prstGeom>
          <a:noFill/>
          <a:ln w="57240">
            <a:solidFill>
              <a:srgbClr val="FEC2AE"/>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2052" name="Straight Connector 8"/>
          <p:cNvSpPr/>
          <p:nvPr/>
        </p:nvSpPr>
        <p:spPr>
          <a:xfrm flipH="1">
            <a:off x="8991600" y="0"/>
            <a:ext cx="0" cy="6858000"/>
          </a:xfrm>
          <a:prstGeom prst="line">
            <a:avLst/>
          </a:prstGeom>
          <a:noFill/>
          <a:ln w="19080">
            <a:solidFill>
              <a:srgbClr val="FE8637"/>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2053" name="Rectangle 9"/>
          <p:cNvSpPr/>
          <p:nvPr/>
        </p:nvSpPr>
        <p:spPr>
          <a:xfrm>
            <a:off x="8839200" y="0"/>
            <a:ext cx="304800" cy="6858000"/>
          </a:xfrm>
          <a:custGeom>
            <a:gdLst>
              <a:gd name="f0" fmla="val 0"/>
              <a:gd name="f1" fmla="val 21600"/>
            </a:gd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C2AE">
              <a:alpha val="87000"/>
            </a:srgbClr>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2054" name="Straight Connector 10"/>
          <p:cNvSpPr/>
          <p:nvPr/>
        </p:nvSpPr>
        <p:spPr>
          <a:xfrm flipH="1">
            <a:off x="8915400" y="0"/>
            <a:ext cx="0" cy="6858000"/>
          </a:xfrm>
          <a:prstGeom prst="line">
            <a:avLst/>
          </a:prstGeom>
          <a:noFill/>
          <a:ln w="9360">
            <a:solidFill>
              <a:srgbClr val="FE8637"/>
            </a:solidFill>
            <a:prstDash val="solid"/>
            <a:round/>
          </a:ln>
        </p:spPr>
        <p:txBody>
          <a:bodyPr vert="horz" wrap="square" lIns="91440" tIns="45720" rIns="91440" bIns="45720" anchor="t" anchorCtr="1"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2055" name="Oval 11"/>
          <p:cNvSpPr/>
          <p:nvPr/>
        </p:nvSpPr>
        <p:spPr>
          <a:xfrm>
            <a:off x="8156575" y="5715000"/>
            <a:ext cx="547688" cy="547688"/>
          </a:xfrm>
          <a:custGeom>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E8637"/>
          </a:solidFill>
          <a:ln>
            <a:noFill/>
            <a:prstDash val="solid"/>
          </a:ln>
        </p:spPr>
        <p:txBody>
          <a:bodyPr vert="horz" wrap="square" lIns="90000" tIns="45000" rIns="90000" bIns="45000" anchor="ctr" anchorCtr="0" compatLnSpc="0">
            <a:noAutofit/>
          </a:bodyPr>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smtClean="0">
              <a:ln>
                <a:noFill/>
              </a:ln>
              <a:solidFill>
                <a:schemeClr val="tx1"/>
              </a:solidFill>
              <a:effectLst/>
              <a:uLnTx/>
              <a:uFillTx/>
              <a:latin typeface="Arial" pitchFamily="18"/>
              <a:ea typeface="Microsoft YaHei" pitchFamily="2"/>
              <a:cs typeface="Arial" pitchFamily="2"/>
            </a:endParaRPr>
          </a:p>
        </p:txBody>
      </p:sp>
      <p:sp>
        <p:nvSpPr>
          <p:cNvPr id="2056" name="Title 1" title=""/>
          <p:cNvSpPr txBox="1">
            <a:spLocks noGrp="1"/>
          </p:cNvSpPr>
          <p:nvPr>
            <p:ph type="title"/>
          </p:nvPr>
        </p:nvSpPr>
        <p:spPr>
          <a:xfrm>
            <a:off x="457200" y="274638"/>
            <a:ext cx="7467600" cy="1143000"/>
          </a:xfrm>
          <a:prstGeom prst="rect">
            <a:avLst/>
          </a:prstGeom>
          <a:noFill/>
          <a:ln>
            <a:noFill/>
            <a:miter lim="800000"/>
          </a:ln>
        </p:spPr>
        <p:txBody>
          <a:bodyPr lIns="90000" tIns="45000" rIns="90000" bIns="4500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a:r>
              <a:t>Click to edit the title text formatClick to edit Master title style</a:t>
            </a:r>
          </a:p>
        </p:txBody>
      </p:sp>
      <p:sp>
        <p:nvSpPr>
          <p:cNvPr id="2057" name="Content Placeholder 7"/>
          <p:cNvSpPr txBox="1">
            <a:spLocks noGrp="1"/>
          </p:cNvSpPr>
          <p:nvPr>
            <p:ph type="body" idx="1"/>
          </p:nvPr>
        </p:nvSpPr>
        <p:spPr>
          <a:xfrm>
            <a:off x="457200" y="1600200"/>
            <a:ext cx="7467119" cy="487332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8" name="Date Placeholder 6"/>
          <p:cNvSpPr txBox="1">
            <a:spLocks noGrp="1"/>
          </p:cNvSpPr>
          <p:nvPr>
            <p:ph type="dt" sz="half" idx="2"/>
          </p:nvPr>
        </p:nvSpPr>
        <p:spPr>
          <a:xfrm rot="5400000">
            <a:off x="7589700" y="1081980"/>
            <a:ext cx="2011320" cy="383760"/>
          </a:xfrm>
          <a:prstGeom prst="rect">
            <a:avLst/>
          </a:prstGeom>
          <a:noFill/>
          <a:ln>
            <a:noFill/>
          </a:ln>
        </p:spPr>
        <p:txBody>
          <a:bodyPr wrap="square" lIns="90000" tIns="45000" rIns="90000" bIns="45000" anchor="t" anchorCtr="0">
            <a:noAutofit/>
          </a:bodyPr>
          <a:lstStyle>
            <a:defPPr>
              <a:defRPr lang="en-US"/>
            </a:defPPr>
            <a:lvl1pPr marL="0" marR="0" lvl="0" indent="0" algn="l" defTabSz="914400" rtl="0" eaLnBrk="1" fontAlgn="base" hangingPunct="1">
              <a:lnSpc>
                <a:spcPct val="100000"/>
              </a:lnSpc>
              <a:spcBef>
                <a:spcPct val="0"/>
              </a:spcBef>
              <a:spcAft>
                <a:spcPct val="0"/>
              </a:spcAft>
              <a:buClrTx/>
              <a:buSzTx/>
              <a:buFontTx/>
              <a:buNone/>
              <a:defRPr kumimoji="0" lang="en-IN" sz="1800" b="0" i="0" u="none" strike="noStrike" kern="1200" spc="0" baseline="0">
                <a:solidFill>
                  <a:srgbClr val="000000"/>
                </a:solidFill>
                <a:effectLst/>
                <a:latin typeface="Century Schoolbook" pitchFamily="18"/>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F6D1FBF9-E5C8-4687-8FE6-23D9128D0687}" type="hfDateTime">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2059" name="Slide Number Placeholder 8"/>
          <p:cNvSpPr txBox="1">
            <a:spLocks noGrp="1"/>
          </p:cNvSpPr>
          <p:nvPr>
            <p:ph type="sldNum" sz="quarter" idx="4"/>
          </p:nvPr>
        </p:nvSpPr>
        <p:spPr>
          <a:xfrm>
            <a:off x="8129160" y="5734080"/>
            <a:ext cx="609120" cy="520919"/>
          </a:xfrm>
          <a:prstGeom prst="rect">
            <a:avLst/>
          </a:prstGeom>
          <a:noFill/>
          <a:ln>
            <a:noFill/>
          </a:ln>
        </p:spPr>
        <p:txBody>
          <a:bodyPr wrap="square" lIns="90000" tIns="45000" rIns="90000" bIns="45000" anchor="t" anchorCtr="0">
            <a:noAutofit/>
          </a:bodyPr>
          <a:lstStyle>
            <a:defPPr>
              <a:defRPr lang="en-US"/>
            </a:defPPr>
            <a:lvl1pPr marL="0" marR="0" lvl="0" indent="0" algn="l" defTabSz="914400" rtl="0" eaLnBrk="1" fontAlgn="base" hangingPunct="1">
              <a:lnSpc>
                <a:spcPct val="100000"/>
              </a:lnSpc>
              <a:spcBef>
                <a:spcPct val="0"/>
              </a:spcBef>
              <a:spcAft>
                <a:spcPct val="0"/>
              </a:spcAft>
              <a:buClrTx/>
              <a:buSzTx/>
              <a:buFontTx/>
              <a:buNone/>
              <a:defRPr kumimoji="0" lang="en-IN" sz="1800" b="0" i="0" u="none" strike="noStrike" kern="1200" spc="0" baseline="0">
                <a:solidFill>
                  <a:srgbClr val="000000"/>
                </a:solidFill>
                <a:effectLst/>
                <a:latin typeface="Century Schoolbook" pitchFamily="18"/>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1">
              <a:lnSpc>
                <a:spcPct val="100000"/>
              </a:lnSpc>
              <a:spcBef>
                <a:spcPct val="0"/>
              </a:spcBef>
              <a:spcAft>
                <a:spcPct val="0"/>
              </a:spcAft>
              <a:buClrTx/>
              <a:buSzTx/>
              <a:buFontTx/>
              <a:buNone/>
              <a:defRPr/>
            </a:pPr>
            <a:fld id="{8D5447E6-2E8A-48EB-84CF-ED3390944EE0}" type="slidenum">
              <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rPr>
              <a:pPr marL="0" marR="0" lvl="0" indent="0" algn="l" defTabSz="914400" rtl="0" eaLnBrk="1" fontAlgn="auto" latinLnBrk="0" hangingPunct="1">
                <a:lnSpc>
                  <a:spcPct val="100000"/>
                </a:lnSpc>
                <a:spcBef>
                  <a:spcPct val="0"/>
                </a:spcBef>
                <a:spcAft>
                  <a:spcPct val="0"/>
                </a:spcAft>
                <a:buClrTx/>
                <a:buSzTx/>
                <a:buFontTx/>
                <a:buNone/>
                <a:defRPr/>
              </a:pPr>
              <a:t>*</a:t>
            </a:fld>
            <a:endParaRPr kumimoji="0" lang="en-IN" sz="1800" b="0" i="0" u="none" strike="noStrike" kern="1200" cap="none" spc="0" normalizeH="0" baseline="0" noProof="0" smtClean="0">
              <a:ln>
                <a:noFill/>
              </a:ln>
              <a:solidFill>
                <a:srgbClr val="000000"/>
              </a:solidFill>
              <a:effectLst/>
              <a:uLnTx/>
              <a:uFillTx/>
              <a:latin typeface="Century Schoolbook" pitchFamily="18"/>
              <a:ea typeface="Lucida Sans Unicode" pitchFamily="2"/>
              <a:cs typeface="Tahoma" pitchFamily="2"/>
            </a:endParaRPr>
          </a:p>
        </p:txBody>
      </p:sp>
      <p:sp>
        <p:nvSpPr>
          <p:cNvPr id="2060" name="Footer Placeholder 9"/>
          <p:cNvSpPr txBox="1">
            <a:spLocks noGrp="1"/>
          </p:cNvSpPr>
          <p:nvPr>
            <p:ph type="ftr" sz="quarter" idx="3"/>
          </p:nvPr>
        </p:nvSpPr>
        <p:spPr>
          <a:xfrm rot="5400000">
            <a:off x="6990481" y="3737161"/>
            <a:ext cx="3200040" cy="365399"/>
          </a:xfrm>
          <a:prstGeom prst="rect">
            <a:avLst/>
          </a:prstGeom>
          <a:noFill/>
          <a:ln>
            <a:noFill/>
          </a:ln>
        </p:spPr>
        <p:txBody>
          <a:bodyPr wrap="square" lIns="90000" tIns="45000" rIns="90000" bIns="45000" anchor="t" anchorCtr="0">
            <a:noAutofit/>
          </a:bodyPr>
          <a:lstStyle>
            <a:defPPr>
              <a:defRPr lang="en-US"/>
            </a:defPPr>
            <a:lvl1pPr marL="0" lvl="0" indent="0" algn="l" defTabSz="914400" rtl="0" eaLnBrk="1" fontAlgn="base" hangingPunct="0">
              <a:lnSpc>
                <a:spcPct val="100000"/>
              </a:lnSpc>
              <a:spcBef>
                <a:spcPct val="0"/>
              </a:spcBef>
              <a:spcAft>
                <a:spcPct val="0"/>
              </a:spcAft>
              <a:buClrTx/>
              <a:buSzTx/>
              <a:buFontTx/>
              <a:buNone/>
              <a:defRPr kumimoji="0" lang="en-IN" sz="2400" b="0" i="0" u="none" kern="1200" baseline="0">
                <a:solidFill>
                  <a:schemeClr val="tx1"/>
                </a:solidFill>
                <a:effectLst/>
                <a:latin typeface="Times New Roman" pitchFamily="18" charset="0"/>
                <a:ea typeface="Lucida Sans Unicode" pitchFamily="2"/>
                <a:cs typeface="Tahoma" pitchFamily="2"/>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l" defTabSz="914400" rtl="0" eaLnBrk="1" fontAlgn="auto" latinLnBrk="0" hangingPunct="0">
              <a:lnSpc>
                <a:spcPct val="100000"/>
              </a:lnSpc>
              <a:spcBef>
                <a:spcPct val="0"/>
              </a:spcBef>
              <a:spcAft>
                <a:spcPct val="0"/>
              </a:spcAft>
              <a:buClrTx/>
              <a:buSzTx/>
              <a:buFontTx/>
              <a:buNone/>
              <a:defRPr/>
            </a:pPr>
            <a:endParaRPr kumimoji="0" lang="en-IN" sz="2400" b="0" i="0" u="none" strike="noStrike" kern="1200" cap="none" spc="0" normalizeH="0" baseline="0" noProof="0" smtClean="0">
              <a:ln>
                <a:noFill/>
              </a:ln>
              <a:solidFill>
                <a:schemeClr val="tx1"/>
              </a:solidFill>
              <a:effectLst/>
              <a:uLnTx/>
              <a:uFillTx/>
              <a:latin typeface="Times New Roman" pitchFamily="18" charset="0"/>
              <a:ea typeface="Lucida Sans Unicode" pitchFamily="2"/>
              <a:cs typeface="Tahoma" pitchFamily="2"/>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spd="slow"/>
  <p:timing/>
  <p:txStyles>
    <p:titleStyle>
      <a:lvl1pPr marL="0" indent="0" algn="l" defTabSz="914400" rtl="0" eaLnBrk="0" fontAlgn="base" hangingPunct="1">
        <a:lnSpc>
          <a:spcPct val="100000"/>
        </a:lnSpc>
        <a:spcBef>
          <a:spcPct val="0"/>
        </a:spcBef>
        <a:spcAft>
          <a:spcPct val="0"/>
        </a:spcAft>
        <a:buClrTx/>
        <a:buSzTx/>
        <a:buFontTx/>
        <a:buNone/>
        <a:defRPr kumimoji="0" lang="en-US" sz="3000" b="0" i="0" u="none" strike="noStrike" kern="1200" spc="0" baseline="0">
          <a:ln>
            <a:noFill/>
          </a:ln>
          <a:solidFill>
            <a:srgbClr val="575F6D"/>
          </a:solidFill>
          <a:effectLst/>
          <a:latin typeface="Century Schoolbook"/>
          <a:ea typeface="Microsoft YaHei" pitchFamily="34" charset="-122"/>
          <a:cs typeface="Arial" pitchFamily="2"/>
        </a:defRPr>
      </a:lvl1pPr>
    </p:titleStyle>
    <p:bodyStyle>
      <a:lvl1pPr marL="0" lvl="0" indent="0" algn="l" defTabSz="914400" rtl="0" eaLnBrk="0" fontAlgn="base" hangingPunct="1">
        <a:lnSpc>
          <a:spcPct val="100000"/>
        </a:lnSpc>
        <a:spcBef>
          <a:spcPct val="0"/>
        </a:spcBef>
        <a:spcAft>
          <a:spcPts val="1417"/>
        </a:spcAft>
        <a:buClrTx/>
        <a:buSzPct val="45000"/>
        <a:buFont typeface="StarSymbol"/>
        <a:buChar char="●"/>
        <a:defRPr kumimoji="0" 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0" lvl="1" indent="0" algn="l" defTabSz="914400" rtl="0" eaLnBrk="0" fontAlgn="base" hangingPunct="1">
        <a:lnSpc>
          <a:spcPct val="100000"/>
        </a:lnSpc>
        <a:spcBef>
          <a:spcPct val="0"/>
        </a:spcBef>
        <a:spcAft>
          <a:spcPts val="1417"/>
        </a:spcAft>
        <a:buClrTx/>
        <a:buSzPct val="75000"/>
        <a:buFont typeface="StarSymbol"/>
        <a:buChar char="–"/>
        <a:defRPr kumimoji="0" lang="en-US" sz="2400" b="0" i="0" u="none" strike="noStrike" kern="1200" spc="0" baseline="0">
          <a:ln>
            <a:noFill/>
          </a:ln>
          <a:solidFill>
            <a:srgbClr val="000000"/>
          </a:solidFill>
          <a:effectLst/>
          <a:latin typeface="Century Schoolbook" pitchFamily="18"/>
          <a:ea typeface="Microsoft YaHei" pitchFamily="2"/>
          <a:cs typeface="Arial" pitchFamily="2"/>
        </a:defRPr>
      </a:lvl2pPr>
      <a:lvl3pPr marL="0" lvl="2" indent="0" algn="l" defTabSz="914400" rtl="0" eaLnBrk="0" fontAlgn="base" hangingPunct="1">
        <a:lnSpc>
          <a:spcPct val="100000"/>
        </a:lnSpc>
        <a:spcBef>
          <a:spcPct val="0"/>
        </a:spcBef>
        <a:spcAft>
          <a:spcPts val="1417"/>
        </a:spcAft>
        <a:buClrTx/>
        <a:buSzPct val="45000"/>
        <a:buFont typeface="StarSymbol"/>
        <a:buChar char="●"/>
        <a:defRPr kumimoji="0" lang="en-US" sz="2400" b="0" i="0" u="none" strike="noStrike" kern="1200" spc="0" baseline="0">
          <a:ln>
            <a:noFill/>
          </a:ln>
          <a:solidFill>
            <a:srgbClr val="000000"/>
          </a:solidFill>
          <a:effectLst/>
          <a:latin typeface="Century Schoolbook" pitchFamily="18"/>
          <a:ea typeface="Microsoft YaHei" pitchFamily="2"/>
          <a:cs typeface="Arial" pitchFamily="2"/>
        </a:defRPr>
      </a:lvl3pPr>
      <a:lvl4pPr marL="0" lvl="3" indent="0" algn="l" defTabSz="914400" rtl="0" eaLnBrk="0" fontAlgn="base" hangingPunct="1">
        <a:lnSpc>
          <a:spcPct val="100000"/>
        </a:lnSpc>
        <a:spcBef>
          <a:spcPct val="0"/>
        </a:spcBef>
        <a:spcAft>
          <a:spcPts val="1417"/>
        </a:spcAft>
        <a:buClrTx/>
        <a:buSzPct val="75000"/>
        <a:buFont typeface="StarSymbol"/>
        <a:buChar char="–"/>
        <a:defRPr kumimoji="0" lang="en-US" sz="2400" b="0" i="0" u="none" strike="noStrike" kern="1200" spc="0" baseline="0">
          <a:ln>
            <a:noFill/>
          </a:ln>
          <a:solidFill>
            <a:srgbClr val="000000"/>
          </a:solidFill>
          <a:effectLst/>
          <a:latin typeface="Century Schoolbook" pitchFamily="18"/>
          <a:ea typeface="Microsoft YaHei" pitchFamily="2"/>
          <a:cs typeface="Arial" pitchFamily="2"/>
        </a:defRPr>
      </a:lvl4pPr>
      <a:lvl5pPr marL="0" lvl="4" indent="0" algn="l" defTabSz="914400" rtl="0" eaLnBrk="0" fontAlgn="base" hangingPunct="1">
        <a:lnSpc>
          <a:spcPct val="100000"/>
        </a:lnSpc>
        <a:spcBef>
          <a:spcPct val="0"/>
        </a:spcBef>
        <a:spcAft>
          <a:spcPts val="1417"/>
        </a:spcAft>
        <a:buClrTx/>
        <a:buSzPct val="45000"/>
        <a:buFont typeface="StarSymbol"/>
        <a:buChar char="●"/>
        <a:defRPr kumimoji="0" lang="en-US" sz="2400" b="0" i="0" u="none" strike="noStrike" kern="1200" spc="0" baseline="0">
          <a:ln>
            <a:noFill/>
          </a:ln>
          <a:solidFill>
            <a:srgbClr val="000000"/>
          </a:solidFill>
          <a:effectLst/>
          <a:latin typeface="Century Schoolbook" pitchFamily="18"/>
          <a:ea typeface="Microsoft YaHei" pitchFamily="2"/>
          <a:cs typeface="Arial" pitchFamily="2"/>
        </a:defRPr>
      </a:lvl5pPr>
      <a:lvl6pPr lvl="5" algn="l" rtl="0" hangingPunct="1">
        <a:spcBef>
          <a:spcPct val="0"/>
        </a:spcBef>
        <a:spcAft>
          <a:spcPts val="1417"/>
        </a:spcAft>
        <a:buSzPct val="45000"/>
        <a:buFont typeface="StarSymbol"/>
        <a:buChar char="●"/>
        <a:defRPr lang="en-US" sz="2400" b="0" i="0" u="none" strike="noStrike" kern="1200" spc="0">
          <a:ln>
            <a:noFill/>
          </a:ln>
          <a:solidFill>
            <a:srgbClr val="000000"/>
          </a:solidFill>
          <a:latin typeface="Century Schoolbook" pitchFamily="18"/>
          <a:ea typeface="Microsoft YaHei" pitchFamily="2"/>
          <a:cs typeface="Arial" pitchFamily="2"/>
        </a:defRPr>
      </a:lvl6pPr>
      <a:lvl7pPr lvl="6" algn="l" rtl="0" hangingPunct="1">
        <a:spcBef>
          <a:spcPct val="0"/>
        </a:spcBef>
        <a:spcAft>
          <a:spcPts val="1417"/>
        </a:spcAft>
        <a:buSzPct val="45000"/>
        <a:buFont typeface="StarSymbol"/>
        <a:buChar char="●"/>
        <a:defRPr lang="en-US" sz="2400" b="0" i="0" u="none" strike="noStrike" kern="1200" spc="0">
          <a:ln>
            <a:noFill/>
          </a:ln>
          <a:solidFill>
            <a:srgbClr val="000000"/>
          </a:solidFill>
          <a:latin typeface="Century Schoolbook" pitchFamily="18"/>
          <a:ea typeface="Microsoft YaHei" pitchFamily="2"/>
          <a:cs typeface="Arial" pitchFamily="2"/>
        </a:defRPr>
      </a:lvl7pPr>
      <a:lvl8pPr lvl="7" algn="l" rtl="0" hangingPunct="1">
        <a:spcBef>
          <a:spcPct val="0"/>
        </a:spcBef>
        <a:spcAft>
          <a:spcPts val="1417"/>
        </a:spcAft>
        <a:buSzPct val="45000"/>
        <a:buFont typeface="StarSymbol"/>
        <a:buChar char="●"/>
        <a:defRPr lang="en-US" sz="2400" b="0" i="0" u="none" strike="noStrike" kern="1200" spc="0">
          <a:ln>
            <a:noFill/>
          </a:ln>
          <a:solidFill>
            <a:srgbClr val="000000"/>
          </a:solidFill>
          <a:latin typeface="Century Schoolbook" pitchFamily="18"/>
          <a:ea typeface="Microsoft YaHei" pitchFamily="2"/>
          <a:cs typeface="Arial" pitchFamily="2"/>
        </a:defRPr>
      </a:lvl8pPr>
      <a:lvl9pPr marL="0" marR="0" lvl="0" indent="0" algn="l" rtl="0" hangingPunct="1">
        <a:spcBef>
          <a:spcPts val="601"/>
        </a:spcBef>
        <a:spcAft>
          <a:spcPts val="1417"/>
        </a:spcAft>
        <a:buClr>
          <a:srgbClr val="FE8637"/>
        </a:buClr>
        <a:buSzPct val="70000"/>
        <a:buFont typeface="Wingdings"/>
        <a:buChar char=""/>
        <a:defRPr lang="en-US" sz="2400" b="0" i="0" u="none" strike="noStrike" kern="1200" spc="0">
          <a:ln>
            <a:noFill/>
          </a:ln>
          <a:solidFill>
            <a:srgbClr val="000000"/>
          </a:solidFill>
          <a:latin typeface="Century Schoolbook" pitchFamily="18"/>
          <a:ea typeface="Microsoft YaHei" pitchFamily="2"/>
          <a:cs typeface="Arial" pitchFamily="2"/>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ADB8D1-6D8C-4608-B9E2-C4F998AC4346}" type="datetimeFigureOut">
              <a:rPr lang="en-US" smtClean="0"/>
              <a:t>20-Jan-22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EC1C77-061B-4B7E-A99A-FD36BD6D5894}" type="slidenum">
              <a:rPr lang="en-US" smtClean="0"/>
              <a:t>‹#›</a:t>
            </a:fld>
            <a:endParaRPr lang="en-US"/>
          </a:p>
        </p:txBody>
      </p:sp>
    </p:spTree>
    <p:extLst>
      <p:ext uri="{BB962C8B-B14F-4D97-AF65-F5344CB8AC3E}">
        <p14:creationId xmlns:p14="http://schemas.microsoft.com/office/powerpoint/2010/main" val="190982039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www.webfx.com/analytics/glossary/what-is-google-analytics/" TargetMode="External" /><Relationship Id="rId3" Type="http://schemas.openxmlformats.org/officeDocument/2006/relationships/hyperlink" Target="https://www.webfx.com/blog/marketing/google-search-console/" TargetMode="External" /><Relationship Id="rId4" Type="http://schemas.openxmlformats.org/officeDocument/2006/relationships/hyperlink" Target="https://www.webfx.com/blog/marketing/what-is-google-ads/"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www.investopedia.com/terms/s/social-media.asp" TargetMode="External" /><Relationship Id="rId3" Type="http://schemas.openxmlformats.org/officeDocument/2006/relationships/hyperlink" Target="https://www.webfx.com/social-media/glossary/what-is-social-media-marketing/" TargetMode="External" /><Relationship Id="rId4" Type="http://schemas.openxmlformats.org/officeDocument/2006/relationships/hyperlink" Target="https://www.webfx.com/email-marketing/glossary/what-is-email-marketing/" TargetMode="External" /><Relationship Id="rId5" Type="http://schemas.openxmlformats.org/officeDocument/2006/relationships/hyperlink" Target="https://www.webfx.com/ppc/glossary/what-is-ppc/" TargetMode="External" /><Relationship Id="rId6" Type="http://schemas.openxmlformats.org/officeDocument/2006/relationships/hyperlink" Target="https://www.webfx.com/blog/marketing/seo-basics-what-is-seo/" TargetMode="Ex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hyperlink" Target="https://www.upgrad.com/blog/how-to-effectively-promote-your-brand-on-social-media/" TargetMode="Ex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6.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3.xml" /><Relationship Id="rId2" Type="http://schemas.openxmlformats.org/officeDocument/2006/relationships/notesSlide" Target="../notesSlides/notesSlide1.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2.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3.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5.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www.investopedia.com/terms/s/segment.asp" TargetMode="Ex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6.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7.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8.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9.xml" /><Relationship Id="rId3" Type="http://schemas.openxmlformats.org/officeDocument/2006/relationships/image" Target="../media/image4.jpe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84.xml" /><Relationship Id="rId2" Type="http://schemas.openxmlformats.org/officeDocument/2006/relationships/notesSlide" Target="../notesSlides/notesSlide10.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100.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101.xml" /><Relationship Id="rId2" Type="http://schemas.openxmlformats.org/officeDocument/2006/relationships/hyperlink" Target="https://en.wikipedia.org/wiki/Digital_content" TargetMode="External" /><Relationship Id="rId3" Type="http://schemas.openxmlformats.org/officeDocument/2006/relationships/hyperlink" Target="https://en.wikipedia.org/wiki/Product_lifecycle_management" TargetMode="Ex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101.xml" /><Relationship Id="rId2" Type="http://schemas.openxmlformats.org/officeDocument/2006/relationships/hyperlink" Target="https://en.wikipedia.org/wiki/E-commerce" TargetMode="External" /><Relationship Id="rId3" Type="http://schemas.openxmlformats.org/officeDocument/2006/relationships/hyperlink" Target="https://en.wikipedia.org/wiki/Publishing" TargetMode="Ex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101.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10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1.png"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101.xml" /><Relationship Id="rId2" Type="http://schemas.openxmlformats.org/officeDocument/2006/relationships/hyperlink" Target="https://www.bloomreach.com/en/blog/2019/07/omnichannel-commerce-for-business.html" TargetMode="Ex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01.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101.xml" /><Relationship Id="rId2" Type="http://schemas.openxmlformats.org/officeDocument/2006/relationships/hyperlink" Target="https://www.bloomreach.com/en/blog/2019/10/how-to-improve-customer-experience-with-data.html" TargetMode="Ex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101.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101.xml" /><Relationship Id="rId2" Type="http://schemas.openxmlformats.org/officeDocument/2006/relationships/hyperlink" Target="https://searchcontentmanagement.techtarget.com/definition/content-management-system-CMS" TargetMode="External" /><Relationship Id="rId3" Type="http://schemas.openxmlformats.org/officeDocument/2006/relationships/hyperlink" Target="https://searchcontentmanagement.techtarget.com/definition/What-is-digital-asset-management" TargetMode="External" /><Relationship Id="rId4" Type="http://schemas.openxmlformats.org/officeDocument/2006/relationships/hyperlink" Target="https://searchcontentmanagement.techtarget.com/definition/WordPress" TargetMode="External" /><Relationship Id="rId5" Type="http://schemas.openxmlformats.org/officeDocument/2006/relationships/hyperlink" Target="https://whatis.techtarget.com/definition/Joomla" TargetMode="External" /><Relationship Id="rId6" Type="http://schemas.openxmlformats.org/officeDocument/2006/relationships/hyperlink" Target="https://whatis.techtarget.com/definition/Drupal" TargetMode="Ex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101.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122.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123.xml" /><Relationship Id="rId2" Type="http://schemas.openxmlformats.org/officeDocument/2006/relationships/image" Target="../media/image5.jpeg" /><Relationship Id="rId3" Type="http://schemas.openxmlformats.org/officeDocument/2006/relationships/image" Target="../media/image6.png" /><Relationship Id="rId4" Type="http://schemas.openxmlformats.org/officeDocument/2006/relationships/image" Target="../media/image7.png" /><Relationship Id="rId5" Type="http://schemas.openxmlformats.org/officeDocument/2006/relationships/image" Target="../media/image8.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123.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150.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150.xml" /><Relationship Id="rId2" Type="http://schemas.openxmlformats.org/officeDocument/2006/relationships/hyperlink" Target="https://www.eology.net/wiki/user-experience" TargetMode="Externa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153.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150.xml" /><Relationship Id="rId2" Type="http://schemas.openxmlformats.org/officeDocument/2006/relationships/image" Target="../media/image9.png"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150.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150.xml" /><Relationship Id="rId2" Type="http://schemas.openxmlformats.org/officeDocument/2006/relationships/hyperlink" Target="https://www.eology.net/wiki/google-trends" TargetMode="External" /><Relationship Id="rId3" Type="http://schemas.openxmlformats.org/officeDocument/2006/relationships/image" Target="../media/image10.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150.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150.xml" /><Relationship Id="rId2" Type="http://schemas.openxmlformats.org/officeDocument/2006/relationships/image" Target="../media/image11.png"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176.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177.xml" /><Relationship Id="rId2" Type="http://schemas.openxmlformats.org/officeDocument/2006/relationships/hyperlink" Target="https://leadtoconversion.com/responsive-web-design-services/" TargetMode="Ex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177.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198.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199.xml" /><Relationship Id="rId2" Type="http://schemas.openxmlformats.org/officeDocument/2006/relationships/hyperlink" Target="https://www.ngdata.com/what-is-marketing-analytics/" TargetMode="External"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199.xml"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199.xml" /><Relationship Id="rId2" Type="http://schemas.openxmlformats.org/officeDocument/2006/relationships/hyperlink" Target="https://backlinko.com/google-ranking-factors" TargetMode="Externa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latin typeface="Algerian" panose="04020705040a02060702" pitchFamily="82" charset="0"/>
              </a:rPr>
              <a:t>Digital Marketing </a:t>
            </a:r>
            <a:endParaRPr lang="en-US">
              <a:latin typeface="Algerian" panose="04020705040a02060702" pitchFamily="82"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6382939"/>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Accurate campaign tracking and measurement</a:t>
            </a:r>
            <a:br>
              <a:rPr lang="en-US" smtClean="0"/>
            </a:br>
            <a:endParaRPr lang="en-US"/>
          </a:p>
        </p:txBody>
      </p:sp>
      <p:sp>
        <p:nvSpPr>
          <p:cNvPr id="3" name="Content Placeholder 2"/>
          <p:cNvSpPr>
            <a:spLocks noGrp="1"/>
          </p:cNvSpPr>
          <p:nvPr>
            <p:ph idx="1"/>
          </p:nvPr>
        </p:nvSpPr>
        <p:spPr/>
        <p:txBody>
          <a:bodyPr/>
          <a:lstStyle/>
          <a:p>
            <a:r>
              <a:rPr lang="en-US"/>
              <a:t>Online marketing solves a traditional marketing problem — tracking.</a:t>
            </a:r>
          </a:p>
          <a:p>
            <a:r>
              <a:rPr lang="en-US"/>
              <a:t>With traditional marketing, it’s difficult to track whether someone found your business via a billboard, radio ad, or newspaper feature.</a:t>
            </a:r>
          </a:p>
          <a:p>
            <a:r>
              <a:rPr lang="en-US"/>
              <a:t>It’s easy to track the performance and results of digital marketing.</a:t>
            </a:r>
          </a:p>
          <a:p>
            <a:r>
              <a:rPr lang="en-US"/>
              <a:t>Tools like </a:t>
            </a:r>
            <a:r>
              <a:rPr lang="en-US">
                <a:hlinkClick r:id="rId2"/>
              </a:rPr>
              <a:t>Google Analytics</a:t>
            </a:r>
            <a:r>
              <a:rPr lang="en-US"/>
              <a:t>, </a:t>
            </a:r>
            <a:r>
              <a:rPr lang="en-US">
                <a:hlinkClick r:id="rId3"/>
              </a:rPr>
              <a:t>Google Search Console</a:t>
            </a:r>
            <a:r>
              <a:rPr lang="en-US"/>
              <a:t>, and </a:t>
            </a:r>
            <a:r>
              <a:rPr lang="en-US">
                <a:hlinkClick r:id="rId4"/>
              </a:rPr>
              <a:t>Google Ads</a:t>
            </a:r>
            <a:r>
              <a:rPr lang="en-US"/>
              <a:t> make monitoring your strategy easy. With Google Analytics, for example, you can track website traffic, user behavior, and website conversions</a:t>
            </a:r>
          </a:p>
          <a:p>
            <a:endParaRPr lang="en-US"/>
          </a:p>
        </p:txBody>
      </p:sp>
    </p:spTree>
    <p:extLst>
      <p:ext uri="{BB962C8B-B14F-4D97-AF65-F5344CB8AC3E}">
        <p14:creationId xmlns:p14="http://schemas.microsoft.com/office/powerpoint/2010/main" val="4104811567"/>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Continuous campaign performance feedback</a:t>
            </a:r>
            <a:br>
              <a:rPr lang="en-US" smtClean="0"/>
            </a:br>
            <a:endParaRPr lang="en-US"/>
          </a:p>
        </p:txBody>
      </p:sp>
      <p:sp>
        <p:nvSpPr>
          <p:cNvPr id="3" name="Content Placeholder 2"/>
          <p:cNvSpPr>
            <a:spLocks noGrp="1"/>
          </p:cNvSpPr>
          <p:nvPr>
            <p:ph idx="1"/>
          </p:nvPr>
        </p:nvSpPr>
        <p:spPr/>
        <p:txBody>
          <a:bodyPr/>
          <a:lstStyle/>
          <a:p>
            <a:r>
              <a:rPr lang="en-US"/>
              <a:t>Making digital marketing a part of your business strategy also gives you access to a marketing approach </a:t>
            </a:r>
            <a:endParaRPr lang="en-US" smtClean="0"/>
          </a:p>
          <a:p>
            <a:r>
              <a:rPr lang="en-US"/>
              <a:t>T</a:t>
            </a:r>
            <a:r>
              <a:rPr lang="en-US" smtClean="0"/>
              <a:t>hat </a:t>
            </a:r>
            <a:r>
              <a:rPr lang="en-US"/>
              <a:t>provides constant feedback on your campaign’s performance, whether it’s your SEO strategy or PPC ads.</a:t>
            </a:r>
          </a:p>
        </p:txBody>
      </p:sp>
    </p:spTree>
    <p:extLst>
      <p:ext uri="{BB962C8B-B14F-4D97-AF65-F5344CB8AC3E}">
        <p14:creationId xmlns:p14="http://schemas.microsoft.com/office/powerpoint/2010/main" val="4105050080"/>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Digital vs Real Marketing </a:t>
            </a:r>
            <a:endParaRPr lang="en-US"/>
          </a:p>
        </p:txBody>
      </p:sp>
      <p:sp>
        <p:nvSpPr>
          <p:cNvPr id="4" name="Content Placeholder 3"/>
          <p:cNvSpPr>
            <a:spLocks noGrp="1"/>
          </p:cNvSpPr>
          <p:nvPr>
            <p:ph idx="1"/>
          </p:nvPr>
        </p:nvSpPr>
        <p:spPr/>
        <p:txBody>
          <a:bodyPr>
            <a:normAutofit fontScale="77500" lnSpcReduction="20000"/>
          </a:bodyPr>
          <a:lstStyle/>
          <a:p>
            <a:pPr marL="0" indent="0">
              <a:buNone/>
            </a:pPr>
            <a:r>
              <a:rPr lang="en-US"/>
              <a:t>Traditional </a:t>
            </a:r>
            <a:r>
              <a:rPr lang="en-US" smtClean="0"/>
              <a:t>Marketing (Real Marketing)</a:t>
            </a:r>
          </a:p>
          <a:p>
            <a:pPr fontAlgn="base"/>
            <a:r>
              <a:rPr lang="en-US" smtClean="0"/>
              <a:t>Traditional </a:t>
            </a:r>
            <a:r>
              <a:rPr lang="en-US"/>
              <a:t>marketing is any form of marketing that reaches a user through offline mediums, without the use of the internet. Before the advent of the internet in the 1990s, only this type of marketing was used for decades. Some common traditional marketing methods include –</a:t>
            </a:r>
          </a:p>
          <a:p>
            <a:pPr fontAlgn="base"/>
            <a:r>
              <a:rPr lang="en-US" err="1"/>
              <a:t>Tv commercials</a:t>
            </a:r>
          </a:p>
          <a:p>
            <a:pPr fontAlgn="base"/>
            <a:r>
              <a:rPr lang="en-US"/>
              <a:t>Radio Commercials</a:t>
            </a:r>
          </a:p>
          <a:p>
            <a:pPr fontAlgn="base"/>
            <a:r>
              <a:rPr lang="en-US"/>
              <a:t>Magazines</a:t>
            </a:r>
          </a:p>
          <a:p>
            <a:pPr fontAlgn="base"/>
            <a:r>
              <a:rPr lang="en-US"/>
              <a:t>Newspapers</a:t>
            </a:r>
          </a:p>
          <a:p>
            <a:pPr fontAlgn="base"/>
            <a:r>
              <a:rPr lang="en-US"/>
              <a:t>Billboards</a:t>
            </a:r>
          </a:p>
          <a:p>
            <a:pPr fontAlgn="base"/>
            <a:r>
              <a:rPr lang="en-US"/>
              <a:t>Flyers and posters</a:t>
            </a:r>
          </a:p>
          <a:p>
            <a:pPr fontAlgn="base"/>
            <a:r>
              <a:rPr lang="en-US"/>
              <a:t>Tele-marketing</a:t>
            </a:r>
          </a:p>
          <a:p>
            <a:pPr fontAlgn="base"/>
            <a:r>
              <a:rPr lang="en-US"/>
              <a:t>Direct mailers, coupons</a:t>
            </a:r>
          </a:p>
          <a:p>
            <a:endParaRPr lang="en-US"/>
          </a:p>
          <a:p>
            <a:endParaRPr lang="en-US"/>
          </a:p>
        </p:txBody>
      </p:sp>
    </p:spTree>
    <p:extLst>
      <p:ext uri="{BB962C8B-B14F-4D97-AF65-F5344CB8AC3E}">
        <p14:creationId xmlns:p14="http://schemas.microsoft.com/office/powerpoint/2010/main" val="2317369264"/>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Digital Marketing</a:t>
            </a:r>
            <a:endParaRPr lang="en-US"/>
          </a:p>
        </p:txBody>
      </p:sp>
      <p:sp>
        <p:nvSpPr>
          <p:cNvPr id="3" name="Content Placeholder 2"/>
          <p:cNvSpPr>
            <a:spLocks noGrp="1"/>
          </p:cNvSpPr>
          <p:nvPr>
            <p:ph idx="1"/>
          </p:nvPr>
        </p:nvSpPr>
        <p:spPr/>
        <p:txBody>
          <a:bodyPr/>
          <a:lstStyle/>
          <a:p>
            <a:r>
              <a:rPr lang="en-US"/>
              <a:t>Digital Marketing is modern way of marketing Technique</a:t>
            </a:r>
            <a:r>
              <a:rPr lang="en-US" smtClean="0"/>
              <a:t>.</a:t>
            </a:r>
          </a:p>
          <a:p>
            <a:r>
              <a:rPr lang="en-US" smtClean="0"/>
              <a:t>In </a:t>
            </a:r>
            <a:r>
              <a:rPr lang="en-US"/>
              <a:t>which we promoting, selling products and services by online marketing. </a:t>
            </a:r>
            <a:endParaRPr lang="en-US" smtClean="0"/>
          </a:p>
          <a:p>
            <a:r>
              <a:rPr lang="en-US" smtClean="0"/>
              <a:t>It </a:t>
            </a:r>
            <a:r>
              <a:rPr lang="en-US"/>
              <a:t>also refers to the Marketing of any kind of business through digital media and devices such as </a:t>
            </a:r>
            <a:endParaRPr lang="en-US" smtClean="0"/>
          </a:p>
          <a:p>
            <a:r>
              <a:rPr lang="en-US" smtClean="0"/>
              <a:t>Google</a:t>
            </a:r>
            <a:r>
              <a:rPr lang="en-US"/>
              <a:t>, </a:t>
            </a:r>
            <a:endParaRPr lang="en-US" smtClean="0"/>
          </a:p>
          <a:p>
            <a:r>
              <a:rPr lang="en-US" smtClean="0"/>
              <a:t>Facebook</a:t>
            </a:r>
            <a:r>
              <a:rPr lang="en-US"/>
              <a:t>, </a:t>
            </a:r>
            <a:endParaRPr lang="en-US" smtClean="0"/>
          </a:p>
          <a:p>
            <a:r>
              <a:rPr lang="en-US" smtClean="0"/>
              <a:t>Instagram,</a:t>
            </a:r>
          </a:p>
          <a:p>
            <a:r>
              <a:rPr lang="en-US" smtClean="0"/>
              <a:t> </a:t>
            </a:r>
            <a:r>
              <a:rPr lang="en-US" err="1"/>
              <a:t>youtube..etc. </a:t>
            </a:r>
          </a:p>
        </p:txBody>
      </p:sp>
    </p:spTree>
    <p:extLst>
      <p:ext uri="{BB962C8B-B14F-4D97-AF65-F5344CB8AC3E}">
        <p14:creationId xmlns:p14="http://schemas.microsoft.com/office/powerpoint/2010/main" val="437369018"/>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a:bodyPr>
          <a:lstStyle/>
          <a:p>
            <a:r>
              <a:rPr lang="en-US" sz="4000" smtClean="0"/>
              <a:t>Example of TM &amp; DM</a:t>
            </a:r>
            <a:endParaRPr lang="en-US" sz="4000"/>
          </a:p>
        </p:txBody>
      </p:sp>
      <p:pic>
        <p:nvPicPr>
          <p:cNvPr id="2050" name="Picture 2" descr="https://keydifferences.com/wp-content/uploads/2021/02/traditional-vs-digital-market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51831" y="2020711"/>
            <a:ext cx="7531543" cy="336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80607"/>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flipV="1">
            <a:off x="838200" y="304799"/>
            <a:ext cx="10303933" cy="327378"/>
          </a:xfrm>
        </p:spPr>
        <p:txBody>
          <a:bodyPr>
            <a:normAutofit fontScale="90000"/>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8384809"/>
              </p:ext>
            </p:extLst>
          </p:nvPr>
        </p:nvGraphicFramePr>
        <p:xfrm>
          <a:off x="1309510" y="767640"/>
          <a:ext cx="8477958" cy="6573121"/>
        </p:xfrm>
        <a:graphic>
          <a:graphicData uri="http://schemas.openxmlformats.org/drawingml/2006/table">
            <a:tbl>
              <a:tblPr/>
              <a:tblGrid>
                <a:gridCol w="2825986"/>
                <a:gridCol w="2825986"/>
                <a:gridCol w="2825986"/>
              </a:tblGrid>
              <a:tr h="346877">
                <a:tc>
                  <a:txBody>
                    <a:bodyPr vert="horz" wrap="square"/>
                    <a:lstStyle/>
                    <a:p>
                      <a:pPr algn="ctr" fontAlgn="ctr"/>
                      <a:r>
                        <a:rPr lang="en-US" sz="700" b="1" cap="all">
                          <a:effectLst/>
                        </a:rPr>
                        <a:t>ASIS FOR COMPARISON</a:t>
                      </a:r>
                    </a:p>
                  </a:txBody>
                  <a:tcPr marL="28255" marR="28255" marT="28255" marB="2825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vert="horz" wrap="square"/>
                    <a:lstStyle/>
                    <a:p>
                      <a:pPr algn="ctr" fontAlgn="ctr"/>
                      <a:r>
                        <a:rPr lang="en-US" sz="700" b="1" cap="all">
                          <a:effectLst/>
                        </a:rPr>
                        <a:t>TRADITIONAL MARKETING</a:t>
                      </a:r>
                    </a:p>
                  </a:txBody>
                  <a:tcPr marL="28255" marR="28255" marT="28255" marB="2825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vert="horz" wrap="square"/>
                    <a:lstStyle/>
                    <a:p>
                      <a:pPr algn="ctr" fontAlgn="ctr"/>
                      <a:r>
                        <a:rPr lang="en-US" sz="700" b="1" cap="all">
                          <a:effectLst/>
                        </a:rPr>
                        <a:t>DIGITAL MARKETING</a:t>
                      </a:r>
                    </a:p>
                  </a:txBody>
                  <a:tcPr marL="28255" marR="28255" marT="28255" marB="2825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1580962">
                <a:tc>
                  <a:txBody>
                    <a:bodyPr vert="horz" wrap="square"/>
                    <a:lstStyle/>
                    <a:p>
                      <a:pPr algn="l" fontAlgn="t"/>
                      <a:r>
                        <a:rPr lang="en-US" sz="1600">
                          <a:effectLst/>
                        </a:rPr>
                        <a:t>Meaning</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Traditional Marketing refers to the marketing that uses traditional channels or media, for the purpose of marketing communication.</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Digital Marketing implies the marketing of products and services via digital channels, such as the internet, smartphone, display ads, and other digital medium.</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09756">
                <a:tc>
                  <a:txBody>
                    <a:bodyPr vert="horz" wrap="square"/>
                    <a:lstStyle/>
                    <a:p>
                      <a:pPr algn="l" fontAlgn="t"/>
                      <a:r>
                        <a:rPr lang="en-US" sz="1600">
                          <a:effectLst/>
                        </a:rPr>
                        <a:t>Nature</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Static</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Dynamic</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09756">
                <a:tc>
                  <a:txBody>
                    <a:bodyPr vert="horz" wrap="square"/>
                    <a:lstStyle/>
                    <a:p>
                      <a:pPr algn="l" fontAlgn="t"/>
                      <a:r>
                        <a:rPr lang="en-US" sz="1600">
                          <a:effectLst/>
                        </a:rPr>
                        <a:t>Conversion</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Slow</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Comparatively fast</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6877">
                <a:tc>
                  <a:txBody>
                    <a:bodyPr vert="horz" wrap="square"/>
                    <a:lstStyle/>
                    <a:p>
                      <a:pPr algn="l" fontAlgn="t"/>
                      <a:r>
                        <a:rPr lang="en-US" sz="1600">
                          <a:effectLst/>
                        </a:rPr>
                        <a:t>Engagement</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Low</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Comparatively high</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46877">
                <a:tc>
                  <a:txBody>
                    <a:bodyPr vert="horz" wrap="square"/>
                    <a:lstStyle/>
                    <a:p>
                      <a:pPr algn="l" fontAlgn="t"/>
                      <a:r>
                        <a:rPr lang="en-US" sz="1600">
                          <a:effectLst/>
                        </a:rPr>
                        <a:t>Return on Investment</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Cannot be measured easily.</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Can be measured easily.</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6877">
                <a:tc>
                  <a:txBody>
                    <a:bodyPr vert="horz" wrap="square"/>
                    <a:lstStyle/>
                    <a:p>
                      <a:pPr algn="l" fontAlgn="t"/>
                      <a:r>
                        <a:rPr lang="en-US" sz="1600">
                          <a:effectLst/>
                        </a:rPr>
                        <a:t>Effectiveness and expensiveness</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Less effective more expensive</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Less expensive more effective</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09756">
                <a:tc>
                  <a:txBody>
                    <a:bodyPr vert="horz" wrap="square"/>
                    <a:lstStyle/>
                    <a:p>
                      <a:pPr algn="l" fontAlgn="t"/>
                      <a:r>
                        <a:rPr lang="en-US" sz="1600">
                          <a:effectLst/>
                        </a:rPr>
                        <a:t>Tracking</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Not possible</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Possible</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09756">
                <a:tc>
                  <a:txBody>
                    <a:bodyPr vert="horz" wrap="square"/>
                    <a:lstStyle/>
                    <a:p>
                      <a:pPr algn="l" fontAlgn="t"/>
                      <a:r>
                        <a:rPr lang="en-US" sz="1600">
                          <a:effectLst/>
                        </a:rPr>
                        <a:t>Targeting</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Standardized</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Customized</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21117">
                <a:tc>
                  <a:txBody>
                    <a:bodyPr vert="horz" wrap="square"/>
                    <a:lstStyle/>
                    <a:p>
                      <a:pPr algn="l" fontAlgn="t"/>
                      <a:r>
                        <a:rPr lang="en-US" sz="1600">
                          <a:effectLst/>
                        </a:rPr>
                        <a:t>Tweaking</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Not possible once the ad is placed.</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Can be performed anytime, even after the ad is placed.</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09756">
                <a:tc>
                  <a:txBody>
                    <a:bodyPr vert="horz" wrap="square"/>
                    <a:lstStyle/>
                    <a:p>
                      <a:pPr algn="l" fontAlgn="t"/>
                      <a:r>
                        <a:rPr lang="en-US" sz="1600">
                          <a:effectLst/>
                        </a:rPr>
                        <a:t>Reach</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Local</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Global</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46877">
                <a:tc>
                  <a:txBody>
                    <a:bodyPr vert="horz" wrap="square"/>
                    <a:lstStyle/>
                    <a:p>
                      <a:pPr algn="l" fontAlgn="t"/>
                      <a:r>
                        <a:rPr lang="en-US" sz="1600">
                          <a:effectLst/>
                        </a:rPr>
                        <a:t>Results</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Delayed results</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vert="horz" wrap="square"/>
                    <a:lstStyle/>
                    <a:p>
                      <a:pPr algn="l" fontAlgn="t"/>
                      <a:r>
                        <a:rPr lang="en-US" sz="1600">
                          <a:effectLst/>
                        </a:rPr>
                        <a:t>Quick and real-time results</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58238">
                <a:tc>
                  <a:txBody>
                    <a:bodyPr vert="horz" wrap="square"/>
                    <a:lstStyle/>
                    <a:p>
                      <a:pPr algn="l" fontAlgn="t"/>
                      <a:r>
                        <a:rPr lang="en-US" sz="1600">
                          <a:effectLst/>
                        </a:rPr>
                        <a:t>Interruptions</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Consumers cannot skip the ads, as they are bound to see them.</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vert="horz" wrap="square"/>
                    <a:lstStyle/>
                    <a:p>
                      <a:pPr algn="l" fontAlgn="t"/>
                      <a:r>
                        <a:rPr lang="en-US" sz="1600">
                          <a:effectLst/>
                        </a:rPr>
                        <a:t>Allows the consumers to avoid or skip the ads which do not interest them.</a:t>
                      </a:r>
                    </a:p>
                  </a:txBody>
                  <a:tcPr marL="28255" marR="28255" marT="28255" marB="2825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46877">
                <a:tc>
                  <a:txBody>
                    <a:bodyPr vert="horz" wrap="square"/>
                    <a:lstStyle/>
                    <a:p>
                      <a:pPr algn="l" fontAlgn="t"/>
                      <a:r>
                        <a:rPr lang="en-US" sz="1600">
                          <a:effectLst/>
                        </a:rPr>
                        <a:t>Communication</a:t>
                      </a:r>
                    </a:p>
                  </a:txBody>
                  <a:tcPr marL="28255" marR="28255" marT="28255" marB="28255">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vert="horz" wrap="square"/>
                    <a:lstStyle/>
                    <a:p>
                      <a:pPr algn="l" fontAlgn="t"/>
                      <a:r>
                        <a:rPr lang="en-US" sz="1600">
                          <a:effectLst/>
                        </a:rPr>
                        <a:t>One-way Communication</a:t>
                      </a:r>
                    </a:p>
                  </a:txBody>
                  <a:tcPr marL="28255" marR="28255" marT="28255" marB="28255">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vert="horz" wrap="square"/>
                    <a:lstStyle/>
                    <a:p>
                      <a:pPr algn="l" fontAlgn="t"/>
                      <a:r>
                        <a:rPr lang="en-US" sz="1600">
                          <a:effectLst/>
                        </a:rPr>
                        <a:t>Two-way Communication</a:t>
                      </a:r>
                    </a:p>
                  </a:txBody>
                  <a:tcPr marL="28255" marR="28255" marT="28255" marB="28255">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2974442728"/>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p:txBody>
          <a:bodyPr/>
          <a:lstStyle/>
          <a:p>
            <a:r>
              <a:rPr lang="en-US" b="1"/>
              <a:t>Marketing Channels</a:t>
            </a:r>
            <a:br>
              <a:rPr lang="en-US" b="1"/>
            </a:b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a:t>1) Search Engine Optimization (SEO)</a:t>
            </a:r>
            <a:br>
              <a:rPr lang="en-US" b="1"/>
            </a:br>
            <a:endParaRPr lang="en-US"/>
          </a:p>
        </p:txBody>
      </p:sp>
      <p:sp>
        <p:nvSpPr>
          <p:cNvPr id="3" name="Content Placeholder 2"/>
          <p:cNvSpPr>
            <a:spLocks noGrp="1"/>
          </p:cNvSpPr>
          <p:nvPr>
            <p:ph idx="1"/>
          </p:nvPr>
        </p:nvSpPr>
        <p:spPr/>
        <p:txBody>
          <a:bodyPr/>
          <a:lstStyle/>
          <a:p>
            <a:r>
              <a:rPr lang="en-US"/>
              <a:t>Search Engine Optimization, as the name suggests, is about making your website page rank higher on internet search engines like Google, Bing, etc. Suppose a user does an online search on ‘How to bake a cake.’ If the web page of your recipe is among the top results, the user is more likely to click on it.</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a:t>2) Pay Per Click (PPC)</a:t>
            </a:r>
            <a:br>
              <a:rPr lang="en-US" b="1"/>
            </a:br>
            <a:endParaRPr lang="en-US"/>
          </a:p>
        </p:txBody>
      </p:sp>
      <p:sp>
        <p:nvSpPr>
          <p:cNvPr id="3" name="Content Placeholder 2"/>
          <p:cNvSpPr>
            <a:spLocks noGrp="1"/>
          </p:cNvSpPr>
          <p:nvPr>
            <p:ph idx="1"/>
          </p:nvPr>
        </p:nvSpPr>
        <p:spPr/>
        <p:txBody>
          <a:bodyPr>
            <a:normAutofit fontScale="92500"/>
          </a:bodyPr>
          <a:lstStyle/>
          <a:p>
            <a:r>
              <a:rPr lang="en-US"/>
              <a:t>Pay Per Click can prove to be one of the most effective internet marketing channels if utilized correctly. </a:t>
            </a:r>
            <a:endParaRPr lang="en-US" smtClean="0"/>
          </a:p>
          <a:p>
            <a:r>
              <a:rPr lang="en-US" smtClean="0"/>
              <a:t>The </a:t>
            </a:r>
            <a:r>
              <a:rPr lang="en-US"/>
              <a:t>goal of PPC is to turn latent users into engaged prospects and further convert them as buyers</a:t>
            </a:r>
            <a:r>
              <a:rPr lang="en-US" smtClean="0"/>
              <a:t>.</a:t>
            </a:r>
          </a:p>
          <a:p>
            <a:r>
              <a:rPr lang="en-US" smtClean="0"/>
              <a:t> </a:t>
            </a:r>
            <a:r>
              <a:rPr lang="en-US"/>
              <a:t>For example, clicking on an online display ad can lead prospective clients to another page whose content gives more information about it.</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a:t>3) Email Marketing</a:t>
            </a:r>
            <a:br>
              <a:rPr lang="en-US" b="1"/>
            </a:br>
            <a:endParaRPr lang="en-US"/>
          </a:p>
        </p:txBody>
      </p:sp>
      <p:sp>
        <p:nvSpPr>
          <p:cNvPr id="3" name="Content Placeholder 2"/>
          <p:cNvSpPr>
            <a:spLocks noGrp="1"/>
          </p:cNvSpPr>
          <p:nvPr>
            <p:ph idx="1"/>
          </p:nvPr>
        </p:nvSpPr>
        <p:spPr/>
        <p:txBody>
          <a:bodyPr/>
          <a:lstStyle/>
          <a:p>
            <a:r>
              <a:rPr lang="en-US"/>
              <a:t>Email offers a much more personal way of connecting with your targeted customers. It is a type of internet marketing that can truly make you stand out. </a:t>
            </a:r>
            <a:endParaRPr lang="en-US" smtClean="0"/>
          </a:p>
          <a:p>
            <a:r>
              <a:rPr lang="en-US" smtClean="0"/>
              <a:t>You </a:t>
            </a:r>
            <a:r>
              <a:rPr lang="en-US"/>
              <a:t>can offer exclusive ‘insider’ content, special discounts, and customized content to your email subscribers to make them feel special.</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Introduction </a:t>
            </a:r>
            <a:endParaRPr lang="en-US"/>
          </a:p>
        </p:txBody>
      </p:sp>
      <p:sp>
        <p:nvSpPr>
          <p:cNvPr id="3" name="Content Placeholder 2"/>
          <p:cNvSpPr>
            <a:spLocks noGrp="1"/>
          </p:cNvSpPr>
          <p:nvPr>
            <p:ph idx="1"/>
          </p:nvPr>
        </p:nvSpPr>
        <p:spPr>
          <a:xfrm>
            <a:off x="838200" y="1825624"/>
            <a:ext cx="10744200" cy="4857397"/>
          </a:xfrm>
        </p:spPr>
        <p:txBody>
          <a:bodyPr>
            <a:normAutofit lnSpcReduction="10000"/>
          </a:bodyPr>
          <a:lstStyle/>
          <a:p>
            <a:pPr algn="just"/>
            <a:r>
              <a:rPr lang="en-US" smtClean="0">
                <a:effectLst/>
              </a:rPr>
              <a:t>Digital marketing is the marketing and advertising of a business, product, or service using online channels, electronic devices, and digital technologies. </a:t>
            </a:r>
          </a:p>
          <a:p>
            <a:pPr algn="just"/>
            <a:r>
              <a:rPr lang="en-US" smtClean="0"/>
              <a:t>Digital </a:t>
            </a:r>
            <a:r>
              <a:rPr lang="en-US"/>
              <a:t>marketing is the use of the Internet, mobile devices, </a:t>
            </a:r>
            <a:r>
              <a:rPr lang="en-US" u="sng">
                <a:hlinkClick r:id="rId2"/>
              </a:rPr>
              <a:t>social media</a:t>
            </a:r>
            <a:r>
              <a:rPr lang="en-US"/>
              <a:t>, search engines, and other channels to reach consumers</a:t>
            </a:r>
            <a:r>
              <a:rPr lang="en-US" smtClean="0"/>
              <a:t>.</a:t>
            </a:r>
          </a:p>
          <a:p>
            <a:pPr algn="just"/>
            <a:r>
              <a:rPr lang="en-US"/>
              <a:t>Digital marketing is the use of the Internet to reach consumers.</a:t>
            </a:r>
          </a:p>
          <a:p>
            <a:pPr algn="just"/>
            <a:r>
              <a:rPr lang="en-US"/>
              <a:t>Digital marketing is a broad field, including attracting customers via email, content marketing, search platforms, social media, and more</a:t>
            </a:r>
            <a:r>
              <a:rPr lang="en-US" smtClean="0"/>
              <a:t>.</a:t>
            </a:r>
          </a:p>
          <a:p>
            <a:pPr algn="just"/>
            <a:r>
              <a:rPr lang="en-US" smtClean="0">
                <a:effectLst/>
              </a:rPr>
              <a:t>A few examples of digital marketing include </a:t>
            </a:r>
            <a:r>
              <a:rPr lang="en-US" smtClean="0">
                <a:effectLst/>
                <a:hlinkClick r:id="rId3"/>
              </a:rPr>
              <a:t>social media</a:t>
            </a:r>
            <a:r>
              <a:rPr lang="en-US" smtClean="0">
                <a:effectLst/>
              </a:rPr>
              <a:t>, </a:t>
            </a:r>
            <a:r>
              <a:rPr lang="en-US" smtClean="0">
                <a:effectLst/>
                <a:hlinkClick r:id="rId4"/>
              </a:rPr>
              <a:t>email</a:t>
            </a:r>
            <a:r>
              <a:rPr lang="en-US" smtClean="0">
                <a:effectLst/>
              </a:rPr>
              <a:t>, </a:t>
            </a:r>
            <a:r>
              <a:rPr lang="en-US" smtClean="0">
                <a:effectLst/>
                <a:hlinkClick r:id="rId5"/>
              </a:rPr>
              <a:t>pay-per-click (PPC)</a:t>
            </a:r>
            <a:r>
              <a:rPr lang="en-US" smtClean="0">
                <a:effectLst/>
              </a:rPr>
              <a:t>, </a:t>
            </a:r>
            <a:r>
              <a:rPr lang="en-US" smtClean="0">
                <a:effectLst/>
                <a:hlinkClick r:id="rId6"/>
              </a:rPr>
              <a:t>search engine optimization (SEO)</a:t>
            </a:r>
            <a:r>
              <a:rPr lang="en-US" smtClean="0">
                <a:effectLst/>
              </a:rPr>
              <a:t>, and more.</a:t>
            </a:r>
          </a:p>
          <a:p>
            <a:pPr marL="0" indent="0">
              <a:buNone/>
            </a:pPr>
            <a:br>
              <a:rPr lang="en-US" smtClean="0">
                <a:effectLst/>
              </a:rPr>
            </a:br>
            <a:endParaRPr lang="en-US"/>
          </a:p>
        </p:txBody>
      </p:sp>
    </p:spTree>
    <p:extLst>
      <p:ext uri="{BB962C8B-B14F-4D97-AF65-F5344CB8AC3E}">
        <p14:creationId xmlns:p14="http://schemas.microsoft.com/office/powerpoint/2010/main" val="2821755688"/>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smtClean="0"/>
              <a:t>4) Social Media Marketing</a:t>
            </a:r>
            <a:br>
              <a:rPr lang="en-US" b="1" smtClean="0"/>
            </a:br>
            <a:endParaRPr lang="en-US"/>
          </a:p>
        </p:txBody>
      </p:sp>
      <p:sp>
        <p:nvSpPr>
          <p:cNvPr id="3" name="Content Placeholder 2"/>
          <p:cNvSpPr>
            <a:spLocks noGrp="1"/>
          </p:cNvSpPr>
          <p:nvPr>
            <p:ph idx="1"/>
          </p:nvPr>
        </p:nvSpPr>
        <p:spPr/>
        <p:txBody>
          <a:bodyPr>
            <a:normAutofit fontScale="92500"/>
          </a:bodyPr>
          <a:lstStyle/>
          <a:p>
            <a:r>
              <a:rPr lang="en-US" b="1" smtClean="0"/>
              <a:t>Social </a:t>
            </a:r>
            <a:r>
              <a:rPr lang="en-US" b="1"/>
              <a:t>media</a:t>
            </a:r>
            <a:r>
              <a:rPr lang="en-US"/>
              <a:t> is one of the most powerful </a:t>
            </a:r>
            <a:r>
              <a:rPr lang="en-US" b="1"/>
              <a:t>internet marketing channels</a:t>
            </a:r>
            <a:r>
              <a:rPr lang="en-US"/>
              <a:t> today. Platforms like Facebook, Instagram, YouTube, Twitter, etc. </a:t>
            </a:r>
            <a:endParaRPr lang="en-US" smtClean="0"/>
          </a:p>
          <a:p>
            <a:r>
              <a:rPr lang="en-US" smtClean="0"/>
              <a:t>provide </a:t>
            </a:r>
            <a:r>
              <a:rPr lang="en-US"/>
              <a:t>a space for dynamic two-way communication. Internet users spend most of their time in these online spaces. So, brands cannot miss the opportunity to grab more eyeballs and </a:t>
            </a:r>
            <a:r>
              <a:rPr lang="en-US">
                <a:hlinkClick r:id="rId2"/>
              </a:rPr>
              <a:t>effectively need to promote their brands</a:t>
            </a:r>
            <a:r>
              <a:rPr lang="en-US"/>
              <a:t>.</a:t>
            </a:r>
          </a:p>
          <a:p>
            <a:endParaRPr lang="en-US"/>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a:t>5) Video Advertising</a:t>
            </a:r>
            <a:br>
              <a:rPr lang="en-US" b="1"/>
            </a:br>
            <a:endParaRPr lang="en-US"/>
          </a:p>
        </p:txBody>
      </p:sp>
      <p:sp>
        <p:nvSpPr>
          <p:cNvPr id="3" name="Content Placeholder 2"/>
          <p:cNvSpPr>
            <a:spLocks noGrp="1"/>
          </p:cNvSpPr>
          <p:nvPr>
            <p:ph idx="1"/>
          </p:nvPr>
        </p:nvSpPr>
        <p:spPr/>
        <p:txBody>
          <a:bodyPr/>
          <a:lstStyle/>
          <a:p>
            <a:r>
              <a:rPr lang="en-US"/>
              <a:t>Video advertising is one of the most entertaining and interactive </a:t>
            </a:r>
            <a:r>
              <a:rPr lang="en-US" b="1"/>
              <a:t>online marketing channels</a:t>
            </a:r>
            <a:r>
              <a:rPr lang="en-US"/>
              <a:t>. </a:t>
            </a:r>
            <a:endParaRPr lang="en-US" smtClean="0"/>
          </a:p>
          <a:p>
            <a:r>
              <a:rPr lang="en-US" smtClean="0"/>
              <a:t>It </a:t>
            </a:r>
            <a:r>
              <a:rPr lang="en-US"/>
              <a:t>includes online display ads that have a video within them. Such ads are also played before, during, or after a video stream. </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a:t>6) Network Marketing</a:t>
            </a:r>
            <a:br>
              <a:rPr lang="en-US" b="1"/>
            </a:br>
            <a:endParaRPr lang="en-US"/>
          </a:p>
        </p:txBody>
      </p:sp>
      <p:sp>
        <p:nvSpPr>
          <p:cNvPr id="3" name="Content Placeholder 2"/>
          <p:cNvSpPr>
            <a:spLocks noGrp="1"/>
          </p:cNvSpPr>
          <p:nvPr>
            <p:ph idx="1"/>
          </p:nvPr>
        </p:nvSpPr>
        <p:spPr/>
        <p:txBody>
          <a:bodyPr/>
          <a:lstStyle/>
          <a:p>
            <a:r>
              <a:rPr lang="en-US"/>
              <a:t>Network marketing is an offshoot of the social media marketing that makes use of the associations and groups existing all over the internet. </a:t>
            </a:r>
            <a:endParaRPr lang="en-US" smtClean="0"/>
          </a:p>
          <a:p>
            <a:r>
              <a:rPr lang="en-US" smtClean="0"/>
              <a:t>It </a:t>
            </a:r>
            <a:r>
              <a:rPr lang="en-US"/>
              <a:t>is all about identifying a pool of influencers, wholesalers, or professionals who can tell your targeted audience about your business.</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a:t>7) Contextual Marketing</a:t>
            </a:r>
            <a:br>
              <a:rPr lang="en-US" b="1"/>
            </a:br>
            <a:endParaRPr lang="en-US"/>
          </a:p>
        </p:txBody>
      </p:sp>
      <p:sp>
        <p:nvSpPr>
          <p:cNvPr id="3" name="Content Placeholder 2"/>
          <p:cNvSpPr>
            <a:spLocks noGrp="1"/>
          </p:cNvSpPr>
          <p:nvPr>
            <p:ph idx="1"/>
          </p:nvPr>
        </p:nvSpPr>
        <p:spPr/>
        <p:txBody>
          <a:bodyPr/>
          <a:lstStyle/>
          <a:p>
            <a:r>
              <a:rPr lang="en-US"/>
              <a:t>Contextual marketing is not just a form of advertising but also a brand image-building exercise</a:t>
            </a:r>
            <a:r>
              <a:rPr lang="en-US" smtClean="0"/>
              <a:t>.</a:t>
            </a:r>
          </a:p>
          <a:p>
            <a:r>
              <a:rPr lang="en-US" smtClean="0"/>
              <a:t> </a:t>
            </a:r>
            <a:r>
              <a:rPr lang="en-US"/>
              <a:t>Here, the marketer intends to advance the business without being a stickler about the medium used. </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a:t>8) Affiliate Marketing</a:t>
            </a:r>
            <a:br>
              <a:rPr lang="en-US" b="1"/>
            </a:br>
            <a:endParaRPr lang="en-US"/>
          </a:p>
        </p:txBody>
      </p:sp>
      <p:sp>
        <p:nvSpPr>
          <p:cNvPr id="3" name="Content Placeholder 2"/>
          <p:cNvSpPr>
            <a:spLocks noGrp="1"/>
          </p:cNvSpPr>
          <p:nvPr>
            <p:ph idx="1"/>
          </p:nvPr>
        </p:nvSpPr>
        <p:spPr/>
        <p:txBody>
          <a:bodyPr/>
          <a:lstStyle/>
          <a:p>
            <a:r>
              <a:rPr lang="en-US"/>
              <a:t>Online sellers can get other dealers to sell their products and services. This is called affiliate marketing, wherein one business offers another’s products as an add-on or deal package along with its own. </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5122" name="Title 1" title=""/>
          <p:cNvSpPr txBox="1">
            <a:spLocks noGrp="1"/>
          </p:cNvSpPr>
          <p:nvPr>
            <p:ph type="title" idx="4294967295"/>
          </p:nvPr>
        </p:nvSpPr>
        <p:spPr>
          <a:xfrm>
            <a:off x="2286000" y="3124200"/>
            <a:ext cx="6172200" cy="1893888"/>
          </a:xfrm>
          <a:noFill/>
          <a:ln>
            <a:noFill/>
            <a:miter lim="800000"/>
          </a:ln>
        </p:spPr>
        <p:txBody>
          <a:bodyPr wrap="square" lIns="90000" tIns="45000" rIns="90000" bIns="45000" anchor="t"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1" i="0" u="none" strike="noStrike" kern="1200" spc="0" baseline="0">
                <a:ln>
                  <a:noFill/>
                </a:ln>
                <a:solidFill>
                  <a:srgbClr val="575F6D"/>
                </a:solidFill>
                <a:latin typeface="Century Schoolbook"/>
                <a:ea typeface="Microsoft YaHei" pitchFamily="34" charset="-122"/>
                <a:cs typeface="Arial" pitchFamily="2"/>
              </a:defRPr>
            </a:lvl1pPr>
          </a:lstStyle>
          <a:p>
            <a:pPr lvl="0" algn="ctr" eaLnBrk="1"/>
            <a:r>
              <a:rPr sz="4400" b="0">
                <a:solidFill>
                  <a:srgbClr val="FF6600"/>
                </a:solidFill>
                <a:latin typeface="Calibri" pitchFamily="34" charset="0"/>
              </a:rPr>
              <a:t>Create a Digital Marketing Plan</a:t>
            </a:r>
            <a:endParaRPr sz="4400" b="0">
              <a:solidFill>
                <a:srgbClr val="FF6600"/>
              </a:solidFill>
              <a:latin typeface="Calibri" pitchFamily="34" charset="0"/>
            </a:endParaRPr>
          </a:p>
        </p:txBody>
      </p:sp>
      <p:sp>
        <p:nvSpPr>
          <p:cNvPr id="5123" name="Subtitle 2" title=""/>
          <p:cNvSpPr txBox="1">
            <a:spLocks noGrp="1"/>
          </p:cNvSpPr>
          <p:nvPr>
            <p:ph type="subTitle" idx="4294967295"/>
          </p:nvPr>
        </p:nvSpPr>
        <p:spPr>
          <a:xfrm>
            <a:off x="2286000" y="5003800"/>
            <a:ext cx="6172200" cy="1370013"/>
          </a:xfrm>
          <a:noFill/>
          <a:ln>
            <a:noFill/>
            <a:miter lim="800000"/>
          </a:ln>
        </p:spPr>
        <p:txBody>
          <a:bodyPr wrap="square" lIns="90000" tIns="45000" rIns="90000" bIns="45000" anchor="t" anchorCtr="0">
            <a:noAutofit/>
          </a:bodyPr>
          <a:lstStyle>
            <a:lvl1pPr marL="0" indent="0" algn="ctr" defTabSz="914400" rtl="0" eaLnBrk="0" fontAlgn="base" hangingPunct="1">
              <a:lnSpc>
                <a:spcPct val="100000"/>
              </a:lnSpc>
              <a:spcBef>
                <a:spcPct val="0"/>
              </a:spcBef>
              <a:spcAft>
                <a:spcPts val="1412"/>
              </a:spcAft>
              <a:buClrTx/>
              <a:buSzTx/>
              <a:buFontTx/>
              <a:buNone/>
              <a:defRPr kumimoji="0" lang="en-US" altLang="en-US" sz="2400" b="0" i="0" u="none" baseline="0">
                <a:solidFill>
                  <a:srgbClr val="000000"/>
                </a:solidFill>
                <a:effectLst/>
                <a:latin typeface="Century Schoolbook"/>
                <a:ea typeface="Microsoft YaHei" pitchFamily="34" charset="-122"/>
              </a:defRPr>
            </a:lvl1pPr>
            <a:lvl2pPr marL="457200" indent="0" algn="ctr" defTabSz="914400" rtl="0" eaLnBrk="0" fontAlgn="base" hangingPunct="1">
              <a:lnSpc>
                <a:spcPct val="90000"/>
              </a:lnSpc>
              <a:spcBef>
                <a:spcPts val="500"/>
              </a:spcBef>
              <a:spcAft>
                <a:spcPct val="0"/>
              </a:spcAft>
              <a:buClrTx/>
              <a:buSzTx/>
              <a:buFont typeface="Arial"/>
              <a:buNone/>
              <a:defRPr kumimoji="0" lang="en-US" altLang="en-US" sz="2400" b="0" i="0" u="none" baseline="0">
                <a:solidFill>
                  <a:schemeClr val="tx1"/>
                </a:solidFill>
                <a:effectLst/>
                <a:latin typeface="Calibri" pitchFamily="34" charset="0"/>
              </a:defRPr>
            </a:lvl2pPr>
            <a:lvl3pPr marL="914400" indent="0" algn="ctr" defTabSz="914400" rtl="0" eaLnBrk="0" fontAlgn="base" hangingPunct="1">
              <a:lnSpc>
                <a:spcPct val="90000"/>
              </a:lnSpc>
              <a:spcBef>
                <a:spcPts val="500"/>
              </a:spcBef>
              <a:spcAft>
                <a:spcPct val="0"/>
              </a:spcAft>
              <a:buClrTx/>
              <a:buSzTx/>
              <a:buFont typeface="Arial"/>
              <a:buNone/>
              <a:defRPr kumimoji="0" lang="en-US" altLang="en-US" sz="2000" b="0" i="0" u="none" baseline="0">
                <a:solidFill>
                  <a:schemeClr val="tx1"/>
                </a:solidFill>
                <a:effectLst/>
                <a:latin typeface="Calibri" pitchFamily="34" charset="0"/>
              </a:defRPr>
            </a:lvl3pPr>
            <a:lvl4pPr marL="1371600" indent="0" algn="ctr" defTabSz="914400" rtl="0" eaLnBrk="0" fontAlgn="base" hangingPunct="1">
              <a:lnSpc>
                <a:spcPct val="90000"/>
              </a:lnSpc>
              <a:spcBef>
                <a:spcPts val="500"/>
              </a:spcBef>
              <a:spcAft>
                <a:spcPct val="0"/>
              </a:spcAft>
              <a:buClrTx/>
              <a:buSzTx/>
              <a:buFont typeface="Arial"/>
              <a:buNone/>
              <a:defRPr kumimoji="0" lang="en-US" altLang="en-US" sz="1800" b="0" i="0" u="none" baseline="0">
                <a:solidFill>
                  <a:schemeClr val="tx1"/>
                </a:solidFill>
                <a:effectLst/>
                <a:latin typeface="Calibri" pitchFamily="34" charset="0"/>
              </a:defRPr>
            </a:lvl4pPr>
            <a:lvl5pPr marL="1828800" indent="0" algn="ctr" defTabSz="914400" rtl="0" eaLnBrk="0" fontAlgn="base" hangingPunct="1">
              <a:lnSpc>
                <a:spcPct val="90000"/>
              </a:lnSpc>
              <a:spcBef>
                <a:spcPts val="500"/>
              </a:spcBef>
              <a:spcAft>
                <a:spcPct val="0"/>
              </a:spcAft>
              <a:buClrTx/>
              <a:buSzTx/>
              <a:buFont typeface="Arial"/>
              <a:buNone/>
              <a:defRPr kumimoji="0" lang="en-US" altLang="en-US" sz="1800" b="0" i="0" u="none" baseline="0">
                <a:solidFill>
                  <a:schemeClr val="tx1"/>
                </a:solidFill>
                <a:effectLst/>
                <a:latin typeface="Calibri" pitchFamily="34" charset="0"/>
              </a:defRPr>
            </a:lvl5pPr>
          </a:lstStyle>
          <a:p>
            <a:pPr marL="0" lvl="0" indent="0" eaLnBrk="1" hangingPunct="0"/>
            <a:endParaRPr lang="en-IN" altLang="en-US" sz="3200">
              <a:latin typeface="Arial"/>
            </a:endParaRPr>
          </a:p>
        </p:txBody>
      </p:sp>
    </p:spTree>
  </p:cSld>
  <p:clrMapOvr>
    <a:masterClrMapping/>
  </p:clrMapOvr>
  <p:transition spd="slow"/>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7170" name="Title 1" title=""/>
          <p:cNvSpPr txBox="1">
            <a:spLocks noGrp="1"/>
          </p:cNvSpPr>
          <p:nvPr>
            <p:ph type="title" idx="4294967295"/>
          </p:nvPr>
        </p:nvSpPr>
        <p:spPr>
          <a:xfrm>
            <a:off x="457200" y="274638"/>
            <a:ext cx="7467600" cy="1143000"/>
          </a:xfrm>
          <a:noFill/>
          <a:ln>
            <a:noFill/>
            <a:miter lim="800000"/>
          </a:ln>
        </p:spPr>
        <p:txBody>
          <a:bodyPr wrap="square" lIns="90000" tIns="45000" rIns="90000" bIns="45000" anchor="t"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endParaRPr sz="1800">
              <a:solidFill>
                <a:srgbClr val="000000"/>
              </a:solidFill>
            </a:endParaRPr>
          </a:p>
        </p:txBody>
      </p:sp>
      <p:sp>
        <p:nvSpPr>
          <p:cNvPr id="7171" name="Content Placeholder 2" title=""/>
          <p:cNvSpPr txBox="1">
            <a:spLocks noGrp="1"/>
          </p:cNvSpPr>
          <p:nvPr>
            <p:ph type="body" idx="4294967295"/>
          </p:nvPr>
        </p:nvSpPr>
        <p:spPr>
          <a:xfrm>
            <a:off x="457200" y="1600200"/>
            <a:ext cx="7467600" cy="4873625"/>
          </a:xfrm>
          <a:noFill/>
          <a:ln>
            <a:noFill/>
            <a:miter lim="800000"/>
          </a:ln>
        </p:spPr>
        <p:txBody>
          <a:bodyPr wrap="square" lIns="90000" tIns="45000" rIns="90000" bIns="45000" anchor="t" anchorCtr="0">
            <a:noAutofit/>
          </a:bodyPr>
          <a:lstStyle>
            <a:lvl1pPr marL="0" lvl="0"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0" lvl="1"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2pPr>
            <a:lvl3pPr marL="0" lvl="2"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3pPr>
            <a:lvl4pPr marL="0" lvl="3"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4pPr>
            <a:lvl5pPr marL="0" lvl="4"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5pPr>
            <a:lvl6pPr lvl="5"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6pPr>
            <a:lvl7pPr lvl="6"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7pPr>
            <a:lvl8pPr lvl="7"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8pPr>
            <a:lvl9pPr marL="0" marR="0" lvl="0" indent="0" algn="l" rtl="0" hangingPunct="1">
              <a:spcBef>
                <a:spcPts val="601"/>
              </a:spcBef>
              <a:spcAft>
                <a:spcPts val="1417"/>
              </a:spcAft>
              <a:buClr>
                <a:srgbClr val="FE8637"/>
              </a:buClr>
              <a:buSzPct val="70000"/>
              <a:buFont typeface="Wingdings"/>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9pPr>
          </a:lstStyle>
          <a:p>
            <a:pPr marL="0" lvl="0" indent="0" eaLnBrk="1">
              <a:spcBef>
                <a:spcPts val="600"/>
              </a:spcBef>
              <a:buClr>
                <a:srgbClr val="FE8637"/>
              </a:buClr>
              <a:buSzPct val="70000"/>
              <a:buFont typeface="Wingdings" pitchFamily="2" charset="2"/>
              <a:buChar char=""/>
            </a:pPr>
            <a:r>
              <a:rPr sz="2800"/>
              <a:t>A digital marketing plan helps you organize your initiatives so that you’re continually connecting with your audience, engaging them, and driving them to action.</a:t>
            </a:r>
            <a:endParaRPr sz="2800"/>
          </a:p>
          <a:p>
            <a:pPr marL="0" lvl="0" indent="0" eaLnBrk="1">
              <a:spcBef>
                <a:spcPts val="600"/>
              </a:spcBef>
              <a:buClr>
                <a:srgbClr val="FE8637"/>
              </a:buClr>
              <a:buSzPct val="70000"/>
              <a:buFont typeface="Wingdings" pitchFamily="2" charset="2"/>
              <a:buChar char=""/>
            </a:pPr>
            <a:r>
              <a:rPr sz="2800"/>
              <a:t>With a digital marketing business plan, you think ahead, coordinate among departments, and integrate your digital marketing for greater impact.</a:t>
            </a:r>
            <a:endParaRPr sz="2800"/>
          </a:p>
        </p:txBody>
      </p:sp>
      <p:sp>
        <p:nvSpPr>
          <p:cNvPr id="7172" name="Rectangle 3"/>
          <p:cNvSpPr/>
          <p:nvPr/>
        </p:nvSpPr>
        <p:spPr>
          <a:xfrm>
            <a:off x="1007999" y="576000"/>
            <a:ext cx="6840000" cy="1024199"/>
          </a:xfrm>
          <a:prstGeom prst="rect">
            <a:avLst/>
          </a:prstGeom>
          <a:solidFill>
            <a:srgbClr val="CFE7F5"/>
          </a:solidFill>
          <a:ln w="0">
            <a:solidFill>
              <a:srgbClr val="808080"/>
            </a:solidFill>
            <a:prstDash val="solid"/>
          </a:ln>
        </p:spPr>
        <p:txBody>
          <a:bodyPr vert="horz" wrap="none" lIns="90000" tIns="45000" rIns="90000" bIns="45000" anchor="ctr" anchorCtr="0" compatLnSpc="0"/>
          <a:lstStyle>
            <a:defPPr>
              <a:defRPr lang="en-US"/>
            </a:defPPr>
            <a:lvl1pPr marL="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1pPr>
            <a:lvl2pPr marL="4572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2pPr>
            <a:lvl3pPr marL="9144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3pPr>
            <a:lvl4pPr marL="13716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4pPr>
            <a:lvl5pPr marL="1828800" indent="0" algn="l" defTabSz="914400" rtl="0" eaLnBrk="1" fontAlgn="base" hangingPunct="1">
              <a:lnSpc>
                <a:spcPct val="100000"/>
              </a:lnSpc>
              <a:spcBef>
                <a:spcPct val="0"/>
              </a:spcBef>
              <a:spcAft>
                <a:spcPct val="0"/>
              </a:spcAft>
              <a:buClrTx/>
              <a:buSzTx/>
              <a:buFontTx/>
              <a:buNone/>
              <a:defRPr kumimoji="0" sz="1800" b="0" i="0" u="none" baseline="0">
                <a:solidFill>
                  <a:schemeClr val="tx1"/>
                </a:solidFill>
                <a:effectLst/>
                <a:latin typeface="Calibri" pitchFamily="34" charset="0"/>
              </a:defRPr>
            </a:lvl5pPr>
          </a:lstStyle>
          <a:p>
            <a:pPr marL="0" marR="0" lvl="0" indent="0" algn="ctr" defTabSz="914400" rtl="0" eaLnBrk="1" fontAlgn="auto" latinLnBrk="0" hangingPunct="0">
              <a:lnSpc>
                <a:spcPct val="100000"/>
              </a:lnSpc>
              <a:spcBef>
                <a:spcPct val="0"/>
              </a:spcBef>
              <a:spcAft>
                <a:spcPct val="0"/>
              </a:spcAft>
              <a:buClrTx/>
              <a:buSzTx/>
              <a:buFontTx/>
              <a:buNone/>
              <a:defRPr>
                <a:solidFill>
                  <a:srgbClr val="FF6600"/>
                </a:solidFill>
              </a:defRPr>
            </a:pPr>
            <a:r>
              <a:rPr kumimoji="0" lang="en-IN" sz="2800" b="0" i="0" u="none" strike="noStrike" kern="1200" cap="none" spc="0" normalizeH="0" baseline="0" noProof="0" smtClean="0">
                <a:ln>
                  <a:noFill/>
                </a:ln>
                <a:solidFill>
                  <a:srgbClr val="FF6600"/>
                </a:solidFill>
                <a:effectLst/>
                <a:uLnTx/>
                <a:uFillTx/>
                <a:latin typeface="Arial" pitchFamily="18"/>
                <a:ea typeface="Microsoft YaHei" pitchFamily="2"/>
                <a:cs typeface="Arial" pitchFamily="2"/>
              </a:rPr>
              <a:t>What you need is a digital marketing plan</a:t>
            </a:r>
          </a:p>
        </p:txBody>
      </p:sp>
    </p:spTree>
  </p:cSld>
  <p:clrMapOvr>
    <a:masterClrMapping/>
  </p:clrMapOvr>
  <p:transition spd="slow"/>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9218" name="Title 1" title=""/>
          <p:cNvSpPr txBox="1">
            <a:spLocks noGrp="1"/>
          </p:cNvSpPr>
          <p:nvPr>
            <p:ph type="title" idx="4294967295"/>
          </p:nvPr>
        </p:nvSpPr>
        <p:spPr>
          <a:xfrm>
            <a:off x="457200" y="274638"/>
            <a:ext cx="7467600" cy="1143000"/>
          </a:xfrm>
          <a:noFill/>
          <a:ln>
            <a:noFill/>
            <a:miter lim="800000"/>
          </a:ln>
        </p:spPr>
        <p:txBody>
          <a:bodyPr wrap="square" lIns="90000" tIns="45000" rIns="90000" bIns="45000" anchor="t"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endParaRPr sz="1800">
              <a:solidFill>
                <a:srgbClr val="000000"/>
              </a:solidFill>
            </a:endParaRPr>
          </a:p>
        </p:txBody>
      </p:sp>
      <p:sp>
        <p:nvSpPr>
          <p:cNvPr id="9219" name="Content Placeholder 2" title=""/>
          <p:cNvSpPr txBox="1">
            <a:spLocks noGrp="1"/>
          </p:cNvSpPr>
          <p:nvPr>
            <p:ph type="body" idx="4294967295"/>
          </p:nvPr>
        </p:nvSpPr>
        <p:spPr>
          <a:xfrm>
            <a:off x="525463" y="527050"/>
            <a:ext cx="7466012" cy="5808663"/>
          </a:xfrm>
          <a:noFill/>
          <a:ln>
            <a:noFill/>
            <a:miter lim="800000"/>
          </a:ln>
        </p:spPr>
        <p:txBody>
          <a:bodyPr wrap="square" lIns="90000" tIns="45000" rIns="90000" bIns="45000" anchor="t" anchorCtr="0">
            <a:noAutofit/>
          </a:bodyPr>
          <a:lstStyle>
            <a:lvl1pPr marL="0" lvl="0"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0" lvl="1"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2pPr>
            <a:lvl3pPr marL="0" lvl="2"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3pPr>
            <a:lvl4pPr marL="0" lvl="3"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4pPr>
            <a:lvl5pPr marL="0" lvl="4"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5pPr>
            <a:lvl6pPr lvl="5"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6pPr>
            <a:lvl7pPr lvl="6"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7pPr>
            <a:lvl8pPr lvl="7"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8pPr>
            <a:lvl9pPr marL="0" marR="0" lvl="0" indent="0" algn="l" rtl="0" hangingPunct="1">
              <a:spcBef>
                <a:spcPts val="601"/>
              </a:spcBef>
              <a:spcAft>
                <a:spcPts val="1417"/>
              </a:spcAft>
              <a:buClr>
                <a:srgbClr val="FE8637"/>
              </a:buClr>
              <a:buSzPct val="70000"/>
              <a:buFont typeface="Wingdings"/>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9pPr>
          </a:lstStyle>
          <a:p>
            <a:pPr marL="0" lvl="0" indent="0" eaLnBrk="1">
              <a:spcBef>
                <a:spcPts val="600"/>
              </a:spcBef>
              <a:buNone/>
            </a:pPr>
            <a:endParaRPr b="1"/>
          </a:p>
          <a:p>
            <a:pPr marL="0" lvl="0" indent="0" eaLnBrk="1">
              <a:spcBef>
                <a:spcPts val="600"/>
              </a:spcBef>
              <a:buClr>
                <a:srgbClr val="FE8637"/>
              </a:buClr>
              <a:buSzPct val="70000"/>
              <a:buFont typeface="Wingdings" pitchFamily="2" charset="2"/>
            </a:pPr>
            <a:r>
              <a:rPr sz="1800"/>
              <a:t>In the document where we outline our marketing plan, these items can’t be forgotten. They help us articulate our campaigns and plan them:</a:t>
            </a:r>
            <a:endParaRPr sz="1800"/>
          </a:p>
          <a:p>
            <a:pPr marL="0" lvl="0" indent="0" eaLnBrk="1">
              <a:spcBef>
                <a:spcPts val="600"/>
              </a:spcBef>
              <a:buClr>
                <a:srgbClr val="FE8637"/>
              </a:buClr>
              <a:buSzPct val="70000"/>
              <a:buFont typeface="Wingdings" pitchFamily="2" charset="2"/>
            </a:pPr>
            <a:endParaRPr sz="1800" b="1"/>
          </a:p>
          <a:p>
            <a:pPr marL="0" lvl="0" indent="0" eaLnBrk="1">
              <a:spcAft>
                <a:spcPts val="250"/>
              </a:spcAft>
              <a:buClr>
                <a:srgbClr val="FE8637"/>
              </a:buClr>
              <a:buSzPct val="70000"/>
              <a:buFont typeface="Wingdings" pitchFamily="2" charset="2"/>
            </a:pPr>
            <a:r>
              <a:rPr sz="1800" b="1"/>
              <a:t>Short, medium, and long term business goals.</a:t>
            </a:r>
            <a:endParaRPr sz="1800" b="1"/>
          </a:p>
          <a:p>
            <a:pPr marL="0" lvl="0" indent="0" eaLnBrk="1">
              <a:spcAft>
                <a:spcPts val="250"/>
              </a:spcAft>
              <a:buClr>
                <a:srgbClr val="FE8637"/>
              </a:buClr>
              <a:buSzPct val="70000"/>
              <a:buFont typeface="Wingdings" pitchFamily="2" charset="2"/>
            </a:pPr>
            <a:endParaRPr sz="1800" b="1"/>
          </a:p>
          <a:p>
            <a:pPr marL="0" lvl="0" indent="0" eaLnBrk="1">
              <a:spcAft>
                <a:spcPts val="250"/>
              </a:spcAft>
              <a:buClr>
                <a:srgbClr val="FE8637"/>
              </a:buClr>
              <a:buSzPct val="70000"/>
              <a:buFont typeface="Wingdings" pitchFamily="2" charset="2"/>
            </a:pPr>
            <a:r>
              <a:rPr sz="1800" b="1"/>
              <a:t>The strategies to achieve the goals at the digital level.</a:t>
            </a:r>
            <a:endParaRPr sz="1800" b="1"/>
          </a:p>
          <a:p>
            <a:pPr marL="0" lvl="0" indent="0" eaLnBrk="1">
              <a:spcAft>
                <a:spcPts val="250"/>
              </a:spcAft>
              <a:buClr>
                <a:srgbClr val="FE8637"/>
              </a:buClr>
              <a:buSzPct val="70000"/>
              <a:buFont typeface="Wingdings" pitchFamily="2" charset="2"/>
            </a:pPr>
            <a:endParaRPr sz="1800" b="1"/>
          </a:p>
          <a:p>
            <a:pPr marL="0" lvl="0" indent="0" eaLnBrk="1">
              <a:spcAft>
                <a:spcPts val="250"/>
              </a:spcAft>
              <a:buClr>
                <a:srgbClr val="FE8637"/>
              </a:buClr>
              <a:buSzPct val="70000"/>
              <a:buFont typeface="Wingdings" pitchFamily="2" charset="2"/>
            </a:pPr>
            <a:r>
              <a:rPr sz="1800" b="1"/>
              <a:t>The channels to use.</a:t>
            </a:r>
            <a:endParaRPr sz="1800" b="1"/>
          </a:p>
          <a:p>
            <a:pPr marL="0" lvl="0" indent="0" eaLnBrk="1">
              <a:spcAft>
                <a:spcPts val="250"/>
              </a:spcAft>
              <a:buClr>
                <a:srgbClr val="FE8637"/>
              </a:buClr>
              <a:buSzPct val="70000"/>
              <a:buFont typeface="Wingdings" pitchFamily="2" charset="2"/>
            </a:pPr>
            <a:endParaRPr sz="1800" b="1"/>
          </a:p>
          <a:p>
            <a:pPr marL="0" lvl="0" indent="0" eaLnBrk="1">
              <a:spcAft>
                <a:spcPts val="250"/>
              </a:spcAft>
              <a:buClr>
                <a:srgbClr val="FE8637"/>
              </a:buClr>
              <a:buSzPct val="70000"/>
              <a:buFont typeface="Wingdings" pitchFamily="2" charset="2"/>
            </a:pPr>
            <a:r>
              <a:rPr sz="1800" b="1"/>
              <a:t>Action and development plans.</a:t>
            </a:r>
            <a:endParaRPr sz="1800" b="1"/>
          </a:p>
          <a:p>
            <a:pPr marL="0" lvl="0" indent="0" eaLnBrk="1">
              <a:spcAft>
                <a:spcPts val="250"/>
              </a:spcAft>
              <a:buClr>
                <a:srgbClr val="FE8637"/>
              </a:buClr>
              <a:buSzPct val="70000"/>
              <a:buFont typeface="Wingdings" pitchFamily="2" charset="2"/>
            </a:pPr>
            <a:endParaRPr sz="1800" b="1"/>
          </a:p>
          <a:p>
            <a:pPr marL="0" lvl="0" indent="0" eaLnBrk="1">
              <a:spcAft>
                <a:spcPts val="250"/>
              </a:spcAft>
              <a:buClr>
                <a:srgbClr val="FE8637"/>
              </a:buClr>
              <a:buSzPct val="70000"/>
              <a:buFont typeface="Wingdings" pitchFamily="2" charset="2"/>
            </a:pPr>
            <a:r>
              <a:rPr sz="1800" b="1"/>
              <a:t>Investment and budget.</a:t>
            </a:r>
            <a:endParaRPr sz="1800" b="1"/>
          </a:p>
          <a:p>
            <a:pPr marL="0" lvl="0" indent="0" eaLnBrk="1">
              <a:spcAft>
                <a:spcPts val="250"/>
              </a:spcAft>
              <a:buClr>
                <a:srgbClr val="FE8637"/>
              </a:buClr>
              <a:buSzPct val="70000"/>
              <a:buFont typeface="Wingdings" pitchFamily="2" charset="2"/>
            </a:pPr>
            <a:endParaRPr sz="1800" b="1"/>
          </a:p>
          <a:p>
            <a:pPr marL="0" lvl="0" indent="0" eaLnBrk="1">
              <a:spcAft>
                <a:spcPts val="250"/>
              </a:spcAft>
              <a:buClr>
                <a:srgbClr val="FE8637"/>
              </a:buClr>
              <a:buSzPct val="70000"/>
              <a:buFont typeface="Wingdings" pitchFamily="2" charset="2"/>
            </a:pPr>
            <a:r>
              <a:rPr sz="1800" b="1"/>
              <a:t>The timing and roadmap.</a:t>
            </a:r>
            <a:endParaRPr sz="1800" b="1"/>
          </a:p>
        </p:txBody>
      </p:sp>
    </p:spTree>
  </p:cSld>
  <p:clrMapOvr>
    <a:masterClrMapping/>
  </p:clrMapOvr>
  <p:transition spd="slow"/>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11266" name="Title 1" title=""/>
          <p:cNvSpPr txBox="1">
            <a:spLocks noGrp="1"/>
          </p:cNvSpPr>
          <p:nvPr>
            <p:ph type="title" idx="4294967295"/>
          </p:nvPr>
        </p:nvSpPr>
        <p:spPr>
          <a:xfrm>
            <a:off x="457200" y="274638"/>
            <a:ext cx="7467600" cy="1143000"/>
          </a:xfrm>
          <a:noFill/>
          <a:ln>
            <a:noFill/>
            <a:miter lim="800000"/>
          </a:ln>
        </p:spPr>
        <p:txBody>
          <a:bodyPr wrap="square" lIns="90000" tIns="45000" rIns="90000" bIns="45000" anchor="t"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r>
              <a:rPr>
                <a:solidFill>
                  <a:srgbClr val="FF6600"/>
                </a:solidFill>
              </a:rPr>
              <a:t>Structure of Digital Marketing Plan</a:t>
            </a:r>
            <a:endParaRPr>
              <a:solidFill>
                <a:srgbClr val="FF6600"/>
              </a:solidFill>
            </a:endParaRPr>
          </a:p>
        </p:txBody>
      </p:sp>
      <p:pic>
        <p:nvPicPr>
          <p:cNvPr id="11267" name="Picture 3" title=""/>
          <p:cNvPicPr>
            <a:picLocks noGrp="1" noChangeAspect="1"/>
          </p:cNvPicPr>
          <p:nvPr>
            <p:ph type="pic" idx="4294967295"/>
          </p:nvPr>
        </p:nvPicPr>
        <p:blipFill>
          <a:blip r:embed="rId3"/>
          <a:stretch>
            <a:fillRect/>
          </a:stretch>
        </p:blipFill>
        <p:spPr>
          <a:xfrm>
            <a:off x="1295400" y="1223963"/>
            <a:ext cx="5667375" cy="5249862"/>
          </a:xfrm>
          <a:prstGeom prst="rect">
            <a:avLst/>
          </a:prstGeom>
          <a:noFill/>
          <a:ln>
            <a:miter lim="800000"/>
          </a:ln>
        </p:spPr>
      </p:pic>
    </p:spTree>
  </p:cSld>
  <p:clrMapOvr>
    <a:masterClrMapping/>
  </p:clrMapOvr>
  <p:transition spd="slow"/>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13314" name="Title 1" title=""/>
          <p:cNvSpPr txBox="1">
            <a:spLocks noGrp="1"/>
          </p:cNvSpPr>
          <p:nvPr>
            <p:ph type="title" idx="4294967295"/>
          </p:nvPr>
        </p:nvSpPr>
        <p:spPr>
          <a:xfrm>
            <a:off x="457200" y="274638"/>
            <a:ext cx="7467600" cy="1143000"/>
          </a:xfrm>
          <a:noFill/>
          <a:ln>
            <a:noFill/>
            <a:miter lim="800000"/>
          </a:ln>
        </p:spPr>
        <p:txBody>
          <a:bodyPr wrap="square" lIns="90000" tIns="45000" rIns="90000" bIns="45000" anchor="t"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r>
              <a:t>Step 1: Situational analysis</a:t>
            </a:r>
          </a:p>
        </p:txBody>
      </p:sp>
      <p:sp>
        <p:nvSpPr>
          <p:cNvPr id="13315" name="Content Placeholder 2" title=""/>
          <p:cNvSpPr txBox="1">
            <a:spLocks noGrp="1"/>
          </p:cNvSpPr>
          <p:nvPr>
            <p:ph type="body" idx="4294967295"/>
          </p:nvPr>
        </p:nvSpPr>
        <p:spPr>
          <a:xfrm>
            <a:off x="668338" y="1439863"/>
            <a:ext cx="7467600" cy="4873625"/>
          </a:xfrm>
          <a:noFill/>
          <a:ln>
            <a:noFill/>
            <a:miter lim="800000"/>
          </a:ln>
        </p:spPr>
        <p:txBody>
          <a:bodyPr wrap="square" lIns="90000" tIns="45000" rIns="90000" bIns="45000" anchor="t" anchorCtr="0">
            <a:noAutofit/>
          </a:bodyPr>
          <a:lstStyle>
            <a:lvl1pPr marL="0" lvl="0"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0" lvl="1"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2pPr>
            <a:lvl3pPr marL="0" lvl="2"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3pPr>
            <a:lvl4pPr marL="0" lvl="3"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4pPr>
            <a:lvl5pPr marL="0" lvl="4"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5pPr>
            <a:lvl6pPr lvl="5"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6pPr>
            <a:lvl7pPr lvl="6"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7pPr>
            <a:lvl8pPr lvl="7"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8pPr>
            <a:lvl9pPr marL="0" marR="0" lvl="0" indent="0" algn="l" rtl="0" hangingPunct="1">
              <a:spcBef>
                <a:spcPts val="601"/>
              </a:spcBef>
              <a:spcAft>
                <a:spcPts val="1417"/>
              </a:spcAft>
              <a:buClr>
                <a:srgbClr val="FE8637"/>
              </a:buClr>
              <a:buSzPct val="70000"/>
              <a:buFont typeface="Wingdings"/>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9pPr>
          </a:lstStyle>
          <a:p>
            <a:pPr marL="0" lvl="0" indent="0" eaLnBrk="1"/>
            <a:r>
              <a:t>The first thing you need to do when developing your digital marketing plan is to carry out an internal and external analysis</a:t>
            </a:r>
            <a:r>
              <a:rPr b="1"/>
              <a:t> (SWOT analysis)</a:t>
            </a:r>
            <a:r>
              <a:t> of the company.</a:t>
            </a:r>
          </a:p>
          <a:p>
            <a:pPr marL="0" lvl="0" indent="0" eaLnBrk="1"/>
            <a:r>
              <a:t>A useful framework for this is the SWOT analysis that allows you to look at the strengths, weaknesses, opportunities, and threats for your company and the market at large.</a:t>
            </a:r>
          </a:p>
          <a:p>
            <a:pPr marL="0" lvl="0" indent="0" eaLnBrk="1"/>
            <a:r>
              <a:t>Implementing </a:t>
            </a:r>
            <a:r>
              <a:rPr b="1"/>
              <a:t>bench marking </a:t>
            </a:r>
            <a:r>
              <a:t>techniques is a very common practice in companies to identify the best practices and success stories and extract an example for your digital marketing plan.</a:t>
            </a:r>
          </a:p>
        </p:txBody>
      </p:sp>
    </p:spTree>
  </p:cSld>
  <p:clrMapOvr>
    <a:masterClrMapping/>
  </p:clrMapOvr>
  <p:transition spd="slow"/>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6"/>
            <a:ext cx="10515600" cy="379942"/>
          </a:xfrm>
        </p:spPr>
        <p:txBody>
          <a:bodyPr>
            <a:normAutofit fontScale="90000"/>
          </a:bodyPr>
          <a:lstStyle/>
          <a:p>
            <a:endParaRPr lang="en-US"/>
          </a:p>
        </p:txBody>
      </p:sp>
      <p:sp>
        <p:nvSpPr>
          <p:cNvPr id="3" name="Content Placeholder 2"/>
          <p:cNvSpPr>
            <a:spLocks noGrp="1"/>
          </p:cNvSpPr>
          <p:nvPr>
            <p:ph idx="1"/>
          </p:nvPr>
        </p:nvSpPr>
        <p:spPr>
          <a:xfrm>
            <a:off x="838200" y="1117600"/>
            <a:ext cx="10515600" cy="5059363"/>
          </a:xfrm>
        </p:spPr>
        <p:txBody>
          <a:bodyPr/>
          <a:lstStyle/>
          <a:p>
            <a:r>
              <a:rPr lang="en-US"/>
              <a:t>Digital marketing targets a specific </a:t>
            </a:r>
            <a:r>
              <a:rPr lang="en-US" u="sng">
                <a:hlinkClick r:id="rId2"/>
              </a:rPr>
              <a:t>segment</a:t>
            </a:r>
            <a:r>
              <a:rPr lang="en-US"/>
              <a:t> of the customer base and is interactive. Digital marketing is on the rise and includes search result ads, email ads, and promoted tweets – anything that incorporates marketing with customer feedback or a two-way interaction between </a:t>
            </a:r>
            <a:r>
              <a:rPr lang="en-US" smtClean="0"/>
              <a:t>the </a:t>
            </a:r>
            <a:r>
              <a:rPr lang="en-US"/>
              <a:t>company and customer</a:t>
            </a:r>
            <a:r>
              <a:rPr lang="en-US" smtClean="0"/>
              <a:t>.</a:t>
            </a:r>
          </a:p>
          <a:p>
            <a:r>
              <a:rPr lang="en-US"/>
              <a:t>Internet marketing differs from digital marketing. Internet marketing is advertising that is solely on the Internet, whereas digital marketing can take place through mobile devices, on a subway platform, in a video game, or via a smartphone app.</a:t>
            </a:r>
          </a:p>
        </p:txBody>
      </p:sp>
    </p:spTree>
    <p:extLst>
      <p:ext uri="{BB962C8B-B14F-4D97-AF65-F5344CB8AC3E}">
        <p14:creationId xmlns:p14="http://schemas.microsoft.com/office/powerpoint/2010/main" val="1492913345"/>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15362" name="Title 1" title=""/>
          <p:cNvSpPr txBox="1">
            <a:spLocks noGrp="1"/>
          </p:cNvSpPr>
          <p:nvPr>
            <p:ph type="title" idx="4294967295"/>
          </p:nvPr>
        </p:nvSpPr>
        <p:spPr>
          <a:xfrm>
            <a:off x="457200" y="274638"/>
            <a:ext cx="7467600" cy="1143000"/>
          </a:xfrm>
          <a:noFill/>
          <a:ln>
            <a:noFill/>
            <a:miter lim="800000"/>
          </a:ln>
        </p:spPr>
        <p:txBody>
          <a:bodyPr wrap="square" lIns="90000" tIns="45000" rIns="90000" bIns="45000" anchor="t"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r>
              <a:rPr sz="3200" i="1">
                <a:solidFill>
                  <a:srgbClr val="000000"/>
                </a:solidFill>
                <a:latin typeface="Cambria" pitchFamily="18" charset="0"/>
              </a:rPr>
              <a:t>Step 2: Establish Digital Marketing Goals</a:t>
            </a:r>
            <a:endParaRPr sz="3200" i="1">
              <a:solidFill>
                <a:srgbClr val="000000"/>
              </a:solidFill>
              <a:latin typeface="Cambria" pitchFamily="18" charset="0"/>
            </a:endParaRPr>
          </a:p>
        </p:txBody>
      </p:sp>
      <p:sp>
        <p:nvSpPr>
          <p:cNvPr id="15363" name="Content Placeholder 2" title=""/>
          <p:cNvSpPr txBox="1">
            <a:spLocks noGrp="1"/>
          </p:cNvSpPr>
          <p:nvPr>
            <p:ph type="body" idx="4294967295"/>
          </p:nvPr>
        </p:nvSpPr>
        <p:spPr>
          <a:xfrm>
            <a:off x="457200" y="1600200"/>
            <a:ext cx="7467600" cy="4873625"/>
          </a:xfrm>
          <a:noFill/>
          <a:ln>
            <a:noFill/>
            <a:miter lim="800000"/>
          </a:ln>
        </p:spPr>
        <p:txBody>
          <a:bodyPr wrap="square" lIns="90000" tIns="45000" rIns="90000" bIns="45000" anchor="t" anchorCtr="0">
            <a:noAutofit/>
          </a:bodyPr>
          <a:lstStyle>
            <a:lvl1pPr marL="0" lvl="0"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0" lvl="1"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2pPr>
            <a:lvl3pPr marL="0" lvl="2"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3pPr>
            <a:lvl4pPr marL="0" lvl="3"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4pPr>
            <a:lvl5pPr marL="0" lvl="4"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5pPr>
            <a:lvl6pPr lvl="5"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6pPr>
            <a:lvl7pPr lvl="6"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7pPr>
            <a:lvl8pPr lvl="7"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8pPr>
            <a:lvl9pPr marL="0" marR="0" lvl="0" indent="0" algn="l" rtl="0" hangingPunct="1">
              <a:spcBef>
                <a:spcPts val="601"/>
              </a:spcBef>
              <a:spcAft>
                <a:spcPts val="1417"/>
              </a:spcAft>
              <a:buClr>
                <a:srgbClr val="FE8637"/>
              </a:buClr>
              <a:buSzPct val="70000"/>
              <a:buFont typeface="Wingdings"/>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9pPr>
          </a:lstStyle>
          <a:p>
            <a:pPr marL="0" lvl="0" indent="0" eaLnBrk="1"/>
            <a:r>
              <a:t>Once you have your place in the market and your strong points in mind, work on establishing some goals to create a clear idea of where your actions should take you. Everything you plan has to work towards meeting those goals.</a:t>
            </a:r>
          </a:p>
          <a:p>
            <a:pPr marL="0" lvl="0" indent="0" eaLnBrk="1"/>
          </a:p>
          <a:p>
            <a:pPr marL="0" lvl="0" indent="0" eaLnBrk="1"/>
            <a:r>
              <a:t>You can work on developing this part of your digital marketing plan with the SMART goals framework in mind: specific, measurable, attainable, relevant, and timely goals.</a:t>
            </a:r>
          </a:p>
        </p:txBody>
      </p:sp>
    </p:spTree>
  </p:cSld>
  <p:clrMapOvr>
    <a:masterClrMapping/>
  </p:clrMapOvr>
  <p:transition spd="slow"/>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17410" name="Title 1" title=""/>
          <p:cNvSpPr txBox="1">
            <a:spLocks noGrp="1"/>
          </p:cNvSpPr>
          <p:nvPr>
            <p:ph type="title" idx="4294967295"/>
          </p:nvPr>
        </p:nvSpPr>
        <p:spPr>
          <a:xfrm>
            <a:off x="457200" y="274638"/>
            <a:ext cx="7467600" cy="1143000"/>
          </a:xfrm>
          <a:noFill/>
          <a:ln>
            <a:noFill/>
            <a:miter lim="800000"/>
          </a:ln>
        </p:spPr>
        <p:txBody>
          <a:bodyPr wrap="square" lIns="0" tIns="0" rIns="0" bIns="0" anchor="ctr"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r>
              <a:rPr sz="3200" i="1">
                <a:solidFill>
                  <a:srgbClr val="000000"/>
                </a:solidFill>
              </a:rPr>
              <a:t>Step 3: Define the Marketing Strategy</a:t>
            </a:r>
            <a:br>
              <a:rPr sz="3200" i="1">
                <a:solidFill>
                  <a:srgbClr val="000000"/>
                </a:solidFill>
              </a:rPr>
            </a:br>
            <a:endParaRPr sz="3200" i="1">
              <a:solidFill>
                <a:srgbClr val="000000"/>
              </a:solidFill>
            </a:endParaRPr>
          </a:p>
        </p:txBody>
      </p:sp>
      <p:sp>
        <p:nvSpPr>
          <p:cNvPr id="17411" name="Text Placeholder 2" title=""/>
          <p:cNvSpPr txBox="1">
            <a:spLocks noGrp="1"/>
          </p:cNvSpPr>
          <p:nvPr>
            <p:ph type="body" idx="4294967295"/>
          </p:nvPr>
        </p:nvSpPr>
        <p:spPr>
          <a:xfrm>
            <a:off x="457200" y="1600200"/>
            <a:ext cx="7467600" cy="4873625"/>
          </a:xfrm>
          <a:noFill/>
          <a:ln>
            <a:noFill/>
            <a:miter lim="800000"/>
          </a:ln>
        </p:spPr>
        <p:txBody>
          <a:bodyPr wrap="square" lIns="0" tIns="0" rIns="0" bIns="0" anchor="t" anchorCtr="0">
            <a:noAutofit/>
          </a:bodyPr>
          <a:lstStyle>
            <a:lvl1pPr marL="0" lvl="0"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0" lvl="1"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2pPr>
            <a:lvl3pPr marL="0" lvl="2"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3pPr>
            <a:lvl4pPr marL="0" lvl="3"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4pPr>
            <a:lvl5pPr marL="0" lvl="4"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5pPr>
            <a:lvl6pPr lvl="5"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6pPr>
            <a:lvl7pPr lvl="6"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7pPr>
            <a:lvl8pPr lvl="7"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8pPr>
            <a:lvl9pPr marL="0" marR="0" lvl="0" indent="0" algn="l" rtl="0" hangingPunct="1">
              <a:spcBef>
                <a:spcPts val="601"/>
              </a:spcBef>
              <a:spcAft>
                <a:spcPts val="1417"/>
              </a:spcAft>
              <a:buClr>
                <a:srgbClr val="FE8637"/>
              </a:buClr>
              <a:buSzPct val="70000"/>
              <a:buFont typeface="Wingdings"/>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9pPr>
          </a:lstStyle>
          <a:p>
            <a:pPr marL="0" lvl="0" indent="0" eaLnBrk="1"/>
            <a:r>
              <a:t>Personalization is becoming increasingly important in digital marketing. Therefore, when it comes to defining your strategy for carrying out your plan, keep these factors in mind:</a:t>
            </a:r>
          </a:p>
          <a:p>
            <a:pPr marL="0" lvl="0" indent="0" eaLnBrk="1"/>
            <a:r>
              <a:t>Segmenting your target audience:</a:t>
            </a:r>
          </a:p>
          <a:p>
            <a:pPr marL="0" lvl="0" indent="0" eaLnBrk="1"/>
            <a:r>
              <a:t>Positioning</a:t>
            </a:r>
          </a:p>
          <a:p>
            <a:pPr marL="0" lvl="0" indent="0" eaLnBrk="1"/>
            <a:r>
              <a:t>Content strategy</a:t>
            </a:r>
          </a:p>
          <a:p>
            <a:pPr marL="0" lvl="1" indent="0" eaLnBrk="1"/>
            <a:r>
              <a:t>content strategies, some tools used to execute this strategy are:</a:t>
            </a:r>
          </a:p>
          <a:p>
            <a:pPr marL="0" lvl="1" indent="0" eaLnBrk="1"/>
            <a:r>
              <a:t>Keyword research</a:t>
            </a:r>
          </a:p>
          <a:p>
            <a:pPr marL="0" lvl="1" indent="0" eaLnBrk="1"/>
            <a:r>
              <a:t>Social posting</a:t>
            </a:r>
          </a:p>
        </p:txBody>
      </p:sp>
    </p:spTree>
  </p:cSld>
  <p:clrMapOvr>
    <a:masterClrMapping/>
  </p:clrMapOvr>
  <p:transition spd="slow"/>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19458" name="Title 1" title=""/>
          <p:cNvSpPr txBox="1">
            <a:spLocks noGrp="1"/>
          </p:cNvSpPr>
          <p:nvPr>
            <p:ph type="title" idx="4294967295"/>
          </p:nvPr>
        </p:nvSpPr>
        <p:spPr>
          <a:xfrm>
            <a:off x="457200" y="274638"/>
            <a:ext cx="7467600" cy="1143000"/>
          </a:xfrm>
          <a:noFill/>
          <a:ln>
            <a:noFill/>
            <a:miter lim="800000"/>
          </a:ln>
        </p:spPr>
        <p:txBody>
          <a:bodyPr wrap="square" lIns="0" tIns="0" rIns="0" bIns="0" anchor="ctr"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r>
              <a:rPr sz="3200" i="1">
                <a:solidFill>
                  <a:srgbClr val="000000"/>
                </a:solidFill>
                <a:latin typeface="Cambria" pitchFamily="18" charset="0"/>
              </a:rPr>
              <a:t>Step 4: Digital Strategies and Tactics</a:t>
            </a:r>
            <a:endParaRPr sz="3200" i="1">
              <a:solidFill>
                <a:srgbClr val="000000"/>
              </a:solidFill>
              <a:latin typeface="Cambria" pitchFamily="18" charset="0"/>
            </a:endParaRPr>
          </a:p>
        </p:txBody>
      </p:sp>
      <p:sp>
        <p:nvSpPr>
          <p:cNvPr id="19459" name="Text Placeholder 2" title=""/>
          <p:cNvSpPr txBox="1">
            <a:spLocks noGrp="1"/>
          </p:cNvSpPr>
          <p:nvPr>
            <p:ph type="body" idx="4294967295"/>
          </p:nvPr>
        </p:nvSpPr>
        <p:spPr>
          <a:xfrm>
            <a:off x="457200" y="1600200"/>
            <a:ext cx="7467600" cy="4873625"/>
          </a:xfrm>
          <a:noFill/>
          <a:ln>
            <a:noFill/>
            <a:miter lim="800000"/>
          </a:ln>
        </p:spPr>
        <p:txBody>
          <a:bodyPr wrap="square" lIns="0" tIns="0" rIns="0" bIns="0" anchor="t" anchorCtr="0">
            <a:noAutofit/>
          </a:bodyPr>
          <a:lstStyle>
            <a:lvl1pPr marL="0" lvl="0"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0" lvl="1"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2pPr>
            <a:lvl3pPr marL="0" lvl="2"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3pPr>
            <a:lvl4pPr marL="0" lvl="3"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4pPr>
            <a:lvl5pPr marL="0" lvl="4"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5pPr>
            <a:lvl6pPr lvl="5"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6pPr>
            <a:lvl7pPr lvl="6"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7pPr>
            <a:lvl8pPr lvl="7"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8pPr>
            <a:lvl9pPr marL="0" marR="0" lvl="0" indent="0" algn="l" rtl="0" hangingPunct="1">
              <a:spcBef>
                <a:spcPts val="601"/>
              </a:spcBef>
              <a:spcAft>
                <a:spcPts val="1417"/>
              </a:spcAft>
              <a:buClr>
                <a:srgbClr val="FE8637"/>
              </a:buClr>
              <a:buSzPct val="70000"/>
              <a:buFont typeface="Wingdings"/>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9pPr>
          </a:lstStyle>
          <a:p>
            <a:pPr marL="0" lvl="0" indent="0" eaLnBrk="1">
              <a:lnSpc>
                <a:spcPct val="115000"/>
              </a:lnSpc>
              <a:spcBef>
                <a:spcPts val="1450"/>
              </a:spcBef>
              <a:spcAft>
                <a:spcPts val="2575"/>
              </a:spcAft>
            </a:pPr>
            <a:r>
              <a:t>Based on our objectives (attraction, conversion, and loyalty), we’ll start to carry out different strategies: email marketing campaigns, social media, CRM, web optimization, SEO strategies, paid media advertising, etc.</a:t>
            </a:r>
          </a:p>
          <a:p>
            <a:pPr marL="0" lvl="0" indent="0" eaLnBrk="1">
              <a:lnSpc>
                <a:spcPct val="115000"/>
              </a:lnSpc>
              <a:spcBef>
                <a:spcPts val="1450"/>
              </a:spcBef>
              <a:spcAft>
                <a:spcPts val="2575"/>
              </a:spcAft>
            </a:pPr>
            <a:r>
              <a:t>Today, considering that the number of channels to manage is multiplying and the amount of information we get about our customers is increasing, it’s critical we use Marketing Automation tools that let us automate our marketing campaigns.  </a:t>
            </a:r>
          </a:p>
        </p:txBody>
      </p:sp>
    </p:spTree>
  </p:cSld>
  <p:clrMapOvr>
    <a:masterClrMapping/>
  </p:clrMapOvr>
  <p:transition spd="slow"/>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21506" name="Title 1" title=""/>
          <p:cNvSpPr txBox="1">
            <a:spLocks noGrp="1"/>
          </p:cNvSpPr>
          <p:nvPr>
            <p:ph type="title" idx="4294967295"/>
          </p:nvPr>
        </p:nvSpPr>
        <p:spPr>
          <a:xfrm>
            <a:off x="503238" y="215900"/>
            <a:ext cx="7200900" cy="792163"/>
          </a:xfrm>
          <a:noFill/>
          <a:ln>
            <a:noFill/>
            <a:miter lim="800000"/>
          </a:ln>
        </p:spPr>
        <p:txBody>
          <a:bodyPr wrap="square" lIns="0" tIns="0" rIns="0" bIns="0" anchor="ctr"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endParaRPr sz="1800">
              <a:solidFill>
                <a:srgbClr val="000000"/>
              </a:solidFill>
            </a:endParaRPr>
          </a:p>
        </p:txBody>
      </p:sp>
      <p:pic>
        <p:nvPicPr>
          <p:cNvPr id="21507" name="Picture 3" title=""/>
          <p:cNvPicPr>
            <a:picLocks noGrp="1" noChangeAspect="1"/>
          </p:cNvPicPr>
          <p:nvPr>
            <p:ph type="pic" idx="4294967295"/>
          </p:nvPr>
        </p:nvPicPr>
        <p:blipFill>
          <a:blip r:embed="rId3"/>
          <a:stretch>
            <a:fillRect/>
          </a:stretch>
        </p:blipFill>
        <p:spPr>
          <a:xfrm>
            <a:off x="1439863" y="1008063"/>
            <a:ext cx="5543550" cy="5543550"/>
          </a:xfrm>
          <a:prstGeom prst="rect">
            <a:avLst/>
          </a:prstGeom>
          <a:noFill/>
          <a:ln>
            <a:miter lim="800000"/>
          </a:ln>
        </p:spPr>
      </p:pic>
    </p:spTree>
  </p:cSld>
  <p:clrMapOvr>
    <a:masterClrMapping/>
  </p:clrMapOvr>
  <p:transition spd="slow"/>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title=""/>
        <p:cNvGrpSpPr/>
        <p:nvPr/>
      </p:nvGrpSpPr>
      <p:grpSpPr>
        <a:xfrm>
          <a:off x="0" y="0"/>
          <a:ext cx="0" cy="0"/>
        </a:xfrm>
      </p:grpSpPr>
      <p:sp>
        <p:nvSpPr>
          <p:cNvPr id="23554" name="Title 1" title=""/>
          <p:cNvSpPr txBox="1">
            <a:spLocks noGrp="1"/>
          </p:cNvSpPr>
          <p:nvPr>
            <p:ph type="title" idx="4294967295"/>
          </p:nvPr>
        </p:nvSpPr>
        <p:spPr>
          <a:xfrm>
            <a:off x="457200" y="274638"/>
            <a:ext cx="7467600" cy="1143000"/>
          </a:xfrm>
          <a:noFill/>
          <a:ln>
            <a:noFill/>
            <a:miter lim="800000"/>
          </a:ln>
        </p:spPr>
        <p:txBody>
          <a:bodyPr wrap="square" lIns="0" tIns="0" rIns="0" bIns="0" anchor="ctr" anchorCtr="0">
            <a:noAutofit/>
          </a:bodyPr>
          <a:lstStyle>
            <a:lvl1pPr marL="0" indent="0" algn="l" defTabSz="914400" rtl="0" eaLnBrk="0" fontAlgn="base" hangingPunct="1">
              <a:lnSpc>
                <a:spcPct val="100000"/>
              </a:lnSpc>
              <a:spcBef>
                <a:spcPct val="0"/>
              </a:spcBef>
              <a:spcAft>
                <a:spcPct val="0"/>
              </a:spcAft>
              <a:buClrTx/>
              <a:buSzTx/>
              <a:buFontTx/>
              <a:buNone/>
              <a:defRPr kumimoji="0" lang="en-US" altLang="en-US" sz="3000" b="0" i="0" u="none" strike="noStrike" kern="1200" spc="0" baseline="0">
                <a:ln>
                  <a:noFill/>
                </a:ln>
                <a:solidFill>
                  <a:srgbClr val="575F6D"/>
                </a:solidFill>
                <a:latin typeface="Century Schoolbook"/>
                <a:ea typeface="Microsoft YaHei" pitchFamily="34" charset="-122"/>
                <a:cs typeface="Arial" pitchFamily="2"/>
              </a:defRPr>
            </a:lvl1pPr>
          </a:lstStyle>
          <a:p>
            <a:pPr lvl="0" eaLnBrk="1"/>
            <a:r>
              <a:rPr sz="2800" i="1">
                <a:solidFill>
                  <a:srgbClr val="000000"/>
                </a:solidFill>
              </a:rPr>
              <a:t>Step 5: Measuring Results &amp; KPIs</a:t>
            </a:r>
            <a:br>
              <a:rPr sz="2800" i="1">
                <a:solidFill>
                  <a:srgbClr val="000000"/>
                </a:solidFill>
              </a:rPr>
            </a:br>
            <a:endParaRPr sz="2800" i="1">
              <a:solidFill>
                <a:srgbClr val="000000"/>
              </a:solidFill>
            </a:endParaRPr>
          </a:p>
        </p:txBody>
      </p:sp>
      <p:sp>
        <p:nvSpPr>
          <p:cNvPr id="23555" name="Text Placeholder 2" title=""/>
          <p:cNvSpPr txBox="1">
            <a:spLocks noGrp="1"/>
          </p:cNvSpPr>
          <p:nvPr>
            <p:ph type="body" idx="4294967295"/>
          </p:nvPr>
        </p:nvSpPr>
        <p:spPr>
          <a:xfrm>
            <a:off x="457200" y="1600200"/>
            <a:ext cx="7467600" cy="4873625"/>
          </a:xfrm>
          <a:noFill/>
          <a:ln>
            <a:noFill/>
            <a:miter lim="800000"/>
          </a:ln>
        </p:spPr>
        <p:txBody>
          <a:bodyPr wrap="square" lIns="0" tIns="0" rIns="0" bIns="0" anchor="t" anchorCtr="0">
            <a:noAutofit/>
          </a:bodyPr>
          <a:lstStyle>
            <a:lvl1pPr marL="0" lvl="0"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1pPr>
            <a:lvl2pPr marL="0" lvl="1"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2pPr>
            <a:lvl3pPr marL="0" lvl="2"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3pPr>
            <a:lvl4pPr marL="0" lvl="3" indent="0" algn="l" defTabSz="914400" rtl="0" eaLnBrk="0" fontAlgn="base" hangingPunct="1">
              <a:lnSpc>
                <a:spcPct val="100000"/>
              </a:lnSpc>
              <a:spcBef>
                <a:spcPct val="0"/>
              </a:spcBef>
              <a:spcAft>
                <a:spcPts val="1417"/>
              </a:spcAft>
              <a:buClrTx/>
              <a:buSzPct val="7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4pPr>
            <a:lvl5pPr marL="0" lvl="4" indent="0" algn="l" defTabSz="914400" rtl="0" eaLnBrk="0" fontAlgn="base" hangingPunct="1">
              <a:lnSpc>
                <a:spcPct val="100000"/>
              </a:lnSpc>
              <a:spcBef>
                <a:spcPct val="0"/>
              </a:spcBef>
              <a:spcAft>
                <a:spcPts val="1417"/>
              </a:spcAft>
              <a:buClrTx/>
              <a:buSzPct val="45000"/>
              <a:buFont typeface="StarSymbol"/>
              <a:buChar char="●"/>
              <a:defRPr kumimoji="0" lang="en-US" altLang="en-US" sz="2400" b="0" i="0" u="none" strike="noStrike" kern="1200" spc="0" baseline="0">
                <a:ln>
                  <a:noFill/>
                </a:ln>
                <a:solidFill>
                  <a:srgbClr val="000000"/>
                </a:solidFill>
                <a:effectLst/>
                <a:latin typeface="Century Schoolbook" pitchFamily="18"/>
                <a:ea typeface="Microsoft YaHei" pitchFamily="2"/>
                <a:cs typeface="Arial" pitchFamily="2"/>
              </a:defRPr>
            </a:lvl5pPr>
            <a:lvl6pPr lvl="5"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6pPr>
            <a:lvl7pPr lvl="6"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7pPr>
            <a:lvl8pPr lvl="7" algn="l" rtl="0" hangingPunct="1">
              <a:spcBef>
                <a:spcPct val="0"/>
              </a:spcBef>
              <a:spcAft>
                <a:spcPts val="1417"/>
              </a:spcAft>
              <a:buSzPct val="45000"/>
              <a:buFont typeface="StarSymbol"/>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8pPr>
            <a:lvl9pPr marL="0" marR="0" lvl="0" indent="0" algn="l" rtl="0" hangingPunct="1">
              <a:spcBef>
                <a:spcPts val="601"/>
              </a:spcBef>
              <a:spcAft>
                <a:spcPts val="1417"/>
              </a:spcAft>
              <a:buClr>
                <a:srgbClr val="FE8637"/>
              </a:buClr>
              <a:buSzPct val="70000"/>
              <a:buFont typeface="Wingdings"/>
              <a:buChar char=""/>
              <a:defRPr lang="en-US" altLang="en-US" sz="2400" b="0" i="0" u="none" strike="noStrike" kern="1200" spc="0">
                <a:ln>
                  <a:noFill/>
                </a:ln>
                <a:solidFill>
                  <a:srgbClr val="000000"/>
                </a:solidFill>
                <a:latin typeface="Century Schoolbook" pitchFamily="18"/>
                <a:ea typeface="Microsoft YaHei" pitchFamily="2"/>
                <a:cs typeface="Arial" pitchFamily="2"/>
              </a:defRPr>
            </a:lvl9pPr>
          </a:lstStyle>
          <a:p>
            <a:pPr marL="0" lvl="0" indent="0" eaLnBrk="1"/>
            <a:r>
              <a:t>The next step is one of the most important: analyzing the results. Analytics has turned into a critical pillar for successfully optimizing digital marketing performance and spending.</a:t>
            </a:r>
          </a:p>
          <a:p>
            <a:pPr marL="0" lvl="0" indent="0" eaLnBrk="1"/>
            <a:r>
              <a:t>We have to measure every action using KPIs to figure out if we earned the expected ROI.</a:t>
            </a:r>
          </a:p>
        </p:txBody>
      </p:sp>
    </p:spTree>
  </p:cSld>
  <p:clrMapOvr>
    <a:masterClrMapping/>
  </p:clrMapOvr>
  <p:transition spd="slow"/>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p:txBody>
          <a:bodyPr/>
          <a:lstStyle/>
          <a:p>
            <a:r>
              <a:rPr lang="en-US" b="1"/>
              <a:t>Content Management</a:t>
            </a:r>
            <a:br>
              <a:rPr lang="en-US" b="1"/>
            </a:b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624441"/>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5"/>
            <a:ext cx="10515600" cy="678229"/>
          </a:xfrm>
        </p:spPr>
        <p:txBody>
          <a:bodyPr>
            <a:normAutofit fontScale="90000"/>
          </a:bodyPr>
          <a:lstStyle/>
          <a:p>
            <a:endParaRPr lang="en-US"/>
          </a:p>
        </p:txBody>
      </p:sp>
      <p:sp>
        <p:nvSpPr>
          <p:cNvPr id="3" name="Content Placeholder 2"/>
          <p:cNvSpPr>
            <a:spLocks noGrp="1"/>
          </p:cNvSpPr>
          <p:nvPr>
            <p:ph idx="1"/>
          </p:nvPr>
        </p:nvSpPr>
        <p:spPr>
          <a:xfrm>
            <a:off x="838200" y="1289538"/>
            <a:ext cx="10515600" cy="4887425"/>
          </a:xfrm>
        </p:spPr>
        <p:txBody>
          <a:bodyPr>
            <a:normAutofit lnSpcReduction="10000"/>
          </a:bodyPr>
          <a:lstStyle/>
          <a:p>
            <a:r>
              <a:rPr lang="en-US" b="1"/>
              <a:t>Content management</a:t>
            </a:r>
            <a:r>
              <a:rPr lang="en-US"/>
              <a:t> (</a:t>
            </a:r>
            <a:r>
              <a:rPr lang="en-US" b="1"/>
              <a:t>CM</a:t>
            </a:r>
            <a:r>
              <a:rPr lang="en-US"/>
              <a:t>) is a set of processes and technologies that supports the collection, managing, and publishing of information in any form or medium. When stored and accessed via computers, this information may be more specifically referred to as </a:t>
            </a:r>
            <a:r>
              <a:rPr lang="en-US">
                <a:hlinkClick r:id="rId2" tooltip="Digital content"/>
              </a:rPr>
              <a:t>digital </a:t>
            </a:r>
            <a:r>
              <a:rPr lang="en-US" smtClean="0">
                <a:hlinkClick r:id="rId2" tooltip="Digital content"/>
              </a:rPr>
              <a:t>content</a:t>
            </a:r>
            <a:endParaRPr lang="en-US" smtClean="0"/>
          </a:p>
          <a:p>
            <a:r>
              <a:rPr lang="en-US"/>
              <a:t>Digital content may take the form of text (such as electronic documents), images, multimedia files (such as audio or video files), or any other file type that follows a content lifecycle requiring </a:t>
            </a:r>
            <a:r>
              <a:rPr lang="en-US">
                <a:hlinkClick r:id="rId3" tooltip="Product lifecycle management"/>
              </a:rPr>
              <a:t>management</a:t>
            </a:r>
            <a:r>
              <a:rPr lang="en-US" smtClean="0"/>
              <a:t>.</a:t>
            </a:r>
          </a:p>
          <a:p>
            <a:r>
              <a:rPr lang="en-US"/>
              <a:t>A CMS is an application that is used to manage and publish web content, allowing multiple users to contribute, create, edit, publish without having to beg a developer. </a:t>
            </a:r>
          </a:p>
          <a:p>
            <a:endParaRPr lang="en-US"/>
          </a:p>
        </p:txBody>
      </p:sp>
    </p:spTree>
    <p:extLst>
      <p:ext uri="{BB962C8B-B14F-4D97-AF65-F5344CB8AC3E}">
        <p14:creationId xmlns:p14="http://schemas.microsoft.com/office/powerpoint/2010/main" val="2991219800"/>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5"/>
            <a:ext cx="10515600" cy="748567"/>
          </a:xfrm>
        </p:spPr>
        <p:txBody>
          <a:bodyPr>
            <a:normAutofit fontScale="90000"/>
          </a:bodyPr>
          <a:lstStyle/>
          <a:p>
            <a:r>
              <a:rPr lang="en-US" b="1" smtClean="0"/>
              <a:t>Content Management Process </a:t>
            </a:r>
            <a:br>
              <a:rPr lang="en-US" b="1" smtClean="0"/>
            </a:br>
            <a:endParaRPr lang="en-US"/>
          </a:p>
        </p:txBody>
      </p:sp>
      <p:sp>
        <p:nvSpPr>
          <p:cNvPr id="3" name="Content Placeholder 2"/>
          <p:cNvSpPr>
            <a:spLocks noGrp="1"/>
          </p:cNvSpPr>
          <p:nvPr>
            <p:ph idx="1"/>
          </p:nvPr>
        </p:nvSpPr>
        <p:spPr>
          <a:xfrm>
            <a:off x="615461" y="1113692"/>
            <a:ext cx="10515600" cy="5203948"/>
          </a:xfrm>
        </p:spPr>
        <p:txBody>
          <a:bodyPr/>
          <a:lstStyle/>
          <a:p>
            <a:r>
              <a:rPr lang="en-US"/>
              <a:t>Content management practices and goals vary by mission and by organizational governance structure. News organizations, </a:t>
            </a:r>
            <a:r>
              <a:rPr lang="en-US">
                <a:hlinkClick r:id="rId2" tooltip="E-commerce"/>
              </a:rPr>
              <a:t>e-commerce</a:t>
            </a:r>
            <a:r>
              <a:rPr lang="en-US"/>
              <a:t> websites, and educational institutions all use content management, but in different ways. This leads to differences in terminology and in the names and number of steps in the process.</a:t>
            </a:r>
          </a:p>
          <a:p>
            <a:r>
              <a:rPr lang="en-US"/>
              <a:t>For example, some digital content is created by one or more authors</a:t>
            </a:r>
          </a:p>
          <a:p>
            <a:r>
              <a:rPr lang="en-US" smtClean="0">
                <a:hlinkClick r:id="rId3" tooltip="Publishing"/>
              </a:rPr>
              <a:t>Publishing</a:t>
            </a:r>
            <a:r>
              <a:rPr lang="en-US"/>
              <a:t> may take many forms: it may be the act of "pushing" content out to others, or simply granting digital access rights to certain content to one or more individuals. Later that content may be superseded by another version of the content and thus retired or removed from use (as when this wiki page is modified).</a:t>
            </a:r>
          </a:p>
          <a:p>
            <a:endParaRPr lang="en-US"/>
          </a:p>
        </p:txBody>
      </p:sp>
    </p:spTree>
    <p:extLst>
      <p:ext uri="{BB962C8B-B14F-4D97-AF65-F5344CB8AC3E}">
        <p14:creationId xmlns:p14="http://schemas.microsoft.com/office/powerpoint/2010/main" val="1609707846"/>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5"/>
            <a:ext cx="9325708" cy="1510567"/>
          </a:xfrm>
        </p:spPr>
        <p:txBody>
          <a:bodyPr>
            <a:normAutofit fontScale="90000"/>
          </a:bodyPr>
          <a:lstStyle/>
          <a:p>
            <a:r>
              <a:rPr lang="en-US"/>
              <a:t>Content management is an inherently collaborative process. It often consists of the following basic roles and responsibilities:</a:t>
            </a:r>
          </a:p>
        </p:txBody>
      </p:sp>
      <p:sp>
        <p:nvSpPr>
          <p:cNvPr id="3" name="Content Placeholder 2"/>
          <p:cNvSpPr>
            <a:spLocks noGrp="1"/>
          </p:cNvSpPr>
          <p:nvPr>
            <p:ph idx="1"/>
          </p:nvPr>
        </p:nvSpPr>
        <p:spPr>
          <a:xfrm>
            <a:off x="838200" y="2095256"/>
            <a:ext cx="10515600" cy="4351338"/>
          </a:xfrm>
        </p:spPr>
        <p:txBody>
          <a:bodyPr/>
          <a:lstStyle/>
          <a:p>
            <a:r>
              <a:rPr lang="en-US" b="1"/>
              <a:t>Creator</a:t>
            </a:r>
            <a:r>
              <a:rPr lang="en-US"/>
              <a:t> </a:t>
            </a:r>
            <a:endParaRPr lang="en-US" smtClean="0"/>
          </a:p>
          <a:p>
            <a:r>
              <a:rPr lang="en-US" b="1"/>
              <a:t>Editor</a:t>
            </a:r>
            <a:r>
              <a:rPr lang="en-US"/>
              <a:t> </a:t>
            </a:r>
            <a:endParaRPr lang="en-US" smtClean="0"/>
          </a:p>
          <a:p>
            <a:r>
              <a:rPr lang="en-US" b="1"/>
              <a:t>Publisher</a:t>
            </a:r>
            <a:r>
              <a:rPr lang="en-US"/>
              <a:t> </a:t>
            </a:r>
            <a:endParaRPr lang="en-US" smtClean="0"/>
          </a:p>
          <a:p>
            <a:r>
              <a:rPr lang="en-US" b="1"/>
              <a:t>Administrator</a:t>
            </a:r>
            <a:r>
              <a:rPr lang="en-US"/>
              <a:t> </a:t>
            </a:r>
            <a:endParaRPr lang="en-US" smtClean="0"/>
          </a:p>
          <a:p>
            <a:r>
              <a:rPr lang="en-US" b="1"/>
              <a:t>Consumer, viewer or guest</a:t>
            </a:r>
            <a:r>
              <a:rPr lang="en-US"/>
              <a:t> </a:t>
            </a:r>
          </a:p>
        </p:txBody>
      </p:sp>
    </p:spTree>
    <p:extLst>
      <p:ext uri="{BB962C8B-B14F-4D97-AF65-F5344CB8AC3E}">
        <p14:creationId xmlns:p14="http://schemas.microsoft.com/office/powerpoint/2010/main" val="562741830"/>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Content Management Types </a:t>
            </a:r>
            <a:br>
              <a:rPr lang="en-US" b="1" smtClean="0"/>
            </a:br>
            <a:endParaRPr lang="en-US"/>
          </a:p>
        </p:txBody>
      </p:sp>
      <p:sp>
        <p:nvSpPr>
          <p:cNvPr id="3" name="Content Placeholder 2"/>
          <p:cNvSpPr>
            <a:spLocks noGrp="1"/>
          </p:cNvSpPr>
          <p:nvPr>
            <p:ph idx="1"/>
          </p:nvPr>
        </p:nvSpPr>
        <p:spPr>
          <a:xfrm>
            <a:off x="486506" y="1441938"/>
            <a:ext cx="10990385" cy="5029199"/>
          </a:xfrm>
        </p:spPr>
        <p:txBody>
          <a:bodyPr>
            <a:normAutofit/>
          </a:bodyPr>
          <a:lstStyle/>
          <a:p>
            <a:pPr marL="0" indent="0">
              <a:buNone/>
            </a:pPr>
            <a:r>
              <a:rPr lang="en-US" smtClean="0"/>
              <a:t>		1. CMA </a:t>
            </a:r>
          </a:p>
          <a:p>
            <a:pPr marL="0" indent="0">
              <a:buNone/>
            </a:pPr>
            <a:r>
              <a:rPr lang="en-US" smtClean="0"/>
              <a:t>		2. CDA</a:t>
            </a:r>
          </a:p>
          <a:p>
            <a:pPr marL="0" indent="0">
              <a:buNone/>
            </a:pPr>
            <a:endParaRPr lang="en-US"/>
          </a:p>
          <a:p>
            <a:pPr marL="0" indent="0">
              <a:buNone/>
            </a:pPr>
            <a:r>
              <a:rPr lang="en-US" b="1"/>
              <a:t>content management </a:t>
            </a:r>
            <a:r>
              <a:rPr lang="en-US" b="1" smtClean="0"/>
              <a:t>application</a:t>
            </a:r>
          </a:p>
          <a:p>
            <a:pPr marL="0" indent="0">
              <a:buNone/>
            </a:pPr>
            <a:r>
              <a:rPr lang="en-US" smtClean="0"/>
              <a:t>	allows </a:t>
            </a:r>
            <a:r>
              <a:rPr lang="en-US"/>
              <a:t>marketers, merchandisers and other content creators to work with content directly, without needing to involve the IT department.</a:t>
            </a:r>
            <a:r>
              <a:rPr lang="en-US" b="1" smtClean="0"/>
              <a:t> </a:t>
            </a:r>
          </a:p>
          <a:p>
            <a:pPr marL="0" indent="0">
              <a:buNone/>
            </a:pPr>
            <a:r>
              <a:rPr lang="en-US" b="1"/>
              <a:t>content delivery application</a:t>
            </a:r>
            <a:r>
              <a:rPr lang="en-US"/>
              <a:t> </a:t>
            </a:r>
            <a:endParaRPr lang="en-US" b="1"/>
          </a:p>
          <a:p>
            <a:pPr marL="0" indent="0">
              <a:buNone/>
            </a:pPr>
            <a:r>
              <a:rPr lang="en-US" smtClean="0"/>
              <a:t>	acts </a:t>
            </a:r>
            <a:r>
              <a:rPr lang="en-US"/>
              <a:t>as the back-end portion of the website, taking the content that you enter into the templates and turning it into a working website that visitors from around the world can access.</a:t>
            </a:r>
            <a:endParaRPr lang="en-US" b="1"/>
          </a:p>
        </p:txBody>
      </p:sp>
    </p:spTree>
    <p:extLst>
      <p:ext uri="{BB962C8B-B14F-4D97-AF65-F5344CB8AC3E}">
        <p14:creationId xmlns:p14="http://schemas.microsoft.com/office/powerpoint/2010/main" val="2031073996"/>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5"/>
            <a:ext cx="10515600" cy="2005542"/>
          </a:xfrm>
        </p:spPr>
        <p:txBody>
          <a:bodyPr>
            <a:noAutofit/>
          </a:bodyPr>
          <a:lstStyle/>
          <a:p>
            <a:r>
              <a:rPr lang="en-US" sz="3600" i="1"/>
              <a:t>“At a high level, digital marketing refers to advertising delivered through digital channels such as search engines, websites, social media, email, and mobile apps.”</a:t>
            </a:r>
            <a:endParaRPr lang="en-US" sz="3600"/>
          </a:p>
        </p:txBody>
      </p:sp>
      <p:pic>
        <p:nvPicPr>
          <p:cNvPr id="4" name="Content Placeholder 3"/>
          <p:cNvPicPr>
            <a:picLocks noGrp="1" noChangeAspect="1"/>
          </p:cNvPicPr>
          <p:nvPr>
            <p:ph idx="1"/>
          </p:nvPr>
        </p:nvPicPr>
        <p:blipFill>
          <a:blip r:embed="rId2"/>
          <a:stretch>
            <a:fillRect/>
          </a:stretch>
        </p:blipFill>
        <p:spPr>
          <a:xfrm>
            <a:off x="3221053" y="2288469"/>
            <a:ext cx="4937095" cy="4351338"/>
          </a:xfrm>
          <a:prstGeom prst="rect">
            <a:avLst/>
          </a:prstGeom>
        </p:spPr>
      </p:pic>
    </p:spTree>
    <p:extLst>
      <p:ext uri="{BB962C8B-B14F-4D97-AF65-F5344CB8AC3E}">
        <p14:creationId xmlns:p14="http://schemas.microsoft.com/office/powerpoint/2010/main" val="188507229"/>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627184" y="611310"/>
            <a:ext cx="10515600" cy="877521"/>
          </a:xfrm>
        </p:spPr>
        <p:txBody>
          <a:bodyPr>
            <a:normAutofit fontScale="90000"/>
          </a:bodyPr>
          <a:lstStyle/>
          <a:p>
            <a:r>
              <a:rPr lang="en-US"/>
              <a:t>Features in a CM</a:t>
            </a:r>
            <a:br>
              <a:rPr lang="en-US"/>
            </a:br>
            <a:endParaRPr lang="en-US"/>
          </a:p>
        </p:txBody>
      </p:sp>
      <p:sp>
        <p:nvSpPr>
          <p:cNvPr id="3" name="Content Placeholder 2"/>
          <p:cNvSpPr>
            <a:spLocks noGrp="1"/>
          </p:cNvSpPr>
          <p:nvPr>
            <p:ph idx="1"/>
          </p:nvPr>
        </p:nvSpPr>
        <p:spPr>
          <a:xfrm>
            <a:off x="627184" y="1488831"/>
            <a:ext cx="10726616" cy="5158154"/>
          </a:xfrm>
        </p:spPr>
        <p:txBody>
          <a:bodyPr>
            <a:normAutofit lnSpcReduction="10000"/>
          </a:bodyPr>
          <a:lstStyle/>
          <a:p>
            <a:pPr marL="0" indent="0">
              <a:buNone/>
            </a:pPr>
            <a:r>
              <a:rPr lang="en-US"/>
              <a:t>1</a:t>
            </a:r>
            <a:r>
              <a:rPr lang="en-US" b="1"/>
              <a:t>. Security</a:t>
            </a:r>
          </a:p>
          <a:p>
            <a:r>
              <a:rPr lang="en-US"/>
              <a:t>Making sure your business is secure from cyber attacks is incredibly important. Not only do attacks interrupt the continuity of your business, but they also cost you huge amounts.</a:t>
            </a:r>
          </a:p>
          <a:p>
            <a:pPr marL="0" indent="0">
              <a:buNone/>
            </a:pPr>
            <a:r>
              <a:rPr lang="en-US"/>
              <a:t>2. </a:t>
            </a:r>
            <a:r>
              <a:rPr lang="en-US" b="1" err="1"/>
              <a:t>Omnichannel and Multilingual Support</a:t>
            </a:r>
          </a:p>
          <a:p>
            <a:r>
              <a:rPr lang="en-US"/>
              <a:t>A Web Content Management system that supports easy multi-language, </a:t>
            </a:r>
            <a:r>
              <a:rPr lang="en-US" u="sng">
                <a:hlinkClick r:id="rId2"/>
              </a:rPr>
              <a:t>multi-channel </a:t>
            </a:r>
            <a:r>
              <a:rPr lang="en-US"/>
              <a:t>delivery not only makes this job much easier, but it also empowers local brand and content managers to run localized campaigns on the channels best suited for their markets while maintaining the global brand identity.</a:t>
            </a:r>
          </a:p>
          <a:p>
            <a:pPr marL="0" indent="0">
              <a:buNone/>
            </a:pPr>
            <a:br>
              <a:rPr lang="en-US" smtClean="0"/>
            </a:br>
            <a:endParaRPr lang="en-US"/>
          </a:p>
        </p:txBody>
      </p:sp>
    </p:spTree>
    <p:extLst>
      <p:ext uri="{BB962C8B-B14F-4D97-AF65-F5344CB8AC3E}">
        <p14:creationId xmlns:p14="http://schemas.microsoft.com/office/powerpoint/2010/main" val="1643713381"/>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6"/>
            <a:ext cx="10515600" cy="736844"/>
          </a:xfrm>
        </p:spPr>
        <p:txBody>
          <a:bodyPr/>
          <a:lstStyle/>
          <a:p>
            <a:endParaRPr lang="en-US"/>
          </a:p>
        </p:txBody>
      </p:sp>
      <p:sp>
        <p:nvSpPr>
          <p:cNvPr id="3" name="Content Placeholder 2"/>
          <p:cNvSpPr>
            <a:spLocks noGrp="1"/>
          </p:cNvSpPr>
          <p:nvPr>
            <p:ph idx="1"/>
          </p:nvPr>
        </p:nvSpPr>
        <p:spPr>
          <a:xfrm>
            <a:off x="756138" y="1403593"/>
            <a:ext cx="10515600" cy="5137883"/>
          </a:xfrm>
        </p:spPr>
        <p:txBody>
          <a:bodyPr>
            <a:normAutofit lnSpcReduction="10000"/>
          </a:bodyPr>
          <a:lstStyle/>
          <a:p>
            <a:pPr marL="0" indent="0">
              <a:buNone/>
            </a:pPr>
            <a:r>
              <a:rPr lang="en-US" b="1"/>
              <a:t>User-friendliness</a:t>
            </a:r>
          </a:p>
          <a:p>
            <a:r>
              <a:rPr lang="en-US"/>
              <a:t>Empowering your employees to support your globalization efforts starts with simplifying the process they use to do so.</a:t>
            </a:r>
          </a:p>
          <a:p>
            <a:r>
              <a:rPr lang="en-US"/>
              <a:t>Using a content management system that is intuitive for the end-user, and that allows employees to quickly re-use branded components such as images, designs, and experiences, will encourage teams to take ownership of the local experience - especially if it also allows all users to use the system in their preferred language.</a:t>
            </a:r>
          </a:p>
          <a:p>
            <a:pPr marL="0" indent="0">
              <a:buNone/>
            </a:pPr>
            <a:r>
              <a:rPr lang="en-US" b="1"/>
              <a:t>Testing &amp; Experimentation</a:t>
            </a:r>
          </a:p>
          <a:p>
            <a:r>
              <a:rPr lang="en-US"/>
              <a:t>To further support your global teams in their localization of the brand into new markets, it’s crucial that they can quickly evaluate the results of their efforts and take autonomous action based on this feedback.</a:t>
            </a:r>
          </a:p>
          <a:p>
            <a:endParaRPr lang="en-US"/>
          </a:p>
        </p:txBody>
      </p:sp>
    </p:spTree>
    <p:extLst>
      <p:ext uri="{BB962C8B-B14F-4D97-AF65-F5344CB8AC3E}">
        <p14:creationId xmlns:p14="http://schemas.microsoft.com/office/powerpoint/2010/main" val="487192464"/>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6"/>
            <a:ext cx="10515600" cy="432044"/>
          </a:xfrm>
        </p:spPr>
        <p:txBody>
          <a:bodyPr>
            <a:normAutofit fontScale="90000"/>
          </a:bodyPr>
          <a:lstStyle/>
          <a:p>
            <a:endParaRPr lang="en-US"/>
          </a:p>
        </p:txBody>
      </p:sp>
      <p:sp>
        <p:nvSpPr>
          <p:cNvPr id="3" name="Content Placeholder 2"/>
          <p:cNvSpPr>
            <a:spLocks noGrp="1"/>
          </p:cNvSpPr>
          <p:nvPr>
            <p:ph idx="1"/>
          </p:nvPr>
        </p:nvSpPr>
        <p:spPr>
          <a:xfrm>
            <a:off x="838200" y="1239470"/>
            <a:ext cx="10515600" cy="5313730"/>
          </a:xfrm>
        </p:spPr>
        <p:txBody>
          <a:bodyPr/>
          <a:lstStyle/>
          <a:p>
            <a:pPr marL="0" indent="0">
              <a:buNone/>
            </a:pPr>
            <a:r>
              <a:rPr lang="en-US" b="1" smtClean="0"/>
              <a:t>Personalization</a:t>
            </a:r>
            <a:endParaRPr lang="en-US" b="1"/>
          </a:p>
          <a:p>
            <a:r>
              <a:rPr lang="en-US"/>
              <a:t>A </a:t>
            </a:r>
            <a:r>
              <a:rPr lang="en-US" smtClean="0"/>
              <a:t>CM </a:t>
            </a:r>
            <a:r>
              <a:rPr lang="en-US"/>
              <a:t>system that allows you to automatically personalize digital experience elements like campaigns, content, or product grids will provide more agility to global teams, as they can easily create variants of the site experience from one global system.</a:t>
            </a:r>
          </a:p>
          <a:p>
            <a:r>
              <a:rPr lang="en-US"/>
              <a:t>It will also allow businesses more control over the global brand, supporting globalization at scale.</a:t>
            </a:r>
          </a:p>
          <a:p>
            <a:pPr marL="0" indent="0">
              <a:buNone/>
            </a:pPr>
            <a:r>
              <a:rPr lang="en-US" b="1"/>
              <a:t>Analytics</a:t>
            </a:r>
          </a:p>
          <a:p>
            <a:r>
              <a:rPr lang="en-US"/>
              <a:t>Use a content management system that has a built-in analytics engine, so your marketing teams, content creators, and brand managers can easily spot visitor trends and opportunities for </a:t>
            </a:r>
            <a:r>
              <a:rPr lang="en-US" u="sng">
                <a:hlinkClick r:id="rId2"/>
              </a:rPr>
              <a:t>improvement in the digital experience</a:t>
            </a:r>
            <a:r>
              <a:rPr lang="en-US"/>
              <a:t> based on local visitor data.</a:t>
            </a:r>
          </a:p>
          <a:p>
            <a:endParaRPr lang="en-US"/>
          </a:p>
        </p:txBody>
      </p:sp>
    </p:spTree>
    <p:extLst>
      <p:ext uri="{BB962C8B-B14F-4D97-AF65-F5344CB8AC3E}">
        <p14:creationId xmlns:p14="http://schemas.microsoft.com/office/powerpoint/2010/main" val="3727509801"/>
      </p:ext>
    </p:extLst>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err="1"/>
              <a:t>Scalibility</a:t>
            </a:r>
            <a:endParaRPr lang="en-US" b="1"/>
          </a:p>
          <a:p>
            <a:r>
              <a:rPr lang="en-US"/>
              <a:t>Businesses that run their WCM in the cloud will be able to scale their globalization efforts much faster, with development teams able to roll out updates to the digital experience worldwide with just a few clicks, while taking advantage of the uptime and continuous improvements offered by cloud providers.</a:t>
            </a:r>
          </a:p>
          <a:p>
            <a:endParaRPr lang="en-US"/>
          </a:p>
        </p:txBody>
      </p:sp>
    </p:spTree>
    <p:extLst>
      <p:ext uri="{BB962C8B-B14F-4D97-AF65-F5344CB8AC3E}">
        <p14:creationId xmlns:p14="http://schemas.microsoft.com/office/powerpoint/2010/main" val="231171517"/>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5"/>
            <a:ext cx="10515600" cy="1627798"/>
          </a:xfrm>
        </p:spPr>
        <p:txBody>
          <a:bodyPr>
            <a:normAutofit fontScale="90000"/>
          </a:bodyPr>
          <a:lstStyle/>
          <a:p>
            <a:r>
              <a:rPr lang="en-US" b="1"/>
              <a:t>Content management systems and tools</a:t>
            </a:r>
            <a:br>
              <a:rPr lang="en-US" b="1"/>
            </a:br>
            <a:br>
              <a:rPr lang="en-US" smtClean="0"/>
            </a:br>
            <a:endParaRPr lang="en-US"/>
          </a:p>
        </p:txBody>
      </p:sp>
      <p:sp>
        <p:nvSpPr>
          <p:cNvPr id="3" name="Content Placeholder 2"/>
          <p:cNvSpPr>
            <a:spLocks noGrp="1"/>
          </p:cNvSpPr>
          <p:nvPr>
            <p:ph idx="1"/>
          </p:nvPr>
        </p:nvSpPr>
        <p:spPr>
          <a:xfrm>
            <a:off x="838200" y="1289538"/>
            <a:ext cx="10515600" cy="4887425"/>
          </a:xfrm>
        </p:spPr>
        <p:txBody>
          <a:bodyPr/>
          <a:lstStyle/>
          <a:p>
            <a:r>
              <a:rPr lang="en-US"/>
              <a:t>content management platforms for specific content types, there are also general content management systems (</a:t>
            </a:r>
            <a:r>
              <a:rPr lang="en-US" u="sng">
                <a:hlinkClick r:id="rId2"/>
              </a:rPr>
              <a:t>CMS</a:t>
            </a:r>
            <a:r>
              <a:rPr lang="en-US"/>
              <a:t>) which provide automated processes for collaborative digital content management and creation.</a:t>
            </a:r>
          </a:p>
          <a:p>
            <a:r>
              <a:rPr lang="en-US"/>
              <a:t>A CMS commonly includes features such as format management, publishing functionality and the ability to update </a:t>
            </a:r>
            <a:r>
              <a:rPr lang="en-US" smtClean="0"/>
              <a:t>content</a:t>
            </a:r>
          </a:p>
          <a:p>
            <a:r>
              <a:rPr lang="en-US"/>
              <a:t>A digital asset management (</a:t>
            </a:r>
            <a:r>
              <a:rPr lang="en-US" u="sng">
                <a:hlinkClick r:id="rId3"/>
              </a:rPr>
              <a:t>DAM</a:t>
            </a:r>
            <a:r>
              <a:rPr lang="en-US"/>
              <a:t>) system is another type of CMS that manages documents, movies and other rich media assets. A few examples of notable CMSes are </a:t>
            </a:r>
            <a:r>
              <a:rPr lang="en-US" u="sng">
                <a:hlinkClick r:id="rId4"/>
              </a:rPr>
              <a:t>WordPress</a:t>
            </a:r>
            <a:r>
              <a:rPr lang="en-US"/>
              <a:t>, </a:t>
            </a:r>
            <a:r>
              <a:rPr lang="en-US" u="sng">
                <a:hlinkClick r:id="rId5"/>
              </a:rPr>
              <a:t>Joomla</a:t>
            </a:r>
            <a:r>
              <a:rPr lang="en-US"/>
              <a:t>, and </a:t>
            </a:r>
            <a:r>
              <a:rPr lang="en-US" u="sng">
                <a:hlinkClick r:id="rId6"/>
              </a:rPr>
              <a:t>Drupal</a:t>
            </a:r>
            <a:r>
              <a:rPr lang="en-US"/>
              <a:t>.</a:t>
            </a:r>
          </a:p>
          <a:p>
            <a:endParaRPr lang="en-US"/>
          </a:p>
        </p:txBody>
      </p:sp>
    </p:spTree>
    <p:extLst>
      <p:ext uri="{BB962C8B-B14F-4D97-AF65-F5344CB8AC3E}">
        <p14:creationId xmlns:p14="http://schemas.microsoft.com/office/powerpoint/2010/main" val="1880171681"/>
      </p:ext>
    </p:extLst>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3716704"/>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SWOT Analysis </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5349090"/>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962378" y="658636"/>
            <a:ext cx="10515600" cy="831497"/>
          </a:xfrm>
        </p:spPr>
        <p:txBody>
          <a:bodyPr/>
          <a:lstStyle/>
          <a:p>
            <a:r>
              <a:rPr lang="en-US" smtClean="0"/>
              <a:t>SWOT Analysis </a:t>
            </a:r>
            <a:endParaRPr lang="en-US"/>
          </a:p>
        </p:txBody>
      </p:sp>
      <p:sp>
        <p:nvSpPr>
          <p:cNvPr id="3" name="Content Placeholder 2"/>
          <p:cNvSpPr>
            <a:spLocks noGrp="1"/>
          </p:cNvSpPr>
          <p:nvPr>
            <p:ph idx="1"/>
          </p:nvPr>
        </p:nvSpPr>
        <p:spPr>
          <a:xfrm>
            <a:off x="714022" y="1577268"/>
            <a:ext cx="10515600" cy="4351338"/>
          </a:xfrm>
        </p:spPr>
        <p:txBody>
          <a:bodyPr/>
          <a:lstStyle/>
          <a:p>
            <a:r>
              <a:rPr lang="en-US"/>
              <a:t>A SWOT analysis is a framework used in strategic planning and marketing. It provides you with the knowledge to create plans to improve your </a:t>
            </a:r>
            <a:r>
              <a:rPr lang="en-US" smtClean="0"/>
              <a:t>business</a:t>
            </a:r>
          </a:p>
          <a:p>
            <a:r>
              <a:rPr lang="en-US"/>
              <a:t>SWOT analysis stands for</a:t>
            </a:r>
            <a:r>
              <a:rPr lang="en-US" b="1"/>
              <a:t> Strengths, Weaknesses, Opportunities, and Threats</a:t>
            </a:r>
            <a:r>
              <a:rPr lang="en-US"/>
              <a:t>. It is the strategic planning of your company, product, business, or industry </a:t>
            </a:r>
            <a:endParaRPr lang="en-US" smtClean="0"/>
          </a:p>
          <a:p>
            <a:r>
              <a:rPr lang="en-US" smtClean="0"/>
              <a:t>There are two categories in SWOT analysis </a:t>
            </a:r>
          </a:p>
          <a:p>
            <a:pPr marL="0" indent="0">
              <a:buNone/>
            </a:pPr>
            <a:r>
              <a:rPr lang="en-US"/>
              <a:t>	</a:t>
            </a:r>
            <a:r>
              <a:rPr lang="en-US" smtClean="0"/>
              <a:t>		Internal </a:t>
            </a:r>
          </a:p>
          <a:p>
            <a:pPr marL="0" indent="0">
              <a:buNone/>
            </a:pPr>
            <a:r>
              <a:rPr lang="en-US"/>
              <a:t>	</a:t>
            </a:r>
            <a:r>
              <a:rPr lang="en-US" smtClean="0"/>
              <a:t>		External </a:t>
            </a:r>
            <a:endParaRPr lang="en-US"/>
          </a:p>
        </p:txBody>
      </p:sp>
    </p:spTree>
    <p:extLst>
      <p:ext uri="{BB962C8B-B14F-4D97-AF65-F5344CB8AC3E}">
        <p14:creationId xmlns:p14="http://schemas.microsoft.com/office/powerpoint/2010/main" val="1053900778"/>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937683"/>
            <a:ext cx="10515600" cy="887942"/>
          </a:xfrm>
        </p:spPr>
        <p:txBody>
          <a:bodyPr>
            <a:normAutofit fontScale="90000"/>
          </a:bodyPr>
          <a:lstStyle/>
          <a:p>
            <a:r>
              <a:rPr lang="en-US" b="1"/>
              <a:t>Internal </a:t>
            </a:r>
            <a:r>
              <a:rPr lang="en-US" b="1" smtClean="0"/>
              <a:t>Factor</a:t>
            </a:r>
            <a:br>
              <a:rPr lang="en-US" b="1"/>
            </a:br>
            <a:endParaRPr lang="en-US"/>
          </a:p>
        </p:txBody>
      </p:sp>
      <p:sp>
        <p:nvSpPr>
          <p:cNvPr id="3" name="Content Placeholder 2"/>
          <p:cNvSpPr>
            <a:spLocks noGrp="1"/>
          </p:cNvSpPr>
          <p:nvPr>
            <p:ph idx="1"/>
          </p:nvPr>
        </p:nvSpPr>
        <p:spPr/>
        <p:txBody>
          <a:bodyPr/>
          <a:lstStyle/>
          <a:p>
            <a:r>
              <a:rPr lang="en-US"/>
              <a:t>Internal factors are the </a:t>
            </a:r>
            <a:r>
              <a:rPr lang="en-US" b="1"/>
              <a:t>strengths and weaknesses</a:t>
            </a:r>
            <a:r>
              <a:rPr lang="en-US"/>
              <a:t> of your business, product or service. It could be the quality of your product, its unique selling proposition, the strength of your team, your marketing strategy and so on</a:t>
            </a:r>
            <a:r>
              <a:rPr lang="en-US" smtClean="0"/>
              <a:t>.</a:t>
            </a:r>
          </a:p>
          <a:p>
            <a:r>
              <a:rPr lang="en-US"/>
              <a:t>The internal factors are something that we have direct control over. These are things that can be improved or changed as it applies internally to us.</a:t>
            </a:r>
          </a:p>
        </p:txBody>
      </p:sp>
    </p:spTree>
    <p:extLst>
      <p:ext uri="{BB962C8B-B14F-4D97-AF65-F5344CB8AC3E}">
        <p14:creationId xmlns:p14="http://schemas.microsoft.com/office/powerpoint/2010/main" val="186918428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5"/>
            <a:ext cx="10515600" cy="978253"/>
          </a:xfrm>
        </p:spPr>
        <p:txBody>
          <a:bodyPr>
            <a:normAutofit fontScale="90000"/>
          </a:bodyPr>
          <a:lstStyle/>
          <a:p>
            <a:r>
              <a:rPr lang="en-US" b="1"/>
              <a:t>External Factors</a:t>
            </a:r>
            <a:br>
              <a:rPr lang="en-US" b="1"/>
            </a:br>
            <a:endParaRPr lang="en-US"/>
          </a:p>
        </p:txBody>
      </p:sp>
      <p:sp>
        <p:nvSpPr>
          <p:cNvPr id="3" name="Content Placeholder 2"/>
          <p:cNvSpPr>
            <a:spLocks noGrp="1"/>
          </p:cNvSpPr>
          <p:nvPr>
            <p:ph idx="1"/>
          </p:nvPr>
        </p:nvSpPr>
        <p:spPr>
          <a:xfrm>
            <a:off x="838200" y="1343378"/>
            <a:ext cx="10515600" cy="5271911"/>
          </a:xfrm>
        </p:spPr>
        <p:txBody>
          <a:bodyPr/>
          <a:lstStyle/>
          <a:p>
            <a:r>
              <a:rPr lang="en-US" b="1"/>
              <a:t>Opportunities and threats</a:t>
            </a:r>
            <a:r>
              <a:rPr lang="en-US"/>
              <a:t> come under the external category of the SWOT analysis. </a:t>
            </a:r>
            <a:endParaRPr lang="en-US" smtClean="0"/>
          </a:p>
          <a:p>
            <a:r>
              <a:rPr lang="en-US" smtClean="0"/>
              <a:t>These </a:t>
            </a:r>
            <a:r>
              <a:rPr lang="en-US"/>
              <a:t>are things that you may not have direct control over however by understanding the opportunities and threats in your market, you could indirectly affect your business by making the necessary changes in your approach.</a:t>
            </a:r>
          </a:p>
        </p:txBody>
      </p:sp>
    </p:spTree>
    <p:extLst>
      <p:ext uri="{BB962C8B-B14F-4D97-AF65-F5344CB8AC3E}">
        <p14:creationId xmlns:p14="http://schemas.microsoft.com/office/powerpoint/2010/main" val="988327893"/>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For companies today, digital marketing matters because it offers:</a:t>
            </a:r>
          </a:p>
          <a:p>
            <a:r>
              <a:rPr lang="en-US"/>
              <a:t>Multiple online marketing strategies</a:t>
            </a:r>
          </a:p>
          <a:p>
            <a:r>
              <a:rPr lang="en-US"/>
              <a:t>Cost-effective marketing solutions</a:t>
            </a:r>
          </a:p>
          <a:p>
            <a:r>
              <a:rPr lang="en-US"/>
              <a:t>Level playing field</a:t>
            </a:r>
          </a:p>
          <a:p>
            <a:r>
              <a:rPr lang="en-US"/>
              <a:t>Advanced targeting and personalization options</a:t>
            </a:r>
          </a:p>
          <a:p>
            <a:r>
              <a:rPr lang="en-US"/>
              <a:t>Accurate campaign tracking and measurement</a:t>
            </a:r>
          </a:p>
          <a:p>
            <a:r>
              <a:rPr lang="en-US"/>
              <a:t>Continuous campaign performance feedback</a:t>
            </a:r>
          </a:p>
          <a:p>
            <a:endParaRPr lang="en-US"/>
          </a:p>
        </p:txBody>
      </p:sp>
    </p:spTree>
    <p:extLst>
      <p:ext uri="{BB962C8B-B14F-4D97-AF65-F5344CB8AC3E}">
        <p14:creationId xmlns:p14="http://schemas.microsoft.com/office/powerpoint/2010/main" val="3819322781"/>
      </p:ext>
    </p:extLst>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6"/>
            <a:ext cx="10515600" cy="831496"/>
          </a:xfrm>
        </p:spPr>
        <p:txBody>
          <a:bodyPr>
            <a:normAutofit/>
          </a:bodyPr>
          <a:lstStyle/>
          <a:p>
            <a:r>
              <a:rPr lang="en-US" smtClean="0"/>
              <a:t>SWOT Analysis </a:t>
            </a:r>
            <a:endParaRPr lang="en-US"/>
          </a:p>
        </p:txBody>
      </p:sp>
      <p:sp>
        <p:nvSpPr>
          <p:cNvPr id="7" name="Content Placeholder 6"/>
          <p:cNvSpPr>
            <a:spLocks noGrp="1"/>
          </p:cNvSpPr>
          <p:nvPr>
            <p:ph idx="1"/>
          </p:nvPr>
        </p:nvSpPr>
        <p:spPr/>
        <p:txBody>
          <a:bodyPr/>
          <a:lstStyle/>
          <a:p>
            <a:pPr lvl="8"/>
            <a:endParaRPr lang="en-US"/>
          </a:p>
        </p:txBody>
      </p:sp>
      <p:grpSp>
        <p:nvGrpSpPr>
          <p:cNvPr id="10" name="Group 15"/>
          <p:cNvGrpSpPr/>
          <p:nvPr/>
        </p:nvGrpSpPr>
        <p:grpSpPr>
          <a:xfrm>
            <a:off x="4763" y="11113"/>
            <a:ext cx="7561262" cy="9758362"/>
            <a:chOff x="0" y="1472"/>
            <a:chExt cx="11907" cy="15369"/>
          </a:xfrm>
        </p:grpSpPr>
        <p:sp>
          <p:nvSpPr>
            <p:cNvPr id="11" name="AutoShape 16"/>
            <p:cNvSpPr/>
            <p:nvPr/>
          </p:nvSpPr>
          <p:spPr bwMode="auto">
            <a:xfrm>
              <a:off x="1007" y="1477"/>
              <a:ext cx="10895" cy="14940"/>
            </a:xfrm>
            <a:custGeom>
              <a:gdLst>
                <a:gd name="T0" fmla="+- 0 1150 1007"/>
                <a:gd name="T1" fmla="*/ T0 w 10895"/>
                <a:gd name="T2" fmla="+- 0 1477 1477"/>
                <a:gd name="T3" fmla="*/ 1477 h 14940"/>
                <a:gd name="T4" fmla="+- 0 1094 1007"/>
                <a:gd name="T5" fmla="*/ T4 w 10895"/>
                <a:gd name="T6" fmla="+- 0 1488 1477"/>
                <a:gd name="T7" fmla="*/ 1488 h 14940"/>
                <a:gd name="T8" fmla="+- 0 1049 1007"/>
                <a:gd name="T9" fmla="*/ T8 w 10895"/>
                <a:gd name="T10" fmla="+- 0 1519 1477"/>
                <a:gd name="T11" fmla="*/ 1519 h 14940"/>
                <a:gd name="T12" fmla="+- 0 1018 1007"/>
                <a:gd name="T13" fmla="*/ T12 w 10895"/>
                <a:gd name="T14" fmla="+- 0 1564 1477"/>
                <a:gd name="T15" fmla="*/ 1564 h 14940"/>
                <a:gd name="T16" fmla="+- 0 1007 1007"/>
                <a:gd name="T17" fmla="*/ T16 w 10895"/>
                <a:gd name="T18" fmla="+- 0 1620 1477"/>
                <a:gd name="T19" fmla="*/ 1620 h 14940"/>
                <a:gd name="T20" fmla="+- 0 1007 1007"/>
                <a:gd name="T21" fmla="*/ T20 w 10895"/>
                <a:gd name="T22" fmla="+- 0 16274 1477"/>
                <a:gd name="T23" fmla="*/ 16274 h 14940"/>
                <a:gd name="T24" fmla="+- 0 1018 1007"/>
                <a:gd name="T25" fmla="*/ T24 w 10895"/>
                <a:gd name="T26" fmla="+- 0 16330 1477"/>
                <a:gd name="T27" fmla="*/ 16330 h 14940"/>
                <a:gd name="T28" fmla="+- 0 1049 1007"/>
                <a:gd name="T29" fmla="*/ T28 w 10895"/>
                <a:gd name="T30" fmla="+- 0 16375 1477"/>
                <a:gd name="T31" fmla="*/ 16375 h 14940"/>
                <a:gd name="T32" fmla="+- 0 1094 1007"/>
                <a:gd name="T33" fmla="*/ T32 w 10895"/>
                <a:gd name="T34" fmla="+- 0 16406 1477"/>
                <a:gd name="T35" fmla="*/ 16406 h 14940"/>
                <a:gd name="T36" fmla="+- 0 1150 1007"/>
                <a:gd name="T37" fmla="*/ T36 w 10895"/>
                <a:gd name="T38" fmla="+- 0 16417 1477"/>
                <a:gd name="T39" fmla="*/ 16417 h 14940"/>
                <a:gd name="T40" fmla="+- 0 11902 1007"/>
                <a:gd name="T41" fmla="*/ T40 w 10895"/>
                <a:gd name="T42" fmla="+- 0 16417 1477"/>
                <a:gd name="T43" fmla="*/ 16417 h 14940"/>
                <a:gd name="T44" fmla="+- 0 11902 1007"/>
                <a:gd name="T45" fmla="*/ T44 w 10895"/>
                <a:gd name="T46" fmla="+- 0 1477 1477"/>
                <a:gd name="T47" fmla="*/ 1477 h 14940"/>
                <a:gd name="T48" fmla="+- 0 1150 1007"/>
                <a:gd name="T49" fmla="*/ T48 w 10895"/>
                <a:gd name="T50" fmla="+- 0 1477 1477"/>
                <a:gd name="T51" fmla="*/ 1477 h 14940"/>
              </a:gd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0895" h="14940">
                  <a:moveTo>
                    <a:pt x="143" y="0"/>
                  </a:moveTo>
                  <a:lnTo>
                    <a:pt x="87" y="11"/>
                  </a:lnTo>
                  <a:lnTo>
                    <a:pt x="42" y="42"/>
                  </a:lnTo>
                  <a:lnTo>
                    <a:pt x="11" y="87"/>
                  </a:lnTo>
                  <a:lnTo>
                    <a:pt x="0" y="143"/>
                  </a:lnTo>
                  <a:lnTo>
                    <a:pt x="0" y="14797"/>
                  </a:lnTo>
                  <a:lnTo>
                    <a:pt x="11" y="14853"/>
                  </a:lnTo>
                  <a:lnTo>
                    <a:pt x="42" y="14898"/>
                  </a:lnTo>
                  <a:lnTo>
                    <a:pt x="87" y="14929"/>
                  </a:lnTo>
                  <a:lnTo>
                    <a:pt x="143" y="14940"/>
                  </a:lnTo>
                  <a:lnTo>
                    <a:pt x="10895" y="14940"/>
                  </a:lnTo>
                  <a:moveTo>
                    <a:pt x="10895" y="0"/>
                  </a:moveTo>
                  <a:lnTo>
                    <a:pt x="143" y="0"/>
                  </a:lnTo>
                </a:path>
              </a:pathLst>
            </a:custGeom>
            <a:noFill/>
            <a:ln w="6350">
              <a:solidFill>
                <a:srgbClr val="8E9DC7"/>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041" name="Picture 1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7" y="12589"/>
              <a:ext cx="5115" cy="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6276"/>
              <a:ext cx="11902"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 name="Picture 1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5" y="12977"/>
              <a:ext cx="165" cy="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This diagram is the main SWOT drawing; it is a grid. The horizontal axis is labelled Helpful or positive aspects on the left; and on the right, Harmful or Negative aspects.  The vertical axis is labelled External or Uncontrolled factors at the bottom; and Internal or controlled factors at the top.   The box at the top left where Helpful and Internal intersect is labelled Strengths.   The box at the top right where Harmful and Internal intersect is labelled Weaknesses.   The box at the bottom left where Helpful and External intersect is labelled Opportunities.  The box at the bottom right where Harmful and External intersect is labelled Threats.   "/>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574" y="3825"/>
              <a:ext cx="6776" cy="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0341937"/>
      </p:ext>
    </p:extLst>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Insightful Digital Marketing steps </a:t>
            </a:r>
            <a:endParaRPr lang="en-US"/>
          </a:p>
        </p:txBody>
      </p:sp>
      <p:sp>
        <p:nvSpPr>
          <p:cNvPr id="3" name="Content Placeholder 2"/>
          <p:cNvSpPr>
            <a:spLocks noGrp="1"/>
          </p:cNvSpPr>
          <p:nvPr>
            <p:ph idx="1"/>
          </p:nvPr>
        </p:nvSpPr>
        <p:spPr>
          <a:xfrm>
            <a:off x="838200" y="1825625"/>
            <a:ext cx="10515600" cy="3988154"/>
          </a:xfrm>
        </p:spPr>
        <p:txBody>
          <a:bodyPr/>
          <a:lstStyle/>
          <a:p>
            <a:pPr marL="0" indent="0">
              <a:buNone/>
            </a:pPr>
            <a:r>
              <a:rPr lang="en-US" smtClean="0"/>
              <a:t>		</a:t>
            </a:r>
            <a:r>
              <a:rPr lang="en-US" sz="3600" smtClean="0"/>
              <a:t>&gt; Determine Strength</a:t>
            </a:r>
          </a:p>
          <a:p>
            <a:pPr marL="0" indent="0">
              <a:buNone/>
            </a:pPr>
            <a:r>
              <a:rPr lang="en-US" sz="3600"/>
              <a:t>	</a:t>
            </a:r>
            <a:r>
              <a:rPr lang="en-US" sz="3600" smtClean="0"/>
              <a:t>	&gt; Determine Weakness </a:t>
            </a:r>
          </a:p>
          <a:p>
            <a:pPr marL="0" indent="0">
              <a:buNone/>
            </a:pPr>
            <a:r>
              <a:rPr lang="en-US" sz="3600"/>
              <a:t>	</a:t>
            </a:r>
            <a:r>
              <a:rPr lang="en-US" sz="3600" smtClean="0"/>
              <a:t>	&gt; Find Opportunities </a:t>
            </a:r>
          </a:p>
          <a:p>
            <a:pPr marL="0" indent="0">
              <a:buNone/>
            </a:pPr>
            <a:r>
              <a:rPr lang="en-US" sz="3600"/>
              <a:t>	</a:t>
            </a:r>
            <a:r>
              <a:rPr lang="en-US" sz="3600" smtClean="0"/>
              <a:t>	&gt; Find Threat </a:t>
            </a:r>
          </a:p>
          <a:p>
            <a:pPr marL="0" indent="0">
              <a:buNone/>
            </a:pPr>
            <a:r>
              <a:rPr lang="en-US" sz="3600"/>
              <a:t>	</a:t>
            </a:r>
            <a:r>
              <a:rPr lang="en-US" sz="3600" smtClean="0"/>
              <a:t>	&gt; Develop a Strategy </a:t>
            </a:r>
            <a:endParaRPr lang="en-US" sz="3600"/>
          </a:p>
        </p:txBody>
      </p:sp>
    </p:spTree>
    <p:extLst>
      <p:ext uri="{BB962C8B-B14F-4D97-AF65-F5344CB8AC3E}">
        <p14:creationId xmlns:p14="http://schemas.microsoft.com/office/powerpoint/2010/main" val="1598381592"/>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Determine Strength</a:t>
            </a:r>
            <a:endParaRPr lang="en-US" b="1"/>
          </a:p>
        </p:txBody>
      </p:sp>
      <p:sp>
        <p:nvSpPr>
          <p:cNvPr id="3" name="Content Placeholder 2"/>
          <p:cNvSpPr>
            <a:spLocks noGrp="1"/>
          </p:cNvSpPr>
          <p:nvPr>
            <p:ph idx="1"/>
          </p:nvPr>
        </p:nvSpPr>
        <p:spPr>
          <a:xfrm>
            <a:off x="838200" y="1825625"/>
            <a:ext cx="10515600" cy="4688064"/>
          </a:xfrm>
        </p:spPr>
        <p:txBody>
          <a:bodyPr>
            <a:normAutofit/>
          </a:bodyPr>
          <a:lstStyle/>
          <a:p>
            <a:r>
              <a:rPr lang="en-US"/>
              <a:t>Strengths are </a:t>
            </a:r>
            <a:r>
              <a:rPr lang="en-US" b="1"/>
              <a:t>internal </a:t>
            </a:r>
            <a:r>
              <a:rPr lang="en-US"/>
              <a:t>and </a:t>
            </a:r>
            <a:r>
              <a:rPr lang="en-US" b="1"/>
              <a:t>helpful</a:t>
            </a:r>
            <a:r>
              <a:rPr lang="en-US"/>
              <a:t>. Strengths are factors that support an Opportunity or overcome a Threat to give you advantage. Strengths </a:t>
            </a:r>
            <a:r>
              <a:rPr lang="en-US" smtClean="0"/>
              <a:t>may include </a:t>
            </a:r>
            <a:r>
              <a:rPr lang="en-US"/>
              <a:t>…</a:t>
            </a:r>
          </a:p>
          <a:p>
            <a:pPr lvl="0"/>
            <a:r>
              <a:rPr lang="en-US"/>
              <a:t>Financial strengths. A robust balance sheet, good cash flow and good credit rating.</a:t>
            </a:r>
          </a:p>
          <a:p>
            <a:pPr lvl="0"/>
            <a:r>
              <a:rPr lang="en-US"/>
              <a:t>Technological and production advantages (Plant, machines and associated techniques).</a:t>
            </a:r>
          </a:p>
          <a:p>
            <a:pPr lvl="0"/>
            <a:r>
              <a:rPr lang="en-US"/>
              <a:t>Customer service advantages in marketing, sales and reputation.</a:t>
            </a:r>
          </a:p>
          <a:p>
            <a:r>
              <a:rPr lang="en-US"/>
              <a:t>Talented, dedicated and well trained employees</a:t>
            </a:r>
          </a:p>
        </p:txBody>
      </p:sp>
    </p:spTree>
    <p:extLst>
      <p:ext uri="{BB962C8B-B14F-4D97-AF65-F5344CB8AC3E}">
        <p14:creationId xmlns:p14="http://schemas.microsoft.com/office/powerpoint/2010/main" val="256023275"/>
      </p:ext>
    </p:extLst>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Determine Weakness</a:t>
            </a:r>
            <a:endParaRPr lang="en-US" b="1"/>
          </a:p>
        </p:txBody>
      </p:sp>
      <p:sp>
        <p:nvSpPr>
          <p:cNvPr id="3" name="Content Placeholder 2"/>
          <p:cNvSpPr>
            <a:spLocks noGrp="1"/>
          </p:cNvSpPr>
          <p:nvPr>
            <p:ph idx="1"/>
          </p:nvPr>
        </p:nvSpPr>
        <p:spPr>
          <a:xfrm>
            <a:off x="838200" y="1591732"/>
            <a:ext cx="10515600" cy="5034845"/>
          </a:xfrm>
        </p:spPr>
        <p:txBody>
          <a:bodyPr/>
          <a:lstStyle/>
          <a:p>
            <a:r>
              <a:rPr lang="en-US"/>
              <a:t>Weaknesses are </a:t>
            </a:r>
            <a:r>
              <a:rPr lang="en-US" b="1"/>
              <a:t>internal </a:t>
            </a:r>
            <a:r>
              <a:rPr lang="en-US"/>
              <a:t>and </a:t>
            </a:r>
            <a:r>
              <a:rPr lang="en-US" b="1"/>
              <a:t>harmful</a:t>
            </a:r>
            <a:r>
              <a:rPr lang="en-US"/>
              <a:t>. Weaknesses are factors of your business that mean you are unable to take advantage of an opportunity, or are vulnerable to a Threat. Weaknesses may include …</a:t>
            </a:r>
          </a:p>
          <a:p>
            <a:pPr lvl="0"/>
            <a:r>
              <a:rPr lang="en-US"/>
              <a:t>Financial weaknesses such as high debt ratios.</a:t>
            </a:r>
          </a:p>
          <a:p>
            <a:pPr lvl="0"/>
            <a:r>
              <a:rPr lang="en-US"/>
              <a:t>Old or inflexible technology.</a:t>
            </a:r>
          </a:p>
          <a:p>
            <a:pPr lvl="0"/>
            <a:r>
              <a:rPr lang="en-US"/>
              <a:t>Customer service weaknesses, for example, long delivery times or poor customer communications.</a:t>
            </a:r>
          </a:p>
          <a:p>
            <a:pPr lvl="0"/>
            <a:r>
              <a:rPr lang="en-US"/>
              <a:t>Skills shortages or poor employee morale.</a:t>
            </a:r>
          </a:p>
          <a:p>
            <a:endParaRPr lang="en-US"/>
          </a:p>
        </p:txBody>
      </p:sp>
    </p:spTree>
    <p:extLst>
      <p:ext uri="{BB962C8B-B14F-4D97-AF65-F5344CB8AC3E}">
        <p14:creationId xmlns:p14="http://schemas.microsoft.com/office/powerpoint/2010/main" val="1271413598"/>
      </p:ext>
    </p:extLst>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Find Opportunities </a:t>
            </a:r>
            <a:br>
              <a:rPr lang="en-US" b="1" smtClean="0"/>
            </a:br>
            <a:endParaRPr lang="en-US" b="1"/>
          </a:p>
        </p:txBody>
      </p:sp>
      <p:sp>
        <p:nvSpPr>
          <p:cNvPr id="3" name="Content Placeholder 2"/>
          <p:cNvSpPr>
            <a:spLocks noGrp="1"/>
          </p:cNvSpPr>
          <p:nvPr>
            <p:ph idx="1"/>
          </p:nvPr>
        </p:nvSpPr>
        <p:spPr/>
        <p:txBody>
          <a:bodyPr/>
          <a:lstStyle/>
          <a:p>
            <a:r>
              <a:rPr lang="en-US"/>
              <a:t>Opportunities are </a:t>
            </a:r>
            <a:r>
              <a:rPr lang="en-US" b="1"/>
              <a:t>external </a:t>
            </a:r>
            <a:r>
              <a:rPr lang="en-US"/>
              <a:t>factors over which you have no control and are </a:t>
            </a:r>
            <a:r>
              <a:rPr lang="en-US" b="1" smtClean="0"/>
              <a:t>helpful</a:t>
            </a:r>
            <a:r>
              <a:rPr lang="en-US" smtClean="0"/>
              <a:t>.</a:t>
            </a:r>
          </a:p>
          <a:p>
            <a:r>
              <a:rPr lang="en-US" smtClean="0"/>
              <a:t>Opportunities </a:t>
            </a:r>
            <a:r>
              <a:rPr lang="en-US"/>
              <a:t>arise from many sources: </a:t>
            </a:r>
            <a:endParaRPr lang="en-US" smtClean="0"/>
          </a:p>
          <a:p>
            <a:r>
              <a:rPr lang="en-US" smtClean="0"/>
              <a:t>for example</a:t>
            </a:r>
            <a:r>
              <a:rPr lang="en-US"/>
              <a:t>, competitors withdrawing from the market, new social trends, and technological innovations.</a:t>
            </a:r>
          </a:p>
        </p:txBody>
      </p:sp>
    </p:spTree>
    <p:extLst>
      <p:ext uri="{BB962C8B-B14F-4D97-AF65-F5344CB8AC3E}">
        <p14:creationId xmlns:p14="http://schemas.microsoft.com/office/powerpoint/2010/main" val="3811108830"/>
      </p:ext>
    </p:extLst>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Find Threat</a:t>
            </a:r>
            <a:endParaRPr lang="en-US" b="1"/>
          </a:p>
        </p:txBody>
      </p:sp>
      <p:sp>
        <p:nvSpPr>
          <p:cNvPr id="3" name="Content Placeholder 2"/>
          <p:cNvSpPr>
            <a:spLocks noGrp="1"/>
          </p:cNvSpPr>
          <p:nvPr>
            <p:ph idx="1"/>
          </p:nvPr>
        </p:nvSpPr>
        <p:spPr/>
        <p:txBody>
          <a:bodyPr/>
          <a:lstStyle/>
          <a:p>
            <a:r>
              <a:rPr lang="en-US"/>
              <a:t>Threats are </a:t>
            </a:r>
            <a:r>
              <a:rPr lang="en-US" b="1"/>
              <a:t>external </a:t>
            </a:r>
            <a:r>
              <a:rPr lang="en-US"/>
              <a:t>factors over which you have no control and are </a:t>
            </a:r>
            <a:r>
              <a:rPr lang="en-US" b="1"/>
              <a:t>harmful</a:t>
            </a:r>
            <a:r>
              <a:rPr lang="en-US"/>
              <a:t>.</a:t>
            </a:r>
          </a:p>
          <a:p>
            <a:r>
              <a:rPr lang="en-US"/>
              <a:t> </a:t>
            </a:r>
            <a:r>
              <a:rPr lang="en-US" smtClean="0"/>
              <a:t>for </a:t>
            </a:r>
            <a:r>
              <a:rPr lang="en-US"/>
              <a:t>example, a new competitor, restrictive regulation, hostile takeovers.</a:t>
            </a:r>
          </a:p>
          <a:p>
            <a:r>
              <a:rPr lang="en-US"/>
              <a:t>What are the barriers?</a:t>
            </a:r>
          </a:p>
          <a:p>
            <a:r>
              <a:rPr lang="en-US"/>
              <a:t>Does a Government regulation can hurt your business?</a:t>
            </a:r>
          </a:p>
          <a:p>
            <a:r>
              <a:rPr lang="en-US"/>
              <a:t>Does a technology change can make your product obsolete?</a:t>
            </a:r>
          </a:p>
          <a:p>
            <a:r>
              <a:rPr lang="en-US"/>
              <a:t>Are competitors working on a better product/service?</a:t>
            </a:r>
          </a:p>
          <a:p>
            <a:r>
              <a:rPr lang="en-US"/>
              <a:t>Do you have Cash-flow or bad debt issues?</a:t>
            </a:r>
          </a:p>
          <a:p>
            <a:endParaRPr lang="en-US"/>
          </a:p>
        </p:txBody>
      </p:sp>
    </p:spTree>
    <p:extLst>
      <p:ext uri="{BB962C8B-B14F-4D97-AF65-F5344CB8AC3E}">
        <p14:creationId xmlns:p14="http://schemas.microsoft.com/office/powerpoint/2010/main" val="3569208748"/>
      </p:ext>
    </p:extLst>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Develop Strategy </a:t>
            </a:r>
            <a:endParaRPr lang="en-US"/>
          </a:p>
        </p:txBody>
      </p:sp>
      <p:sp>
        <p:nvSpPr>
          <p:cNvPr id="3" name="Content Placeholder 2"/>
          <p:cNvSpPr>
            <a:spLocks noGrp="1"/>
          </p:cNvSpPr>
          <p:nvPr>
            <p:ph idx="1"/>
          </p:nvPr>
        </p:nvSpPr>
        <p:spPr>
          <a:xfrm>
            <a:off x="838200" y="1825624"/>
            <a:ext cx="10515600" cy="4744509"/>
          </a:xfrm>
        </p:spPr>
        <p:txBody>
          <a:bodyPr>
            <a:normAutofit/>
          </a:bodyPr>
          <a:lstStyle/>
          <a:p>
            <a:r>
              <a:rPr lang="en-US"/>
              <a:t>SWOT is a data and information gathering framework which records </a:t>
            </a:r>
            <a:r>
              <a:rPr lang="en-US" i="1"/>
              <a:t>input </a:t>
            </a:r>
            <a:r>
              <a:rPr lang="en-US"/>
              <a:t>factors. In a typical analysis project, each of the four boxes would contain a list of factors — typically as a bullet-point </a:t>
            </a:r>
            <a:r>
              <a:rPr lang="en-US" smtClean="0"/>
              <a:t>list</a:t>
            </a:r>
          </a:p>
          <a:p>
            <a:r>
              <a:rPr lang="en-US" smtClean="0"/>
              <a:t>Although </a:t>
            </a:r>
            <a:r>
              <a:rPr lang="en-US"/>
              <a:t>these four lists are interesting as a </a:t>
            </a:r>
            <a:r>
              <a:rPr lang="en-US" i="1"/>
              <a:t>classification </a:t>
            </a:r>
            <a:r>
              <a:rPr lang="en-US"/>
              <a:t>of input factors, they don’t yet help us to develop a strategy. To make </a:t>
            </a:r>
            <a:r>
              <a:rPr lang="en-US" sz="1800"/>
              <a:t>SWOT </a:t>
            </a:r>
            <a:r>
              <a:rPr lang="en-US"/>
              <a:t>useful, two additional features are needed </a:t>
            </a:r>
            <a:r>
              <a:rPr lang="en-US" smtClean="0"/>
              <a:t>…</a:t>
            </a:r>
          </a:p>
          <a:p>
            <a:r>
              <a:rPr lang="en-US" smtClean="0"/>
              <a:t>Turn </a:t>
            </a:r>
            <a:r>
              <a:rPr lang="en-US" sz="1400" b="1" smtClean="0"/>
              <a:t>SWOT</a:t>
            </a:r>
            <a:r>
              <a:rPr lang="en-US" sz="1400" smtClean="0"/>
              <a:t> </a:t>
            </a:r>
            <a:r>
              <a:rPr lang="en-US" smtClean="0"/>
              <a:t>inside out to become </a:t>
            </a:r>
            <a:r>
              <a:rPr lang="en-US" sz="1400" b="1" smtClean="0"/>
              <a:t>TOWS </a:t>
            </a:r>
            <a:r>
              <a:rPr lang="en-US" smtClean="0"/>
              <a:t>and reveal generic approaches for development into specific strategic actions</a:t>
            </a:r>
          </a:p>
          <a:p>
            <a:r>
              <a:rPr lang="en-US" smtClean="0"/>
              <a:t>Consider what </a:t>
            </a:r>
            <a:r>
              <a:rPr lang="en-US"/>
              <a:t>to do with the factors. This is done by the application of two verbs: </a:t>
            </a:r>
            <a:r>
              <a:rPr lang="en-US" i="1"/>
              <a:t>Match </a:t>
            </a:r>
            <a:r>
              <a:rPr lang="en-US"/>
              <a:t>and </a:t>
            </a:r>
            <a:r>
              <a:rPr lang="en-US" i="1"/>
              <a:t>Convert.</a:t>
            </a:r>
            <a:endParaRPr lang="en-US"/>
          </a:p>
          <a:p>
            <a:endParaRPr lang="en-US" b="1"/>
          </a:p>
        </p:txBody>
      </p:sp>
    </p:spTree>
    <p:extLst>
      <p:ext uri="{BB962C8B-B14F-4D97-AF65-F5344CB8AC3E}">
        <p14:creationId xmlns:p14="http://schemas.microsoft.com/office/powerpoint/2010/main" val="114873812"/>
      </p:ext>
    </p:extLst>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5"/>
            <a:ext cx="10515600" cy="752475"/>
          </a:xfrm>
        </p:spPr>
        <p:txBody>
          <a:bodyPr/>
          <a:lstStyle/>
          <a:p>
            <a:endParaRPr lang="en-US"/>
          </a:p>
        </p:txBody>
      </p:sp>
      <p:sp>
        <p:nvSpPr>
          <p:cNvPr id="3" name="Content Placeholder 2"/>
          <p:cNvSpPr>
            <a:spLocks noGrp="1"/>
          </p:cNvSpPr>
          <p:nvPr>
            <p:ph idx="1"/>
          </p:nvPr>
        </p:nvSpPr>
        <p:spPr>
          <a:xfrm>
            <a:off x="872067" y="1591733"/>
            <a:ext cx="10515600" cy="4978400"/>
          </a:xfrm>
        </p:spPr>
        <p:txBody>
          <a:bodyPr>
            <a:normAutofit fontScale="92500" lnSpcReduction="20000"/>
          </a:bodyPr>
          <a:lstStyle/>
          <a:p>
            <a:pPr marL="0" indent="0">
              <a:buNone/>
            </a:pPr>
            <a:r>
              <a:rPr lang="en-US" b="1"/>
              <a:t>Match</a:t>
            </a:r>
            <a:endParaRPr lang="en-US"/>
          </a:p>
          <a:p>
            <a:r>
              <a:rPr lang="en-US"/>
              <a:t>Matching is the process of linking the </a:t>
            </a:r>
            <a:r>
              <a:rPr lang="en-US" i="1"/>
              <a:t>external </a:t>
            </a:r>
            <a:r>
              <a:rPr lang="en-US"/>
              <a:t>factors — Opportunities and Threats — to the </a:t>
            </a:r>
            <a:r>
              <a:rPr lang="en-US" i="1"/>
              <a:t>internal </a:t>
            </a:r>
            <a:r>
              <a:rPr lang="en-US"/>
              <a:t>Strengths and </a:t>
            </a:r>
            <a:r>
              <a:rPr lang="en-US" smtClean="0"/>
              <a:t>Weaknesses</a:t>
            </a:r>
          </a:p>
          <a:p>
            <a:r>
              <a:rPr lang="en-US" b="1"/>
              <a:t>Convert</a:t>
            </a:r>
            <a:endParaRPr lang="en-US"/>
          </a:p>
          <a:p>
            <a:r>
              <a:rPr lang="en-US"/>
              <a:t>The principle of Converting is to encourage you to think about actions that change harmful factors into helpful factors. </a:t>
            </a:r>
            <a:r>
              <a:rPr lang="en-US">
                <a:hlinkClick action="ppaction://noaction"/>
              </a:rPr>
              <a:t>Figure 10 </a:t>
            </a:r>
            <a:r>
              <a:rPr lang="en-US"/>
              <a:t>below shows the possible conversions within </a:t>
            </a:r>
            <a:r>
              <a:rPr lang="en-US" sz="1800" smtClean="0"/>
              <a:t>SWOT</a:t>
            </a:r>
            <a:r>
              <a:rPr lang="en-US" smtClean="0"/>
              <a:t>:</a:t>
            </a:r>
          </a:p>
          <a:p>
            <a:r>
              <a:rPr lang="en-US" smtClean="0"/>
              <a:t>Threat </a:t>
            </a:r>
            <a:r>
              <a:rPr lang="en-US"/>
              <a:t>factors may be turned into a strategic advantage </a:t>
            </a:r>
            <a:r>
              <a:rPr lang="en-US" smtClean="0"/>
              <a:t>by </a:t>
            </a:r>
            <a:r>
              <a:rPr lang="en-US" i="1" smtClean="0"/>
              <a:t>converting </a:t>
            </a:r>
            <a:r>
              <a:rPr lang="en-US"/>
              <a:t>the Threat into an </a:t>
            </a:r>
            <a:r>
              <a:rPr lang="en-US" smtClean="0"/>
              <a:t>Opportunity.</a:t>
            </a:r>
          </a:p>
          <a:p>
            <a:r>
              <a:rPr lang="en-US" smtClean="0"/>
              <a:t>Weakness </a:t>
            </a:r>
            <a:r>
              <a:rPr lang="en-US"/>
              <a:t>factors may be </a:t>
            </a:r>
            <a:r>
              <a:rPr lang="en-US" i="1"/>
              <a:t>converted </a:t>
            </a:r>
            <a:r>
              <a:rPr lang="en-US"/>
              <a:t>into Strengths.</a:t>
            </a:r>
          </a:p>
          <a:p>
            <a:endParaRPr lang="en-US" sz="3600"/>
          </a:p>
          <a:p>
            <a:endParaRPr lang="en-US" smtClean="0"/>
          </a:p>
          <a:p>
            <a:pPr marL="0" indent="0">
              <a:buNone/>
            </a:pPr>
            <a:r>
              <a:rPr lang="en-US"/>
              <a:t> </a:t>
            </a:r>
          </a:p>
        </p:txBody>
      </p:sp>
    </p:spTree>
    <p:extLst>
      <p:ext uri="{BB962C8B-B14F-4D97-AF65-F5344CB8AC3E}">
        <p14:creationId xmlns:p14="http://schemas.microsoft.com/office/powerpoint/2010/main" val="30835825"/>
      </p:ext>
    </p:extLst>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838200" y="2059395"/>
            <a:ext cx="10515600" cy="36625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94970" marR="0">
              <a:spcBef>
                <a:spcPts val="505"/>
              </a:spcBef>
              <a:spcAft>
                <a:spcPct val="0"/>
              </a:spcAft>
            </a:pPr>
            <a:r>
              <a:rPr lang="en-US" smtClean="0">
                <a:effectLst/>
                <a:latin typeface="Verdana" panose="020b0604030504040204" pitchFamily="34" charset="0"/>
                <a:ea typeface="Verdana" panose="020b0604030504040204" pitchFamily="34" charset="0"/>
                <a:cs typeface="Verdana" panose="020b0604030504040204" pitchFamily="34" charset="0"/>
              </a:rPr>
              <a:t>These four generic strategies are …</a:t>
            </a:r>
          </a:p>
          <a:p>
            <a:pPr>
              <a:spcBef>
                <a:spcPts val="20"/>
              </a:spcBef>
            </a:pPr>
            <a:r>
              <a:rPr lang="en-US" sz="2800" smtClean="0">
                <a:effectLst/>
                <a:latin typeface="Verdana" panose="020b0604030504040204" pitchFamily="34" charset="0"/>
                <a:ea typeface="Verdana" panose="020b0604030504040204" pitchFamily="34" charset="0"/>
                <a:cs typeface="Verdana" panose="020b0604030504040204" pitchFamily="34" charset="0"/>
              </a:rPr>
              <a:t> </a:t>
            </a:r>
            <a:endParaRPr lang="en-US" smtClean="0">
              <a:effectLst/>
              <a:latin typeface="Verdana" panose="020b0604030504040204" pitchFamily="34" charset="0"/>
              <a:ea typeface="Verdana" panose="020b0604030504040204" pitchFamily="34" charset="0"/>
              <a:cs typeface="Verdana" panose="020b0604030504040204" pitchFamily="34" charset="0"/>
            </a:endParaRPr>
          </a:p>
          <a:p>
            <a:pPr marL="342900" marR="0" lvl="0" indent="-342900">
              <a:spcBef>
                <a:spcPct val="0"/>
              </a:spcBef>
              <a:spcAft>
                <a:spcPct val="0"/>
              </a:spcAft>
              <a:buFont typeface="Wingdings" pitchFamily="2" charset="2"/>
              <a:buChar char=""/>
              <a:tabLst>
                <a:tab pos="622935"/>
                <a:tab pos="623570"/>
              </a:tabLst>
            </a:pPr>
            <a:r>
              <a:rPr lang="en-US" b="1" smtClean="0">
                <a:effectLst/>
                <a:latin typeface="Verdana" panose="020b0604030504040204" pitchFamily="34" charset="0"/>
                <a:ea typeface="Verdana" panose="020b0604030504040204" pitchFamily="34" charset="0"/>
                <a:cs typeface="Verdana" panose="020b0604030504040204" pitchFamily="34" charset="0"/>
              </a:rPr>
              <a:t>Growth strategies </a:t>
            </a:r>
            <a:r>
              <a:rPr lang="en-US" smtClean="0">
                <a:effectLst/>
                <a:latin typeface="Verdana" panose="020b0604030504040204" pitchFamily="34" charset="0"/>
                <a:ea typeface="Verdana" panose="020b0604030504040204" pitchFamily="34" charset="0"/>
                <a:cs typeface="Verdana" panose="020b0604030504040204" pitchFamily="34" charset="0"/>
              </a:rPr>
              <a:t>(Opportunity ×</a:t>
            </a:r>
            <a:r>
              <a:rPr lang="en-US" spc="-20" smtClean="0">
                <a:effectLst/>
                <a:latin typeface="Verdana" panose="020b0604030504040204" pitchFamily="34" charset="0"/>
                <a:ea typeface="Verdana" panose="020b0604030504040204" pitchFamily="34" charset="0"/>
                <a:cs typeface="Verdana" panose="020b0604030504040204" pitchFamily="34" charset="0"/>
              </a:rPr>
              <a:t> </a:t>
            </a:r>
            <a:r>
              <a:rPr lang="en-US" smtClean="0">
                <a:effectLst/>
                <a:latin typeface="Verdana" panose="020b0604030504040204" pitchFamily="34" charset="0"/>
                <a:ea typeface="Verdana" panose="020b0604030504040204" pitchFamily="34" charset="0"/>
                <a:cs typeface="Verdana" panose="020b0604030504040204" pitchFamily="34" charset="0"/>
              </a:rPr>
              <a:t>Strengths)</a:t>
            </a:r>
          </a:p>
          <a:p>
            <a:r>
              <a:rPr lang="en-US" smtClean="0">
                <a:effectLst/>
                <a:latin typeface="Verdana" panose="020b0604030504040204" pitchFamily="34" charset="0"/>
                <a:ea typeface="Verdana" panose="020b0604030504040204" pitchFamily="34" charset="0"/>
                <a:cs typeface="Verdana" panose="020b0604030504040204" pitchFamily="34" charset="0"/>
              </a:rPr>
              <a:t>The essence of a growth-based strategy is to </a:t>
            </a:r>
            <a:r>
              <a:rPr lang="en-US" i="1" smtClean="0">
                <a:effectLst/>
                <a:latin typeface="Verdana" panose="020b0604030504040204" pitchFamily="34" charset="0"/>
                <a:ea typeface="Verdana" panose="020b0604030504040204" pitchFamily="34" charset="0"/>
                <a:cs typeface="Verdana" panose="020b0604030504040204" pitchFamily="34" charset="0"/>
              </a:rPr>
              <a:t>Match </a:t>
            </a:r>
            <a:r>
              <a:rPr lang="en-US" smtClean="0">
                <a:effectLst/>
                <a:latin typeface="Verdana" panose="020b0604030504040204" pitchFamily="34" charset="0"/>
                <a:ea typeface="Verdana" panose="020b0604030504040204" pitchFamily="34" charset="0"/>
                <a:cs typeface="Verdana" panose="020b0604030504040204" pitchFamily="34" charset="0"/>
              </a:rPr>
              <a:t>the Opportunity to your existing Strengths and do more of what you’re already good at. A growth-based strategy usually involves investing in those factors that increase your capacity to do more of the same thing. </a:t>
            </a:r>
          </a:p>
          <a:p>
            <a:pPr lvl="0"/>
            <a:r>
              <a:rPr lang="en-US" sz="2400" b="1" smtClean="0"/>
              <a:t>Internal development strategies </a:t>
            </a:r>
            <a:r>
              <a:rPr lang="en-US" sz="2400" smtClean="0"/>
              <a:t>(Opportunity × Weaknesses)</a:t>
            </a:r>
          </a:p>
          <a:p>
            <a:r>
              <a:rPr lang="en-US" sz="2400" smtClean="0"/>
              <a:t>The </a:t>
            </a:r>
            <a:r>
              <a:rPr lang="en-US" sz="2400"/>
              <a:t>main consideration in this type of strategy is to </a:t>
            </a:r>
            <a:r>
              <a:rPr lang="en-US" sz="2400" i="1"/>
              <a:t>Convert </a:t>
            </a:r>
            <a:r>
              <a:rPr lang="en-US" sz="2400"/>
              <a:t>weaknesses to strengths so they can be matched to an opportunity. An internal development strategy is about repairing or developing internal factors</a:t>
            </a:r>
          </a:p>
        </p:txBody>
      </p:sp>
    </p:spTree>
    <p:extLst>
      <p:ext uri="{BB962C8B-B14F-4D97-AF65-F5344CB8AC3E}">
        <p14:creationId xmlns:p14="http://schemas.microsoft.com/office/powerpoint/2010/main" val="705812269"/>
      </p:ext>
    </p:ext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710642"/>
          </a:xfrm>
        </p:spPr>
        <p:txBody>
          <a:bodyPr/>
          <a:lstStyle/>
          <a:p>
            <a:pPr lvl="0"/>
            <a:r>
              <a:rPr lang="en-US" b="1"/>
              <a:t>External development strategies </a:t>
            </a:r>
            <a:r>
              <a:rPr lang="en-US"/>
              <a:t>(Threats × Strengths)</a:t>
            </a:r>
          </a:p>
          <a:p>
            <a:r>
              <a:rPr lang="en-US"/>
              <a:t>This type of strategy is based on using your existing strengths to </a:t>
            </a:r>
            <a:r>
              <a:rPr lang="en-US" i="1"/>
              <a:t>convert </a:t>
            </a:r>
            <a:r>
              <a:rPr lang="en-US"/>
              <a:t>a threat into an opportunity. An external development strategy may include extending your marketing reach into new areas or new customers through advertising</a:t>
            </a:r>
            <a:r>
              <a:rPr lang="en-US" smtClean="0"/>
              <a:t>;</a:t>
            </a:r>
          </a:p>
          <a:p>
            <a:pPr lvl="0"/>
            <a:r>
              <a:rPr lang="en-US" b="1"/>
              <a:t>Survival strategies </a:t>
            </a:r>
            <a:r>
              <a:rPr lang="en-US"/>
              <a:t>(Threats × Weaknesses)</a:t>
            </a:r>
          </a:p>
          <a:p>
            <a:r>
              <a:rPr lang="en-US"/>
              <a:t>A threat and weaknesses combined — the worst possible scenario. Here you are faced with stark choices; for example, fundamentally change what your organisation is or does, or ultimately dissolve the business and release the capital back to the shareholders</a:t>
            </a:r>
          </a:p>
        </p:txBody>
      </p:sp>
    </p:spTree>
    <p:extLst>
      <p:ext uri="{BB962C8B-B14F-4D97-AF65-F5344CB8AC3E}">
        <p14:creationId xmlns:p14="http://schemas.microsoft.com/office/powerpoint/2010/main" val="1091511149"/>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Autofit/>
          </a:bodyPr>
          <a:lstStyle/>
          <a:p>
            <a:r>
              <a:rPr lang="en-US" sz="4000" b="1"/>
              <a:t>Digital marketing </a:t>
            </a:r>
            <a:r>
              <a:rPr lang="en-US" sz="4000" b="1" smtClean="0"/>
              <a:t>offers </a:t>
            </a:r>
            <a:r>
              <a:rPr lang="en-US" sz="4000" smtClean="0"/>
              <a:t>Multiple online marketing strategies</a:t>
            </a:r>
            <a:br>
              <a:rPr lang="en-US" sz="4000" smtClean="0"/>
            </a:br>
            <a:endParaRPr lang="en-US" sz="4000"/>
          </a:p>
        </p:txBody>
      </p:sp>
      <p:sp>
        <p:nvSpPr>
          <p:cNvPr id="3" name="Content Placeholder 2"/>
          <p:cNvSpPr>
            <a:spLocks noGrp="1"/>
          </p:cNvSpPr>
          <p:nvPr>
            <p:ph idx="1"/>
          </p:nvPr>
        </p:nvSpPr>
        <p:spPr/>
        <p:txBody>
          <a:bodyPr/>
          <a:lstStyle/>
          <a:p>
            <a:r>
              <a:rPr lang="en-US"/>
              <a:t>With online marketing, </a:t>
            </a:r>
            <a:r>
              <a:rPr lang="en-US" smtClean="0"/>
              <a:t> </a:t>
            </a:r>
            <a:r>
              <a:rPr lang="en-US"/>
              <a:t>company can pick from a range of tactics</a:t>
            </a:r>
            <a:r>
              <a:rPr lang="en-US" smtClean="0"/>
              <a:t>.</a:t>
            </a:r>
          </a:p>
          <a:p>
            <a:pPr marL="0" indent="0">
              <a:buNone/>
            </a:pPr>
            <a:r>
              <a:rPr lang="en-US"/>
              <a:t>	</a:t>
            </a:r>
            <a:r>
              <a:rPr lang="en-US" smtClean="0"/>
              <a:t>	SEO</a:t>
            </a:r>
          </a:p>
          <a:p>
            <a:pPr marL="0" indent="0">
              <a:buNone/>
            </a:pPr>
            <a:r>
              <a:rPr lang="en-US"/>
              <a:t>	</a:t>
            </a:r>
            <a:r>
              <a:rPr lang="en-US" smtClean="0"/>
              <a:t>	PPC </a:t>
            </a:r>
          </a:p>
          <a:p>
            <a:pPr marL="0" indent="0">
              <a:buNone/>
            </a:pPr>
            <a:r>
              <a:rPr lang="en-US"/>
              <a:t>	</a:t>
            </a:r>
            <a:r>
              <a:rPr lang="en-US" smtClean="0"/>
              <a:t>	Content Marketing </a:t>
            </a:r>
          </a:p>
          <a:p>
            <a:pPr marL="0" indent="0">
              <a:buNone/>
            </a:pPr>
            <a:r>
              <a:rPr lang="en-US"/>
              <a:t>	</a:t>
            </a:r>
            <a:r>
              <a:rPr lang="en-US" smtClean="0"/>
              <a:t>	Conversion Rate Optimization (CRO) </a:t>
            </a:r>
          </a:p>
          <a:p>
            <a:pPr marL="0" indent="0">
              <a:buNone/>
            </a:pPr>
            <a:r>
              <a:rPr lang="en-US"/>
              <a:t>	</a:t>
            </a:r>
            <a:r>
              <a:rPr lang="en-US" smtClean="0"/>
              <a:t>	Social media marketing &amp; Advertising </a:t>
            </a:r>
          </a:p>
          <a:p>
            <a:pPr marL="0" indent="0">
              <a:buNone/>
            </a:pPr>
            <a:r>
              <a:rPr lang="en-US" smtClean="0"/>
              <a:t> </a:t>
            </a:r>
            <a:endParaRPr lang="en-US"/>
          </a:p>
        </p:txBody>
      </p:sp>
    </p:spTree>
    <p:extLst>
      <p:ext uri="{BB962C8B-B14F-4D97-AF65-F5344CB8AC3E}">
        <p14:creationId xmlns:p14="http://schemas.microsoft.com/office/powerpoint/2010/main" val="1216103905"/>
      </p:ext>
    </p:extLst>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2883870" y="100890"/>
            <a:ext cx="8911687" cy="640445"/>
          </a:xfrm>
        </p:spPr>
        <p:txBody>
          <a:bodyPr>
            <a:normAutofit/>
          </a:bodyPr>
          <a:lstStyle/>
          <a:p>
            <a:pPr algn="ctr"/>
            <a:r>
              <a:rPr lang="en-IN" sz="2400" b="1" smtClean="0"/>
              <a:t>TARGET GROUP ANALYSIS</a:t>
            </a:r>
            <a:endParaRPr lang="en-IN" sz="2400"/>
          </a:p>
        </p:txBody>
      </p:sp>
      <p:sp>
        <p:nvSpPr>
          <p:cNvPr id="3" name="Content Placeholder 2"/>
          <p:cNvSpPr>
            <a:spLocks noGrp="1"/>
          </p:cNvSpPr>
          <p:nvPr>
            <p:ph idx="1"/>
          </p:nvPr>
        </p:nvSpPr>
        <p:spPr>
          <a:xfrm>
            <a:off x="1596045" y="681643"/>
            <a:ext cx="10532224" cy="6084917"/>
          </a:xfrm>
        </p:spPr>
        <p:txBody>
          <a:bodyPr/>
          <a:lstStyle/>
          <a:p>
            <a:pPr fontAlgn="base"/>
            <a:r>
              <a:rPr lang="en-IN">
                <a:latin typeface="Times New Roman" pitchFamily="18" charset="0"/>
                <a:cs typeface="Times New Roman" panose="02020603050405020304" pitchFamily="18" charset="0"/>
              </a:rPr>
              <a:t>A target group analysis is an effective method to define a target group. It is considered an important tool in market research and is particularly relevant in product development.</a:t>
            </a:r>
          </a:p>
          <a:p>
            <a:pPr fontAlgn="base"/>
            <a:r>
              <a:rPr lang="en-IN">
                <a:latin typeface="Times New Roman" pitchFamily="18" charset="0"/>
                <a:cs typeface="Times New Roman" panose="02020603050405020304" pitchFamily="18" charset="0"/>
              </a:rPr>
              <a:t> A target group analysis pursues thereby as a clear goal, </a:t>
            </a:r>
            <a:r>
              <a:rPr lang="en-IN" b="1" i="1">
                <a:solidFill>
                  <a:srgbClr val="00B0F0"/>
                </a:solidFill>
                <a:latin typeface="Times New Roman" pitchFamily="18" charset="0"/>
                <a:cs typeface="Times New Roman" panose="02020603050405020304" pitchFamily="18" charset="0"/>
              </a:rPr>
              <a:t>the potential customers and/or the own target group</a:t>
            </a:r>
            <a:r>
              <a:rPr lang="en-IN">
                <a:latin typeface="Times New Roman" pitchFamily="18" charset="0"/>
                <a:cs typeface="Times New Roman" panose="02020603050405020304" pitchFamily="18" charset="0"/>
              </a:rPr>
              <a:t>, to become better acquainted. </a:t>
            </a:r>
            <a:endParaRPr lang="en-IN" smtClean="0">
              <a:latin typeface="Times New Roman" pitchFamily="18" charset="0"/>
              <a:cs typeface="Times New Roman" panose="02020603050405020304" pitchFamily="18" charset="0"/>
            </a:endParaRPr>
          </a:p>
          <a:p>
            <a:pPr fontAlgn="base"/>
            <a:r>
              <a:rPr lang="en-IN" smtClean="0">
                <a:latin typeface="Times New Roman" pitchFamily="18" charset="0"/>
                <a:cs typeface="Times New Roman" panose="02020603050405020304" pitchFamily="18" charset="0"/>
              </a:rPr>
              <a:t>This </a:t>
            </a:r>
            <a:r>
              <a:rPr lang="en-IN">
                <a:latin typeface="Times New Roman" pitchFamily="18" charset="0"/>
                <a:cs typeface="Times New Roman" panose="02020603050405020304" pitchFamily="18" charset="0"/>
              </a:rPr>
              <a:t>helps you again to regard their needs and interests more detailed. So you succeed even better to address the goals and desires of the target group.</a:t>
            </a:r>
          </a:p>
          <a:p>
            <a:pPr fontAlgn="base"/>
            <a:endParaRPr lang="en-IN">
              <a:latin typeface="Times New Roman" pitchFamily="18" charset="0"/>
              <a:cs typeface="Times New Roman" panose="02020603050405020304" pitchFamily="18" charset="0"/>
            </a:endParaRPr>
          </a:p>
          <a:p>
            <a:endParaRPr lang="en-IN"/>
          </a:p>
        </p:txBody>
      </p:sp>
      <p:sp>
        <p:nvSpPr>
          <p:cNvPr id="4" name="Rectangle 3"/>
          <p:cNvSpPr/>
          <p:nvPr/>
        </p:nvSpPr>
        <p:spPr>
          <a:xfrm>
            <a:off x="268899" y="741335"/>
            <a:ext cx="1212573" cy="5232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smtClean="0"/>
              <a:t>TGA</a:t>
            </a:r>
            <a:endParaRPr lang="en-IN" sz="2800"/>
          </a:p>
        </p:txBody>
      </p:sp>
    </p:spTree>
    <p:extLst>
      <p:ext uri="{BB962C8B-B14F-4D97-AF65-F5344CB8AC3E}">
        <p14:creationId xmlns:p14="http://schemas.microsoft.com/office/powerpoint/2010/main" val="217437072"/>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637607" y="108721"/>
            <a:ext cx="10407535" cy="872181"/>
          </a:xfrm>
        </p:spPr>
        <p:txBody>
          <a:bodyPr>
            <a:normAutofit fontScale="90000"/>
          </a:bodyPr>
          <a:lstStyle/>
          <a:p>
            <a:r>
              <a:rPr lang="en-IN" b="1">
                <a:latin typeface="Times New Roman" pitchFamily="18" charset="0"/>
                <a:cs typeface="Times New Roman" panose="02020603050405020304" pitchFamily="18" charset="0"/>
              </a:rPr>
              <a:t>Why is a target audience analysis so important?</a:t>
            </a:r>
            <a:br>
              <a:rPr lang="en-IN">
                <a:latin typeface="Times New Roman" pitchFamily="18" charset="0"/>
                <a:cs typeface="Times New Roman" panose="02020603050405020304" pitchFamily="18" charset="0"/>
              </a:rPr>
            </a:br>
            <a:endParaRPr lang="en-IN">
              <a:latin typeface="Times New Roman" pitchFamily="18" charset="0"/>
              <a:cs typeface="Times New Roman" panose="02020603050405020304" pitchFamily="18" charset="0"/>
            </a:endParaRPr>
          </a:p>
        </p:txBody>
      </p:sp>
      <p:sp>
        <p:nvSpPr>
          <p:cNvPr id="3" name="Content Placeholder 2"/>
          <p:cNvSpPr>
            <a:spLocks noGrp="1"/>
          </p:cNvSpPr>
          <p:nvPr>
            <p:ph idx="1"/>
          </p:nvPr>
        </p:nvSpPr>
        <p:spPr>
          <a:xfrm>
            <a:off x="689956" y="2054264"/>
            <a:ext cx="11280371" cy="4646667"/>
          </a:xfrm>
        </p:spPr>
        <p:txBody>
          <a:bodyPr/>
          <a:lstStyle/>
          <a:p>
            <a:pPr fontAlgn="base"/>
            <a:r>
              <a:rPr lang="en-IN" sz="2000" smtClean="0">
                <a:latin typeface="Times New Roman" pitchFamily="18" charset="0"/>
                <a:cs typeface="Times New Roman" panose="02020603050405020304" pitchFamily="18" charset="0"/>
              </a:rPr>
              <a:t>Your marketing measures can only be successful and targeted if you know your target group. </a:t>
            </a:r>
          </a:p>
          <a:p>
            <a:pPr fontAlgn="base"/>
            <a:r>
              <a:rPr lang="en-IN" sz="2000" smtClean="0">
                <a:latin typeface="Times New Roman" pitchFamily="18" charset="0"/>
                <a:cs typeface="Times New Roman" panose="02020603050405020304" pitchFamily="18" charset="0"/>
              </a:rPr>
              <a:t>Only then can you respond to their needs. Customized and perfectly targeted campaigns and content are the first step in this direction. This is how you generate trust and added value, which has an impact on </a:t>
            </a:r>
            <a:r>
              <a:rPr lang="en-IN" sz="2000" smtClean="0">
                <a:latin typeface="Times New Roman" pitchFamily="18" charset="0"/>
                <a:cs typeface="Times New Roman" panose="02020603050405020304" pitchFamily="18" charset="0"/>
                <a:hlinkClick r:id="rId2"/>
              </a:rPr>
              <a:t>user experience</a:t>
            </a:r>
            <a:r>
              <a:rPr lang="en-IN" sz="2000" smtClean="0">
                <a:latin typeface="Times New Roman" pitchFamily="18" charset="0"/>
                <a:cs typeface="Times New Roman" panose="02020603050405020304" pitchFamily="18" charset="0"/>
              </a:rPr>
              <a:t> and customer satisfaction. This, in turn, pays lasting dividends to the success of your business.</a:t>
            </a:r>
          </a:p>
          <a:p>
            <a:pPr fontAlgn="base"/>
            <a:r>
              <a:rPr lang="en-IN"/>
              <a:t> </a:t>
            </a:r>
            <a:r>
              <a:rPr lang="en-US"/>
              <a:t>A target group analysis pursues two clearly defined goals</a:t>
            </a:r>
            <a:r>
              <a:rPr lang="en-US" smtClean="0"/>
              <a:t>:</a:t>
            </a:r>
          </a:p>
          <a:p>
            <a:pPr lvl="1" fontAlgn="base"/>
            <a:r>
              <a:rPr lang="en-US"/>
              <a:t>Retain existing customers</a:t>
            </a:r>
          </a:p>
          <a:p>
            <a:pPr lvl="1" fontAlgn="base"/>
            <a:r>
              <a:rPr lang="en-US"/>
              <a:t>Acquire new customers</a:t>
            </a:r>
          </a:p>
          <a:p>
            <a:pPr fontAlgn="base"/>
            <a:endParaRPr lang="en-IN"/>
          </a:p>
          <a:p>
            <a:endParaRPr lang="en-IN"/>
          </a:p>
        </p:txBody>
      </p:sp>
      <p:sp>
        <p:nvSpPr>
          <p:cNvPr id="4" name="Rectangle 3"/>
          <p:cNvSpPr/>
          <p:nvPr/>
        </p:nvSpPr>
        <p:spPr>
          <a:xfrm>
            <a:off x="268899" y="741335"/>
            <a:ext cx="1212573" cy="5232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smtClean="0"/>
              <a:t>TGA</a:t>
            </a:r>
            <a:endParaRPr lang="en-IN" sz="2800"/>
          </a:p>
        </p:txBody>
      </p:sp>
    </p:spTree>
    <p:extLst>
      <p:ext uri="{BB962C8B-B14F-4D97-AF65-F5344CB8AC3E}">
        <p14:creationId xmlns:p14="http://schemas.microsoft.com/office/powerpoint/2010/main" val="984233022"/>
      </p:ext>
    </p:ext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 Placeholder 4"/>
          <p:cNvSpPr>
            <a:spLocks noGrp="1"/>
          </p:cNvSpPr>
          <p:nvPr>
            <p:ph type="body" idx="1"/>
          </p:nvPr>
        </p:nvSpPr>
        <p:spPr>
          <a:xfrm>
            <a:off x="616827" y="1233108"/>
            <a:ext cx="3992732" cy="576262"/>
          </a:xfrm>
        </p:spPr>
        <p:txBody>
          <a:bodyPr/>
          <a:lstStyle/>
          <a:p>
            <a:r>
              <a:rPr lang="en-IN" b="1">
                <a:latin typeface="Times New Roman" pitchFamily="18" charset="0"/>
                <a:cs typeface="Times New Roman" panose="02020603050405020304" pitchFamily="18" charset="0"/>
              </a:rPr>
              <a:t>Retain existing customers</a:t>
            </a:r>
            <a:endParaRPr lang="en-IN">
              <a:latin typeface="Times New Roman" pitchFamily="18" charset="0"/>
              <a:cs typeface="Times New Roman" panose="02020603050405020304" pitchFamily="18" charset="0"/>
            </a:endParaRPr>
          </a:p>
        </p:txBody>
      </p:sp>
      <p:sp>
        <p:nvSpPr>
          <p:cNvPr id="3" name="Content Placeholder 2"/>
          <p:cNvSpPr>
            <a:spLocks noGrp="1"/>
          </p:cNvSpPr>
          <p:nvPr>
            <p:ph sz="half" idx="2"/>
          </p:nvPr>
        </p:nvSpPr>
        <p:spPr>
          <a:xfrm>
            <a:off x="268900" y="2108392"/>
            <a:ext cx="5022816" cy="3354060"/>
          </a:xfrm>
        </p:spPr>
        <p:txBody>
          <a:bodyPr>
            <a:normAutofit/>
          </a:bodyPr>
          <a:lstStyle/>
          <a:p>
            <a:pPr fontAlgn="base"/>
            <a:r>
              <a:rPr lang="en-US"/>
              <a:t>In order to retain existing customers, you can carry out various measures:</a:t>
            </a:r>
          </a:p>
          <a:p>
            <a:pPr fontAlgn="base"/>
            <a:r>
              <a:rPr lang="en-US" b="1">
                <a:solidFill>
                  <a:srgbClr val="00B0F0"/>
                </a:solidFill>
              </a:rPr>
              <a:t>Analyze</a:t>
            </a:r>
            <a:r>
              <a:rPr lang="en-US"/>
              <a:t> existing customers</a:t>
            </a:r>
          </a:p>
          <a:p>
            <a:pPr fontAlgn="base"/>
            <a:r>
              <a:rPr lang="en-US">
                <a:solidFill>
                  <a:srgbClr val="00B0F0"/>
                </a:solidFill>
              </a:rPr>
              <a:t>Identify </a:t>
            </a:r>
            <a:r>
              <a:rPr lang="en-US"/>
              <a:t>commonalities</a:t>
            </a:r>
          </a:p>
          <a:p>
            <a:pPr fontAlgn="base"/>
            <a:r>
              <a:rPr lang="en-US" b="1">
                <a:solidFill>
                  <a:srgbClr val="00B0F0"/>
                </a:solidFill>
              </a:rPr>
              <a:t>Target </a:t>
            </a:r>
            <a:r>
              <a:rPr lang="en-US"/>
              <a:t>marketing measures for </a:t>
            </a:r>
            <a:r>
              <a:rPr lang="en-US">
                <a:solidFill>
                  <a:srgbClr val="00B0F0"/>
                </a:solidFill>
              </a:rPr>
              <a:t>customer loyalty</a:t>
            </a:r>
            <a:r>
              <a:rPr lang="en-US"/>
              <a:t> more effectively</a:t>
            </a:r>
          </a:p>
          <a:p>
            <a:pPr fontAlgn="base"/>
            <a:r>
              <a:rPr lang="en-US" b="1">
                <a:solidFill>
                  <a:srgbClr val="00B0F0"/>
                </a:solidFill>
              </a:rPr>
              <a:t>Respond</a:t>
            </a:r>
            <a:r>
              <a:rPr lang="en-US"/>
              <a:t> to customer needs </a:t>
            </a:r>
            <a:r>
              <a:rPr lang="en-US">
                <a:solidFill>
                  <a:srgbClr val="00B0F0"/>
                </a:solidFill>
              </a:rPr>
              <a:t>in a timely manner</a:t>
            </a:r>
            <a:r>
              <a:rPr lang="en-US"/>
              <a:t> with your own product or service portfolio</a:t>
            </a:r>
          </a:p>
          <a:p>
            <a:endParaRPr lang="en-IN"/>
          </a:p>
        </p:txBody>
      </p:sp>
      <p:sp>
        <p:nvSpPr>
          <p:cNvPr id="6" name="Text Placeholder 5"/>
          <p:cNvSpPr>
            <a:spLocks noGrp="1"/>
          </p:cNvSpPr>
          <p:nvPr>
            <p:ph type="body" sz="quarter" idx="3"/>
          </p:nvPr>
        </p:nvSpPr>
        <p:spPr>
          <a:xfrm>
            <a:off x="6999553" y="1233108"/>
            <a:ext cx="3999001" cy="576262"/>
          </a:xfrm>
        </p:spPr>
        <p:txBody>
          <a:bodyPr/>
          <a:lstStyle/>
          <a:p>
            <a:r>
              <a:rPr lang="en-IN" b="1">
                <a:latin typeface="Times New Roman" pitchFamily="18" charset="0"/>
                <a:cs typeface="Times New Roman" panose="02020603050405020304" pitchFamily="18" charset="0"/>
              </a:rPr>
              <a:t>Acquire new customers</a:t>
            </a:r>
          </a:p>
        </p:txBody>
      </p:sp>
      <p:sp>
        <p:nvSpPr>
          <p:cNvPr id="7" name="Content Placeholder 6"/>
          <p:cNvSpPr>
            <a:spLocks noGrp="1"/>
          </p:cNvSpPr>
          <p:nvPr>
            <p:ph sz="quarter" idx="4"/>
          </p:nvPr>
        </p:nvSpPr>
        <p:spPr>
          <a:xfrm>
            <a:off x="6242859" y="2228117"/>
            <a:ext cx="5569526" cy="3354060"/>
          </a:xfrm>
        </p:spPr>
        <p:txBody>
          <a:bodyPr/>
          <a:lstStyle/>
          <a:p>
            <a:pPr fontAlgn="base"/>
            <a:r>
              <a:rPr lang="en-US"/>
              <a:t>There are also various ways to acquire new customers:</a:t>
            </a:r>
          </a:p>
          <a:p>
            <a:pPr fontAlgn="base"/>
            <a:r>
              <a:rPr lang="en-US">
                <a:solidFill>
                  <a:srgbClr val="00B0F0"/>
                </a:solidFill>
              </a:rPr>
              <a:t>Analyzing</a:t>
            </a:r>
            <a:r>
              <a:rPr lang="en-US"/>
              <a:t> your own products or services with the intention of solving problems and awakening customer needs</a:t>
            </a:r>
          </a:p>
          <a:p>
            <a:pPr fontAlgn="base"/>
            <a:r>
              <a:rPr lang="en-US">
                <a:solidFill>
                  <a:srgbClr val="00B0F0"/>
                </a:solidFill>
              </a:rPr>
              <a:t>Identification </a:t>
            </a:r>
            <a:r>
              <a:rPr lang="en-US"/>
              <a:t>of new target groups</a:t>
            </a:r>
          </a:p>
          <a:p>
            <a:pPr fontAlgn="base"/>
            <a:r>
              <a:rPr lang="en-US">
                <a:solidFill>
                  <a:srgbClr val="00B0F0"/>
                </a:solidFill>
              </a:rPr>
              <a:t>Alignment</a:t>
            </a:r>
            <a:r>
              <a:rPr lang="en-US"/>
              <a:t> of marketing measures</a:t>
            </a:r>
          </a:p>
          <a:p>
            <a:endParaRPr lang="en-IN"/>
          </a:p>
        </p:txBody>
      </p:sp>
      <p:sp>
        <p:nvSpPr>
          <p:cNvPr id="4" name="Rectangle 3"/>
          <p:cNvSpPr/>
          <p:nvPr/>
        </p:nvSpPr>
        <p:spPr>
          <a:xfrm>
            <a:off x="268899" y="741335"/>
            <a:ext cx="1212573" cy="5232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smtClean="0"/>
              <a:t>TGA</a:t>
            </a:r>
            <a:endParaRPr lang="en-IN" sz="2800"/>
          </a:p>
        </p:txBody>
      </p:sp>
    </p:spTree>
    <p:extLst>
      <p:ext uri="{BB962C8B-B14F-4D97-AF65-F5344CB8AC3E}">
        <p14:creationId xmlns:p14="http://schemas.microsoft.com/office/powerpoint/2010/main" val="3672758213"/>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5" name="Content Placeholder 4"/>
          <p:cNvPicPr>
            <a:picLocks noGrp="1" noChangeAspect="1"/>
          </p:cNvPicPr>
          <p:nvPr>
            <p:ph idx="1"/>
          </p:nvPr>
        </p:nvPicPr>
        <p:blipFill>
          <a:blip r:embed="rId2"/>
          <a:stretch>
            <a:fillRect/>
          </a:stretch>
        </p:blipFill>
        <p:spPr>
          <a:xfrm>
            <a:off x="143933" y="105294"/>
            <a:ext cx="12048067" cy="6752705"/>
          </a:xfrm>
          <a:prstGeom prst="rect">
            <a:avLst/>
          </a:prstGeom>
        </p:spPr>
      </p:pic>
      <p:sp>
        <p:nvSpPr>
          <p:cNvPr id="4" name="Rectangle 3"/>
          <p:cNvSpPr/>
          <p:nvPr/>
        </p:nvSpPr>
        <p:spPr>
          <a:xfrm>
            <a:off x="268899" y="741335"/>
            <a:ext cx="1212573" cy="5232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smtClean="0"/>
              <a:t>TGA</a:t>
            </a:r>
            <a:endParaRPr lang="en-IN" sz="2800"/>
          </a:p>
        </p:txBody>
      </p:sp>
    </p:spTree>
    <p:extLst>
      <p:ext uri="{BB962C8B-B14F-4D97-AF65-F5344CB8AC3E}">
        <p14:creationId xmlns:p14="http://schemas.microsoft.com/office/powerpoint/2010/main" val="3051831726"/>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645275" y="100890"/>
            <a:ext cx="10466369" cy="713757"/>
          </a:xfrm>
        </p:spPr>
        <p:txBody>
          <a:bodyPr>
            <a:normAutofit fontScale="90000"/>
          </a:bodyPr>
          <a:lstStyle/>
          <a:p>
            <a:r>
              <a:rPr lang="en-US" b="1"/>
              <a:t>Step 1: Define and characterize the target audience</a:t>
            </a:r>
            <a:br>
              <a:rPr lang="en-US" b="1"/>
            </a:br>
            <a:endParaRPr lang="en-IN"/>
          </a:p>
        </p:txBody>
      </p:sp>
      <p:sp>
        <p:nvSpPr>
          <p:cNvPr id="3" name="Content Placeholder 2"/>
          <p:cNvSpPr>
            <a:spLocks noGrp="1"/>
          </p:cNvSpPr>
          <p:nvPr>
            <p:ph idx="1"/>
          </p:nvPr>
        </p:nvSpPr>
        <p:spPr>
          <a:xfrm>
            <a:off x="1546167" y="681644"/>
            <a:ext cx="10507288" cy="5229578"/>
          </a:xfrm>
        </p:spPr>
        <p:txBody>
          <a:bodyPr/>
          <a:lstStyle/>
          <a:p>
            <a:r>
              <a:rPr lang="en-US"/>
              <a:t>Finding the right target audience is essential to your success. Therefore, the first important step of a target group analysis is to collect information to define your target group exactly. Only if you know how they act and think, you can tailor your campaigns to fit them exactly</a:t>
            </a:r>
            <a:r>
              <a:rPr lang="en-US" smtClean="0"/>
              <a:t>.</a:t>
            </a:r>
          </a:p>
          <a:p>
            <a:endParaRPr lang="en-US"/>
          </a:p>
          <a:p>
            <a:endParaRPr lang="en-US" smtClean="0"/>
          </a:p>
          <a:p>
            <a:endParaRPr lang="en-US"/>
          </a:p>
          <a:p>
            <a:endParaRPr lang="en-US" smtClean="0"/>
          </a:p>
          <a:p>
            <a:pPr marL="0" indent="0">
              <a:buNone/>
            </a:pPr>
            <a:endParaRPr lang="en-IN"/>
          </a:p>
        </p:txBody>
      </p:sp>
      <p:sp>
        <p:nvSpPr>
          <p:cNvPr id="4" name="Rectangle 3"/>
          <p:cNvSpPr/>
          <p:nvPr/>
        </p:nvSpPr>
        <p:spPr>
          <a:xfrm>
            <a:off x="268899" y="741335"/>
            <a:ext cx="1212573" cy="52322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smtClean="0"/>
              <a:t>TGA</a:t>
            </a:r>
            <a:endParaRPr lang="en-IN" sz="2800"/>
          </a:p>
        </p:txBody>
      </p:sp>
      <p:graphicFrame>
        <p:nvGraphicFramePr>
          <p:cNvPr id="6" name="Table 5"/>
          <p:cNvGraphicFramePr>
            <a:graphicFrameLocks noGrp="1"/>
          </p:cNvGraphicFramePr>
          <p:nvPr>
            <p:extLst>
              <p:ext uri="{D42A27DB-BD31-4B8C-83A1-F6EECF244321}">
                <p14:modId xmlns:p14="http://schemas.microsoft.com/office/powerpoint/2010/main" val="4015243130"/>
              </p:ext>
            </p:extLst>
          </p:nvPr>
        </p:nvGraphicFramePr>
        <p:xfrm>
          <a:off x="390700" y="4510270"/>
          <a:ext cx="11720944" cy="2034540"/>
        </p:xfrm>
        <a:graphic>
          <a:graphicData uri="http://schemas.openxmlformats.org/drawingml/2006/table">
            <a:tbl>
              <a:tblPr firstRow="1" bandRow="1">
                <a:tableStyleId>{5C22544A-7EE6-4342-B048-85BDC9FD1C3A}</a:tableStyleId>
              </a:tblPr>
              <a:tblGrid>
                <a:gridCol w="2930236"/>
                <a:gridCol w="2930236"/>
                <a:gridCol w="2930236"/>
                <a:gridCol w="2930236"/>
              </a:tblGrid>
              <a:tr h="370840">
                <a:tc>
                  <a:txBody>
                    <a:bodyPr vert="horz" wrap="square"/>
                    <a:lstStyle/>
                    <a:p>
                      <a:r>
                        <a:rPr lang="en-IN" sz="1800" b="0" i="0" kern="1200" smtClean="0">
                          <a:solidFill>
                            <a:schemeClr val="lt1"/>
                          </a:solidFill>
                          <a:effectLst/>
                          <a:latin typeface="+mn-lt"/>
                          <a:ea typeface="+mn-ea"/>
                          <a:cs typeface="+mn-cs"/>
                        </a:rPr>
                        <a:t>DEMOGRAPHIC FEATURES</a:t>
                      </a:r>
                      <a:endParaRPr lang="en-IN"/>
                    </a:p>
                  </a:txBody>
                  <a:tcPr/>
                </a:tc>
                <a:tc>
                  <a:txBody>
                    <a:bodyPr vert="horz" wrap="square"/>
                    <a:lstStyle/>
                    <a:p>
                      <a:r>
                        <a:rPr lang="en-IN" sz="1800" b="0" i="0" kern="1200" smtClean="0">
                          <a:solidFill>
                            <a:schemeClr val="lt1"/>
                          </a:solidFill>
                          <a:effectLst/>
                          <a:latin typeface="+mn-lt"/>
                          <a:ea typeface="+mn-ea"/>
                          <a:cs typeface="+mn-cs"/>
                        </a:rPr>
                        <a:t>SOZIOECONOMIC FEATURES</a:t>
                      </a:r>
                      <a:endParaRPr lang="en-IN"/>
                    </a:p>
                  </a:txBody>
                  <a:tcPr/>
                </a:tc>
                <a:tc>
                  <a:txBody>
                    <a:bodyPr vert="horz" wrap="square"/>
                    <a:lstStyle/>
                    <a:p>
                      <a:pPr algn="l" fontAlgn="ctr"/>
                      <a:r>
                        <a:rPr lang="en-IN" b="0" i="0" smtClean="0">
                          <a:solidFill>
                            <a:srgbClr val="CBCBCB"/>
                          </a:solidFill>
                          <a:effectLst/>
                          <a:latin typeface="Roboto"/>
                        </a:rPr>
                        <a:t>PSYCHOGRAPHIC </a:t>
                      </a:r>
                      <a:r>
                        <a:rPr lang="en-IN" b="0" i="0">
                          <a:solidFill>
                            <a:srgbClr val="CBCBCB"/>
                          </a:solidFill>
                          <a:effectLst/>
                          <a:latin typeface="Roboto"/>
                        </a:rPr>
                        <a:t>FEATURES</a:t>
                      </a:r>
                    </a:p>
                  </a:txBody>
                  <a:tcPr anchor="ctr"/>
                </a:tc>
                <a:tc>
                  <a:txBody>
                    <a:bodyPr vert="horz" wrap="square"/>
                    <a:lstStyle/>
                    <a:p>
                      <a:pPr algn="l" fontAlgn="ctr"/>
                      <a:r>
                        <a:rPr lang="en-IN" b="0" i="0" smtClean="0">
                          <a:solidFill>
                            <a:srgbClr val="CBCBCB"/>
                          </a:solidFill>
                          <a:effectLst/>
                          <a:latin typeface="Roboto"/>
                        </a:rPr>
                        <a:t>BEHAVIOR</a:t>
                      </a:r>
                      <a:endParaRPr lang="en-IN" b="0" i="0">
                        <a:solidFill>
                          <a:srgbClr val="CBCBCB"/>
                        </a:solidFill>
                        <a:effectLst/>
                        <a:latin typeface="Roboto"/>
                      </a:endParaRPr>
                    </a:p>
                  </a:txBody>
                  <a:tcPr marR="95250" anchor="ctr"/>
                </a:tc>
              </a:tr>
              <a:tr h="370840">
                <a:tc>
                  <a:txBody>
                    <a:bodyPr vert="horz" wrap="square"/>
                    <a:lstStyle/>
                    <a:p>
                      <a:pPr algn="l" fontAlgn="ctr"/>
                      <a:r>
                        <a:rPr lang="en-IN" b="0" i="0">
                          <a:solidFill>
                            <a:srgbClr val="272727"/>
                          </a:solidFill>
                          <a:effectLst/>
                          <a:latin typeface="Roboto"/>
                        </a:rPr>
                        <a:t>Age</a:t>
                      </a:r>
                    </a:p>
                  </a:txBody>
                  <a:tcPr marL="95250" marR="47625" marT="95250" marB="95250" anchor="ctr"/>
                </a:tc>
                <a:tc>
                  <a:txBody>
                    <a:bodyPr vert="horz" wrap="square"/>
                    <a:lstStyle/>
                    <a:p>
                      <a:pPr algn="l" fontAlgn="ctr"/>
                      <a:r>
                        <a:rPr lang="en-IN" b="0" i="0">
                          <a:solidFill>
                            <a:srgbClr val="272727"/>
                          </a:solidFill>
                          <a:effectLst/>
                          <a:latin typeface="Roboto"/>
                        </a:rPr>
                        <a:t>Education level</a:t>
                      </a:r>
                    </a:p>
                  </a:txBody>
                  <a:tcPr marL="47625" marR="47625" marT="95250" marB="95250" anchor="ctr"/>
                </a:tc>
                <a:tc>
                  <a:txBody>
                    <a:bodyPr vert="horz" wrap="square"/>
                    <a:lstStyle/>
                    <a:p>
                      <a:pPr algn="l" fontAlgn="ctr"/>
                      <a:r>
                        <a:rPr lang="en-IN" b="0" i="0">
                          <a:solidFill>
                            <a:srgbClr val="272727"/>
                          </a:solidFill>
                          <a:effectLst/>
                          <a:latin typeface="Roboto"/>
                        </a:rPr>
                        <a:t>Motivation</a:t>
                      </a:r>
                    </a:p>
                  </a:txBody>
                  <a:tcPr marL="47625" marR="47625" marT="95250" marB="95250" anchor="ctr"/>
                </a:tc>
                <a:tc>
                  <a:txBody>
                    <a:bodyPr vert="horz" wrap="square"/>
                    <a:lstStyle/>
                    <a:p>
                      <a:pPr algn="l" fontAlgn="ctr"/>
                      <a:r>
                        <a:rPr lang="en-IN" b="0" i="0">
                          <a:solidFill>
                            <a:srgbClr val="272727"/>
                          </a:solidFill>
                          <a:effectLst/>
                          <a:latin typeface="Roboto"/>
                        </a:rPr>
                        <a:t>Price sensitivity</a:t>
                      </a:r>
                    </a:p>
                  </a:txBody>
                  <a:tcPr marL="47625" marR="95250" marT="95250" marB="95250" anchor="ctr"/>
                </a:tc>
              </a:tr>
              <a:tr h="370840">
                <a:tc>
                  <a:txBody>
                    <a:bodyPr vert="horz" wrap="square"/>
                    <a:lstStyle/>
                    <a:p>
                      <a:pPr algn="l" fontAlgn="ctr"/>
                      <a:r>
                        <a:rPr lang="en-IN" b="0" i="0">
                          <a:solidFill>
                            <a:srgbClr val="272727"/>
                          </a:solidFill>
                          <a:effectLst/>
                          <a:latin typeface="Roboto"/>
                        </a:rPr>
                        <a:t>Gender</a:t>
                      </a:r>
                    </a:p>
                  </a:txBody>
                  <a:tcPr marL="95250" marR="47625" marT="95250" marB="95250" anchor="ctr"/>
                </a:tc>
                <a:tc>
                  <a:txBody>
                    <a:bodyPr vert="horz" wrap="square"/>
                    <a:lstStyle/>
                    <a:p>
                      <a:pPr algn="l" fontAlgn="ctr"/>
                      <a:r>
                        <a:rPr lang="en-IN" b="0" i="0">
                          <a:solidFill>
                            <a:srgbClr val="272727"/>
                          </a:solidFill>
                          <a:effectLst/>
                          <a:latin typeface="Roboto"/>
                        </a:rPr>
                        <a:t>Occupation</a:t>
                      </a:r>
                    </a:p>
                  </a:txBody>
                  <a:tcPr marL="47625" marR="47625" marT="95250" marB="95250" anchor="ctr"/>
                </a:tc>
                <a:tc>
                  <a:txBody>
                    <a:bodyPr vert="horz" wrap="square"/>
                    <a:lstStyle/>
                    <a:p>
                      <a:pPr algn="l" fontAlgn="ctr"/>
                      <a:r>
                        <a:rPr lang="en-IN" b="0" i="0">
                          <a:solidFill>
                            <a:srgbClr val="272727"/>
                          </a:solidFill>
                          <a:effectLst/>
                          <a:latin typeface="Roboto"/>
                        </a:rPr>
                        <a:t>Oppinions</a:t>
                      </a:r>
                    </a:p>
                  </a:txBody>
                  <a:tcPr marL="47625" marR="47625" marT="95250" marB="95250" anchor="ctr"/>
                </a:tc>
                <a:tc>
                  <a:txBody>
                    <a:bodyPr vert="horz" wrap="square"/>
                    <a:lstStyle/>
                    <a:p>
                      <a:pPr algn="l" fontAlgn="ctr"/>
                      <a:r>
                        <a:rPr lang="en-IN" b="0" i="0">
                          <a:solidFill>
                            <a:srgbClr val="272727"/>
                          </a:solidFill>
                          <a:effectLst/>
                          <a:latin typeface="Roboto"/>
                        </a:rPr>
                        <a:t>Customer satisfaction</a:t>
                      </a:r>
                    </a:p>
                  </a:txBody>
                  <a:tcPr marL="47625" marR="95250" marT="95250" marB="95250" anchor="ctr"/>
                </a:tc>
              </a:tr>
              <a:tr h="370840">
                <a:tc>
                  <a:txBody>
                    <a:bodyPr vert="horz" wrap="square"/>
                    <a:lstStyle/>
                    <a:p>
                      <a:pPr algn="l" fontAlgn="ctr"/>
                      <a:r>
                        <a:rPr lang="en-IN" b="0" i="0">
                          <a:solidFill>
                            <a:srgbClr val="272727"/>
                          </a:solidFill>
                          <a:effectLst/>
                          <a:latin typeface="Roboto"/>
                        </a:rPr>
                        <a:t>Family status</a:t>
                      </a:r>
                    </a:p>
                  </a:txBody>
                  <a:tcPr marL="95250" marR="47625" marT="95250" marB="95250" anchor="ctr"/>
                </a:tc>
                <a:tc>
                  <a:txBody>
                    <a:bodyPr vert="horz" wrap="square"/>
                    <a:lstStyle/>
                    <a:p>
                      <a:pPr algn="l" fontAlgn="ctr"/>
                      <a:r>
                        <a:rPr lang="en-IN" b="0" i="0">
                          <a:solidFill>
                            <a:srgbClr val="272727"/>
                          </a:solidFill>
                          <a:effectLst/>
                          <a:latin typeface="Roboto"/>
                        </a:rPr>
                        <a:t>Income</a:t>
                      </a:r>
                    </a:p>
                  </a:txBody>
                  <a:tcPr marL="47625" marR="47625" marT="95250" marB="95250" anchor="ctr"/>
                </a:tc>
                <a:tc>
                  <a:txBody>
                    <a:bodyPr vert="horz" wrap="square"/>
                    <a:lstStyle/>
                    <a:p>
                      <a:pPr algn="l" fontAlgn="ctr"/>
                      <a:r>
                        <a:rPr lang="en-IN" b="0" i="0">
                          <a:solidFill>
                            <a:srgbClr val="272727"/>
                          </a:solidFill>
                          <a:effectLst/>
                          <a:latin typeface="Roboto"/>
                        </a:rPr>
                        <a:t>Desires</a:t>
                      </a:r>
                    </a:p>
                  </a:txBody>
                  <a:tcPr marL="47625" marR="47625" marT="95250" marB="95250" anchor="ctr"/>
                </a:tc>
                <a:tc>
                  <a:txBody>
                    <a:bodyPr vert="horz" wrap="square"/>
                    <a:lstStyle/>
                    <a:p>
                      <a:pPr algn="l" fontAlgn="ctr"/>
                      <a:r>
                        <a:rPr lang="en-IN" b="0" i="0">
                          <a:solidFill>
                            <a:srgbClr val="272727"/>
                          </a:solidFill>
                          <a:effectLst/>
                          <a:latin typeface="Roboto"/>
                        </a:rPr>
                        <a:t>Purchase range</a:t>
                      </a:r>
                    </a:p>
                  </a:txBody>
                  <a:tcPr marL="47625" marR="95250" marT="95250" marB="95250" anchor="ctr"/>
                </a:tc>
              </a:tr>
            </a:tbl>
          </a:graphicData>
        </a:graphic>
      </p:graphicFrame>
    </p:spTree>
    <p:extLst>
      <p:ext uri="{BB962C8B-B14F-4D97-AF65-F5344CB8AC3E}">
        <p14:creationId xmlns:p14="http://schemas.microsoft.com/office/powerpoint/2010/main" val="654502644"/>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512271" y="58845"/>
            <a:ext cx="10607685" cy="739177"/>
          </a:xfrm>
        </p:spPr>
        <p:txBody>
          <a:bodyPr>
            <a:normAutofit fontScale="90000"/>
          </a:bodyPr>
          <a:lstStyle/>
          <a:p>
            <a:r>
              <a:rPr lang="en-US" b="1"/>
              <a:t>Step 2: Investigate buying behavior</a:t>
            </a:r>
            <a:br>
              <a:rPr lang="en-US" b="1"/>
            </a:br>
            <a:endParaRPr lang="en-IN"/>
          </a:p>
        </p:txBody>
      </p:sp>
      <p:sp>
        <p:nvSpPr>
          <p:cNvPr id="3" name="Content Placeholder 2"/>
          <p:cNvSpPr>
            <a:spLocks noGrp="1"/>
          </p:cNvSpPr>
          <p:nvPr>
            <p:ph idx="1"/>
          </p:nvPr>
        </p:nvSpPr>
        <p:spPr>
          <a:xfrm>
            <a:off x="1030123" y="536633"/>
            <a:ext cx="11089833" cy="3777622"/>
          </a:xfrm>
        </p:spPr>
        <p:txBody>
          <a:bodyPr/>
          <a:lstStyle/>
          <a:p>
            <a:r>
              <a:rPr lang="en-US"/>
              <a:t>To find out how your target group responds to products or services, it is important to know the buying behavior</a:t>
            </a:r>
            <a:r>
              <a:rPr lang="en-US" smtClean="0"/>
              <a:t>.</a:t>
            </a:r>
          </a:p>
          <a:p>
            <a:r>
              <a:rPr lang="en-US" smtClean="0"/>
              <a:t> </a:t>
            </a:r>
            <a:r>
              <a:rPr lang="en-US"/>
              <a:t>For this purpose, there are very individual characteristics by which the consumption habits differ within a target group. The following guiding questions will help you to gain insights into the buying behavior of potential customers. This will give you a better impression</a:t>
            </a:r>
            <a:r>
              <a:rPr lang="en-US" smtClean="0"/>
              <a:t>.</a:t>
            </a:r>
          </a:p>
          <a:p>
            <a:r>
              <a:rPr lang="en-US"/>
              <a:t>To answer these questions, you can, for example, draw on statistics, public surveys, or your own empirical values and collected data. Also, </a:t>
            </a:r>
            <a:r>
              <a:rPr lang="en-US">
                <a:hlinkClick r:id="rId2"/>
              </a:rPr>
              <a:t>Google Trends</a:t>
            </a:r>
            <a:r>
              <a:rPr lang="en-US"/>
              <a:t> is a good way to generate insights and assess a trend development</a:t>
            </a:r>
            <a:endParaRPr lang="en-US" smtClean="0"/>
          </a:p>
          <a:p>
            <a:endParaRPr lang="en-IN"/>
          </a:p>
        </p:txBody>
      </p:sp>
      <p:pic>
        <p:nvPicPr>
          <p:cNvPr id="4098" name="Picture 2" descr="The picture shows a woman who is surrounded by various thought bubbles. In these bubbles are different questions that influence a purchase decision. These include:&#10;- Through which channels does the target group buy?&#10;- What is the target group buying?&#10;- Why does the target group buy?&#10;- Is there a brand preference?&#10;- What price can &amp; will the target group pay?&#10;- What is the household income?&#10;- When does the target group buy?&#10;- What is the purchase frequency?&#10;- What influences the purchase decision?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733" y="3039533"/>
            <a:ext cx="11997267" cy="3818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452781"/>
      </p:ext>
    </p:ext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a:t>Step 3: Analyze and review the results</a:t>
            </a:r>
            <a:br>
              <a:rPr lang="en-US" b="1"/>
            </a:br>
            <a:endParaRPr lang="en-IN"/>
          </a:p>
        </p:txBody>
      </p:sp>
      <p:sp>
        <p:nvSpPr>
          <p:cNvPr id="3" name="Content Placeholder 2"/>
          <p:cNvSpPr>
            <a:spLocks noGrp="1"/>
          </p:cNvSpPr>
          <p:nvPr>
            <p:ph idx="1"/>
          </p:nvPr>
        </p:nvSpPr>
        <p:spPr/>
        <p:txBody>
          <a:bodyPr/>
          <a:lstStyle/>
          <a:p>
            <a:pPr fontAlgn="base"/>
            <a:r>
              <a:rPr lang="en-US" smtClean="0"/>
              <a:t>So </a:t>
            </a:r>
            <a:r>
              <a:rPr lang="en-US"/>
              <a:t>far, you have already diligently collected data and are as good as done with your target group analysis. Before you use those data and results for marketing purposes, you should check them again. In this phase, for example, it is a good idea to start a market research. It does not have to be complex. It is simply a matter of determining whether your results are correct and work in practice before you implement specific marketing measures.</a:t>
            </a:r>
          </a:p>
          <a:p>
            <a:endParaRPr lang="en-IN"/>
          </a:p>
        </p:txBody>
      </p:sp>
    </p:spTree>
    <p:extLst>
      <p:ext uri="{BB962C8B-B14F-4D97-AF65-F5344CB8AC3E}">
        <p14:creationId xmlns:p14="http://schemas.microsoft.com/office/powerpoint/2010/main" val="27942880"/>
      </p:ext>
    </p:ext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720088" y="0"/>
            <a:ext cx="8911687" cy="1280890"/>
          </a:xfrm>
        </p:spPr>
        <p:txBody>
          <a:bodyPr/>
          <a:lstStyle/>
          <a:p>
            <a:r>
              <a:rPr lang="en-US" b="1"/>
              <a:t>Step 4: Create user profiles or persona</a:t>
            </a:r>
            <a:br>
              <a:rPr lang="en-US" b="1"/>
            </a:br>
            <a:endParaRPr lang="en-IN"/>
          </a:p>
        </p:txBody>
      </p:sp>
      <p:sp>
        <p:nvSpPr>
          <p:cNvPr id="3" name="Content Placeholder 2"/>
          <p:cNvSpPr>
            <a:spLocks noGrp="1"/>
          </p:cNvSpPr>
          <p:nvPr>
            <p:ph idx="1"/>
          </p:nvPr>
        </p:nvSpPr>
        <p:spPr>
          <a:xfrm>
            <a:off x="764771" y="831273"/>
            <a:ext cx="5852161" cy="5619403"/>
          </a:xfrm>
        </p:spPr>
        <p:txBody>
          <a:bodyPr>
            <a:normAutofit/>
          </a:bodyPr>
          <a:lstStyle/>
          <a:p>
            <a:pPr fontAlgn="base"/>
            <a:r>
              <a:rPr lang="en-US" smtClean="0"/>
              <a:t>Now you are almost at the end of your target group analysis. Through surveys, interviews, your own experiences, etc., you have already defined your target group pretty well. However, the final goal of your analysis should be to create a user profile that helps you better understand the desires, goals and needs of your target group. In addition, these personas make it easier for you to put yourself in the user’s shoes.</a:t>
            </a:r>
          </a:p>
          <a:p>
            <a:pPr fontAlgn="base"/>
            <a:r>
              <a:rPr lang="en-US" smtClean="0"/>
              <a:t>User </a:t>
            </a:r>
            <a:r>
              <a:rPr lang="en-US"/>
              <a:t>profiles thus portray specific target group representatives. Their detailed and meaningful description turns a fictitious and rather abstract target group into a person with name, age, gender, etc. This makes them more tangible.</a:t>
            </a:r>
          </a:p>
          <a:p>
            <a:endParaRPr lang="en-IN"/>
          </a:p>
        </p:txBody>
      </p:sp>
      <p:pic>
        <p:nvPicPr>
          <p:cNvPr id="4" name="Picture 3"/>
          <p:cNvPicPr>
            <a:picLocks noChangeAspect="1"/>
          </p:cNvPicPr>
          <p:nvPr/>
        </p:nvPicPr>
        <p:blipFill>
          <a:blip r:embed="rId2"/>
          <a:stretch>
            <a:fillRect/>
          </a:stretch>
        </p:blipFill>
        <p:spPr>
          <a:xfrm>
            <a:off x="6616931" y="743824"/>
            <a:ext cx="5469773" cy="5989485"/>
          </a:xfrm>
          <a:prstGeom prst="rect">
            <a:avLst/>
          </a:prstGeom>
        </p:spPr>
      </p:pic>
    </p:spTree>
    <p:extLst>
      <p:ext uri="{BB962C8B-B14F-4D97-AF65-F5344CB8AC3E}">
        <p14:creationId xmlns:p14="http://schemas.microsoft.com/office/powerpoint/2010/main" val="4087222527"/>
      </p:ext>
    </p:ext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Web  design </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189841"/>
      </p:ext>
    </p:extLst>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Your website is the representation of your products or services that you offer. It’s the place where most people will interact with you for business. </a:t>
            </a:r>
            <a:endParaRPr lang="en-US" smtClean="0"/>
          </a:p>
          <a:p>
            <a:r>
              <a:rPr lang="en-US" smtClean="0"/>
              <a:t>It </a:t>
            </a:r>
            <a:r>
              <a:rPr lang="en-US"/>
              <a:t>only makes sense if you come forward, interact with your audience, and satisfy their </a:t>
            </a:r>
            <a:r>
              <a:rPr lang="en-US" err="1" smtClean="0"/>
              <a:t>thirs</a:t>
            </a:r>
            <a:endParaRPr lang="en-US" smtClean="0"/>
          </a:p>
          <a:p>
            <a:r>
              <a:rPr lang="en-US"/>
              <a:t>website is often the first point of contact potential customers have of your company and your brand. It only makes sense then that you put your best foot forward and effectively communicate what you’re all about through professional and </a:t>
            </a:r>
            <a:r>
              <a:rPr lang="en-US">
                <a:hlinkClick r:id="rId2"/>
              </a:rPr>
              <a:t>user-friendly web design</a:t>
            </a:r>
            <a:r>
              <a:rPr lang="en-US"/>
              <a:t>.</a:t>
            </a:r>
            <a:r>
              <a:rPr lang="en-US" smtClean="0"/>
              <a:t>t </a:t>
            </a:r>
            <a:r>
              <a:rPr lang="en-US"/>
              <a:t>with their needs.</a:t>
            </a:r>
          </a:p>
        </p:txBody>
      </p:sp>
    </p:spTree>
    <p:extLst>
      <p:ext uri="{BB962C8B-B14F-4D97-AF65-F5344CB8AC3E}">
        <p14:creationId xmlns:p14="http://schemas.microsoft.com/office/powerpoint/2010/main" val="1016267181"/>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Cost-effective marketing solutions</a:t>
            </a:r>
            <a:br>
              <a:rPr lang="en-US" smtClean="0"/>
            </a:br>
            <a:endParaRPr lang="en-US"/>
          </a:p>
        </p:txBody>
      </p:sp>
      <p:sp>
        <p:nvSpPr>
          <p:cNvPr id="3" name="Content Placeholder 2"/>
          <p:cNvSpPr>
            <a:spLocks noGrp="1"/>
          </p:cNvSpPr>
          <p:nvPr>
            <p:ph idx="1"/>
          </p:nvPr>
        </p:nvSpPr>
        <p:spPr/>
        <p:txBody>
          <a:bodyPr/>
          <a:lstStyle/>
          <a:p>
            <a:r>
              <a:rPr lang="en-US"/>
              <a:t>Price is another benefit of digital marketing.</a:t>
            </a:r>
          </a:p>
          <a:p>
            <a:r>
              <a:rPr lang="en-US" smtClean="0"/>
              <a:t>Compared </a:t>
            </a:r>
            <a:r>
              <a:rPr lang="en-US"/>
              <a:t>to traditional marketing, online marketing is extremely cost-effective. </a:t>
            </a:r>
            <a:endParaRPr lang="en-US" smtClean="0"/>
          </a:p>
          <a:p>
            <a:r>
              <a:rPr lang="en-US" smtClean="0"/>
              <a:t>If </a:t>
            </a:r>
            <a:r>
              <a:rPr lang="en-US"/>
              <a:t>you advertise online, whether on social media, websites, or search engines, you set your budget and bid for ad space</a:t>
            </a:r>
            <a:r>
              <a:rPr lang="en-US" smtClean="0"/>
              <a:t>.</a:t>
            </a:r>
          </a:p>
          <a:p>
            <a:r>
              <a:rPr lang="en-US" smtClean="0"/>
              <a:t> </a:t>
            </a:r>
            <a:r>
              <a:rPr lang="en-US"/>
              <a:t>You have complete control over how much you spend, which isn’t the case when buying a billboard.</a:t>
            </a:r>
          </a:p>
        </p:txBody>
      </p:sp>
    </p:spTree>
    <p:extLst>
      <p:ext uri="{BB962C8B-B14F-4D97-AF65-F5344CB8AC3E}">
        <p14:creationId xmlns:p14="http://schemas.microsoft.com/office/powerpoint/2010/main" val="3235405068"/>
      </p:ext>
    </p:extLst>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Web design encompasses a multitude of variables including layout, content, graphics, search engine optimization and conversion rate optimization. </a:t>
            </a:r>
          </a:p>
          <a:p>
            <a:r>
              <a:rPr lang="en-US" smtClean="0"/>
              <a:t>While </a:t>
            </a:r>
            <a:r>
              <a:rPr lang="en-US"/>
              <a:t>web design is a significant and critical component of your promotional efforts, many businesses forget that it’s just one part of an overall digital marketing plan and should be consistent in look, feel and purpose with your other marketing efforts such as pay per click advertising.</a:t>
            </a:r>
          </a:p>
        </p:txBody>
      </p:sp>
    </p:spTree>
    <p:extLst>
      <p:ext uri="{BB962C8B-B14F-4D97-AF65-F5344CB8AC3E}">
        <p14:creationId xmlns:p14="http://schemas.microsoft.com/office/powerpoint/2010/main" val="3002045085"/>
      </p:ext>
    </p:ext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a:t>Importance of Web Design in Digital Marketing</a:t>
            </a:r>
            <a:endParaRPr lang="en-US"/>
          </a:p>
        </p:txBody>
      </p:sp>
      <p:sp>
        <p:nvSpPr>
          <p:cNvPr id="3" name="Content Placeholder 2"/>
          <p:cNvSpPr>
            <a:spLocks noGrp="1"/>
          </p:cNvSpPr>
          <p:nvPr>
            <p:ph idx="1"/>
          </p:nvPr>
        </p:nvSpPr>
        <p:spPr/>
        <p:txBody>
          <a:bodyPr>
            <a:normAutofit fontScale="92500"/>
          </a:bodyPr>
          <a:lstStyle/>
          <a:p>
            <a:r>
              <a:rPr lang="en-US"/>
              <a:t>According to the tech terms computer dictionary definition, web design is essentially the process of creating websites. It encompasses several different aspects, including webpage layout, color choice, fonts, graphics, and content production.</a:t>
            </a:r>
          </a:p>
          <a:p>
            <a:r>
              <a:rPr lang="en-US"/>
              <a:t>While the terms web design and web development are often used interchangeably, web design is technically a subset of the broader category of web development.</a:t>
            </a:r>
          </a:p>
          <a:p>
            <a:r>
              <a:rPr lang="en-US"/>
              <a:t>A business website is the common and primary point of contact for customers. It showcases your business’ professionalism and demonstrates your expertise and market reputation. It is precisely because of this that website design is so crucial for any digital marketing plan.</a:t>
            </a:r>
          </a:p>
          <a:p>
            <a:endParaRPr lang="en-US"/>
          </a:p>
        </p:txBody>
      </p:sp>
    </p:spTree>
    <p:extLst>
      <p:ext uri="{BB962C8B-B14F-4D97-AF65-F5344CB8AC3E}">
        <p14:creationId xmlns:p14="http://schemas.microsoft.com/office/powerpoint/2010/main" val="1879670243"/>
      </p:ext>
    </p:ext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838200" y="365126"/>
            <a:ext cx="10515600" cy="684742"/>
          </a:xfrm>
        </p:spPr>
        <p:txBody>
          <a:bodyPr>
            <a:normAutofit fontScale="90000"/>
          </a:bodyPr>
          <a:lstStyle/>
          <a:p>
            <a:endParaRPr lang="en-US"/>
          </a:p>
        </p:txBody>
      </p:sp>
      <p:sp>
        <p:nvSpPr>
          <p:cNvPr id="3" name="Content Placeholder 2"/>
          <p:cNvSpPr>
            <a:spLocks noGrp="1"/>
          </p:cNvSpPr>
          <p:nvPr>
            <p:ph idx="1"/>
          </p:nvPr>
        </p:nvSpPr>
        <p:spPr>
          <a:xfrm>
            <a:off x="838200" y="1490133"/>
            <a:ext cx="10515600" cy="4686830"/>
          </a:xfrm>
        </p:spPr>
        <p:txBody>
          <a:bodyPr>
            <a:normAutofit fontScale="92500" lnSpcReduction="20000"/>
          </a:bodyPr>
          <a:lstStyle/>
          <a:p>
            <a:r>
              <a:rPr lang="en-US"/>
              <a:t>Your website is the place where most people will interact with your business. Both your online and offline marketing activities will most likely send users to your website. Whether it’s to get information about your services and products, to make bookings or purchases, or to get contact </a:t>
            </a:r>
            <a:r>
              <a:rPr lang="en-US" smtClean="0"/>
              <a:t>details.</a:t>
            </a:r>
          </a:p>
          <a:p>
            <a:r>
              <a:rPr lang="en-US"/>
              <a:t>your website with the following factors in mind:</a:t>
            </a:r>
          </a:p>
          <a:p>
            <a:r>
              <a:rPr lang="en-US" b="1"/>
              <a:t>Conversion rate</a:t>
            </a:r>
            <a:r>
              <a:rPr lang="en-US"/>
              <a:t> – are you converting leads/customers?</a:t>
            </a:r>
          </a:p>
          <a:p>
            <a:r>
              <a:rPr lang="en-US" b="1"/>
              <a:t>Competition</a:t>
            </a:r>
            <a:r>
              <a:rPr lang="en-US"/>
              <a:t> – are you outperforming competitors or vice versa?</a:t>
            </a:r>
          </a:p>
          <a:p>
            <a:r>
              <a:rPr lang="en-US" b="1"/>
              <a:t>Branding</a:t>
            </a:r>
            <a:r>
              <a:rPr lang="en-US"/>
              <a:t> – does your website reflect your brand?</a:t>
            </a:r>
          </a:p>
          <a:p>
            <a:r>
              <a:rPr lang="en-US" b="1"/>
              <a:t>SEO</a:t>
            </a:r>
            <a:r>
              <a:rPr lang="en-US"/>
              <a:t> – are you performing well on search engines?</a:t>
            </a:r>
          </a:p>
          <a:p>
            <a:r>
              <a:rPr lang="en-US" b="1"/>
              <a:t>Responsiveness</a:t>
            </a:r>
            <a:r>
              <a:rPr lang="en-US"/>
              <a:t> – is your site responsive?</a:t>
            </a:r>
          </a:p>
          <a:p>
            <a:r>
              <a:rPr lang="en-US" b="1"/>
              <a:t>Site speed</a:t>
            </a:r>
            <a:r>
              <a:rPr lang="en-US"/>
              <a:t> – do your pages load quickly?</a:t>
            </a:r>
          </a:p>
          <a:p>
            <a:endParaRPr lang="en-US"/>
          </a:p>
        </p:txBody>
      </p:sp>
    </p:spTree>
    <p:extLst>
      <p:ext uri="{BB962C8B-B14F-4D97-AF65-F5344CB8AC3E}">
        <p14:creationId xmlns:p14="http://schemas.microsoft.com/office/powerpoint/2010/main" val="4073932473"/>
      </p:ext>
    </p:ext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The goals of web design </a:t>
            </a:r>
            <a:endParaRPr lang="en-US"/>
          </a:p>
        </p:txBody>
      </p:sp>
      <p:sp>
        <p:nvSpPr>
          <p:cNvPr id="3" name="Content Placeholder 2"/>
          <p:cNvSpPr>
            <a:spLocks noGrp="1"/>
          </p:cNvSpPr>
          <p:nvPr>
            <p:ph idx="1"/>
          </p:nvPr>
        </p:nvSpPr>
        <p:spPr>
          <a:xfrm>
            <a:off x="838200" y="1411110"/>
            <a:ext cx="10515600" cy="5113867"/>
          </a:xfrm>
        </p:spPr>
        <p:txBody>
          <a:bodyPr>
            <a:normAutofit fontScale="92500" lnSpcReduction="10000"/>
          </a:bodyPr>
          <a:lstStyle/>
          <a:p>
            <a:r>
              <a:rPr lang="en-US" smtClean="0"/>
              <a:t>To understand how to create well designed websites, it is worth understanding the fundamentals of design. Good design creates experiences that makes people’s lives easier, and is also aesthetically pleasing. </a:t>
            </a:r>
          </a:p>
          <a:p>
            <a:r>
              <a:rPr lang="en-US" smtClean="0"/>
              <a:t>Here are some examples: a well-designed store makes it easy for customers to fi nd products they are looking for, or maybe even products they never knew they wanted.</a:t>
            </a:r>
          </a:p>
          <a:p>
            <a:r>
              <a:rPr lang="en-US" smtClean="0"/>
              <a:t>When designing for the web, there are some unique challenges compared to other disciplines arising from the fact that web design is still in its infancy and is evolving rapidly. Even the defi nition of web design is evolving and diffi cult to defi ne. Originally, web design meant designing pages for a web browser. While this is still true, you now need to consider the rapidly evolving nature of mobile devices, tablets, smart phones, and consumer electronics that access the web</a:t>
            </a:r>
            <a:endParaRPr lang="en-US"/>
          </a:p>
        </p:txBody>
      </p:sp>
    </p:spTree>
    <p:extLst>
      <p:ext uri="{BB962C8B-B14F-4D97-AF65-F5344CB8AC3E}">
        <p14:creationId xmlns:p14="http://schemas.microsoft.com/office/powerpoint/2010/main" val="3573413041"/>
      </p:ext>
    </p:ext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The web demands user interaction </a:t>
            </a:r>
            <a:endParaRPr lang="en-US"/>
          </a:p>
        </p:txBody>
      </p:sp>
      <p:sp>
        <p:nvSpPr>
          <p:cNvPr id="3" name="Content Placeholder 2"/>
          <p:cNvSpPr>
            <a:spLocks noGrp="1"/>
          </p:cNvSpPr>
          <p:nvPr>
            <p:ph idx="1"/>
          </p:nvPr>
        </p:nvSpPr>
        <p:spPr/>
        <p:txBody>
          <a:bodyPr/>
          <a:lstStyle/>
          <a:p>
            <a:r>
              <a:rPr lang="en-US" smtClean="0"/>
              <a:t>The experience of a website is defi ned by the interaction the user has with it. For example, a user clicks on navigation or scrolls down to read a page.</a:t>
            </a:r>
          </a:p>
          <a:p>
            <a:r>
              <a:rPr lang="en-US" smtClean="0"/>
              <a:t> Even the act of reading a book can be defi ned as user interaction. In the Western world, people read from left to right down a page, they turn pages, and scan page numbers and tables of contents in order to fi nd a certain chapter or topic.</a:t>
            </a:r>
            <a:endParaRPr lang="en-US"/>
          </a:p>
        </p:txBody>
      </p:sp>
    </p:spTree>
    <p:extLst>
      <p:ext uri="{BB962C8B-B14F-4D97-AF65-F5344CB8AC3E}">
        <p14:creationId xmlns:p14="http://schemas.microsoft.com/office/powerpoint/2010/main" val="3836483621"/>
      </p:ext>
    </p:ext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err="1" smtClean="0"/>
              <a:t>Defi ning the user experience </a:t>
            </a:r>
            <a:endParaRPr lang="en-US"/>
          </a:p>
        </p:txBody>
      </p:sp>
      <p:sp>
        <p:nvSpPr>
          <p:cNvPr id="3" name="Content Placeholder 2"/>
          <p:cNvSpPr>
            <a:spLocks noGrp="1"/>
          </p:cNvSpPr>
          <p:nvPr>
            <p:ph idx="1"/>
          </p:nvPr>
        </p:nvSpPr>
        <p:spPr>
          <a:xfrm>
            <a:off x="838200" y="1569156"/>
            <a:ext cx="10515600" cy="5138385"/>
          </a:xfrm>
        </p:spPr>
        <p:txBody>
          <a:bodyPr/>
          <a:lstStyle/>
          <a:p>
            <a:r>
              <a:rPr lang="en-US" smtClean="0"/>
              <a:t>When it comes to user interaction, off ering too many options can be just as bad as not off ering enough. </a:t>
            </a:r>
          </a:p>
          <a:p>
            <a:r>
              <a:rPr lang="en-US" smtClean="0"/>
              <a:t>If there are multiple pathways available to the user, it is the designer’s responsibility to make sure the user doesn’t get lost. </a:t>
            </a:r>
          </a:p>
          <a:p>
            <a:r>
              <a:rPr lang="en-US" smtClean="0"/>
              <a:t>The entire sum of a user’s interactions with a website can be called the user experience. </a:t>
            </a:r>
          </a:p>
          <a:p>
            <a:r>
              <a:rPr lang="en-US" smtClean="0"/>
              <a:t>The focus on the user experience diff erentiates websites from printed products more than anything else. This job is so important that there are web professionals called information architects.</a:t>
            </a:r>
            <a:endParaRPr lang="en-US"/>
          </a:p>
        </p:txBody>
      </p:sp>
    </p:spTree>
    <p:extLst>
      <p:ext uri="{BB962C8B-B14F-4D97-AF65-F5344CB8AC3E}">
        <p14:creationId xmlns:p14="http://schemas.microsoft.com/office/powerpoint/2010/main" val="2038835130"/>
      </p:ext>
    </p:extLst>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User-centered design</a:t>
            </a:r>
            <a:endParaRPr lang="en-US"/>
          </a:p>
        </p:txBody>
      </p:sp>
      <p:sp>
        <p:nvSpPr>
          <p:cNvPr id="3" name="Content Placeholder 2"/>
          <p:cNvSpPr>
            <a:spLocks noGrp="1"/>
          </p:cNvSpPr>
          <p:nvPr>
            <p:ph idx="1"/>
          </p:nvPr>
        </p:nvSpPr>
        <p:spPr/>
        <p:txBody>
          <a:bodyPr/>
          <a:lstStyle/>
          <a:p>
            <a:r>
              <a:rPr lang="en-US" smtClean="0"/>
              <a:t>It can be diffi cult to describe how a web designer works because the level of involvement in a project can vary, from developing a project on her own, to being part of a large team in an advertising agency</a:t>
            </a:r>
            <a:endParaRPr lang="en-US"/>
          </a:p>
        </p:txBody>
      </p:sp>
    </p:spTree>
    <p:extLst>
      <p:ext uri="{BB962C8B-B14F-4D97-AF65-F5344CB8AC3E}">
        <p14:creationId xmlns:p14="http://schemas.microsoft.com/office/powerpoint/2010/main" val="3817541487"/>
      </p:ext>
    </p:extLst>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59177" y="1859491"/>
            <a:ext cx="10515600" cy="4351338"/>
          </a:xfrm>
        </p:spPr>
        <p:txBody>
          <a:bodyPr/>
          <a:lstStyle/>
          <a:p>
            <a:r>
              <a:rPr lang="en-US" smtClean="0"/>
              <a:t>The stages of the planning process </a:t>
            </a:r>
          </a:p>
          <a:p>
            <a:r>
              <a:rPr lang="en-US" smtClean="0"/>
              <a:t>The stages of the planning process can generally be defined as: </a:t>
            </a:r>
          </a:p>
          <a:p>
            <a:pPr marL="0" indent="0">
              <a:buNone/>
            </a:pPr>
            <a:r>
              <a:rPr lang="en-US" smtClean="0"/>
              <a:t>• Defining goals and strategy</a:t>
            </a:r>
          </a:p>
          <a:p>
            <a:pPr marL="0" indent="0">
              <a:buNone/>
            </a:pPr>
            <a:r>
              <a:rPr lang="en-US" smtClean="0"/>
              <a:t>• Research </a:t>
            </a:r>
          </a:p>
          <a:p>
            <a:pPr marL="0" indent="0">
              <a:buNone/>
            </a:pPr>
            <a:r>
              <a:rPr lang="en-US" smtClean="0"/>
              <a:t>• Information architecture </a:t>
            </a:r>
          </a:p>
          <a:p>
            <a:pPr marL="0" indent="0">
              <a:buNone/>
            </a:pPr>
            <a:r>
              <a:rPr lang="en-US" smtClean="0"/>
              <a:t>• Sketching </a:t>
            </a:r>
          </a:p>
          <a:p>
            <a:pPr marL="0" indent="0">
              <a:buNone/>
            </a:pPr>
            <a:r>
              <a:rPr lang="en-US" smtClean="0"/>
              <a:t>• Wireframes </a:t>
            </a:r>
          </a:p>
          <a:p>
            <a:pPr marL="0" indent="0">
              <a:buNone/>
            </a:pPr>
            <a:r>
              <a:rPr lang="en-US" smtClean="0"/>
              <a:t>• Mockups</a:t>
            </a:r>
            <a:endParaRPr lang="en-US"/>
          </a:p>
        </p:txBody>
      </p:sp>
    </p:spTree>
    <p:extLst>
      <p:ext uri="{BB962C8B-B14F-4D97-AF65-F5344CB8AC3E}">
        <p14:creationId xmlns:p14="http://schemas.microsoft.com/office/powerpoint/2010/main" val="2596707956"/>
      </p:ext>
    </p:extLst>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err="1" smtClean="0"/>
              <a:t>Defi ning goals and strategy</a:t>
            </a:r>
            <a:endParaRPr lang="en-US"/>
          </a:p>
        </p:txBody>
      </p:sp>
      <p:sp>
        <p:nvSpPr>
          <p:cNvPr id="3" name="Content Placeholder 2"/>
          <p:cNvSpPr>
            <a:spLocks noGrp="1"/>
          </p:cNvSpPr>
          <p:nvPr>
            <p:ph idx="1"/>
          </p:nvPr>
        </p:nvSpPr>
        <p:spPr/>
        <p:txBody>
          <a:bodyPr/>
          <a:lstStyle/>
          <a:p>
            <a:r>
              <a:rPr lang="en-US" smtClean="0"/>
              <a:t>When designing a website, an important question to ask is, “Why does this website need to exist?” It seems strange but a client might not be able to tell you exactly why they want a website. The answer, “Because everyone else has one,” is not a good answer.</a:t>
            </a:r>
            <a:endParaRPr lang="en-US"/>
          </a:p>
        </p:txBody>
      </p:sp>
    </p:spTree>
    <p:extLst>
      <p:ext uri="{BB962C8B-B14F-4D97-AF65-F5344CB8AC3E}">
        <p14:creationId xmlns:p14="http://schemas.microsoft.com/office/powerpoint/2010/main" val="1279703452"/>
      </p:ext>
    </p:extLst>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Research</a:t>
            </a:r>
            <a:endParaRPr lang="en-US"/>
          </a:p>
        </p:txBody>
      </p:sp>
      <p:sp>
        <p:nvSpPr>
          <p:cNvPr id="3" name="Content Placeholder 2"/>
          <p:cNvSpPr>
            <a:spLocks noGrp="1"/>
          </p:cNvSpPr>
          <p:nvPr>
            <p:ph idx="1"/>
          </p:nvPr>
        </p:nvSpPr>
        <p:spPr/>
        <p:txBody>
          <a:bodyPr/>
          <a:lstStyle/>
          <a:p>
            <a:r>
              <a:rPr lang="en-US" smtClean="0"/>
              <a:t>A designer who is practicing user-centered design needs to have some background on what visitors to a site might be expecting. Competitive research is one way to fi nd this information. In the SmoothieWorld example, there may not be many competing smoothie sites; however, there are certainly a number of popular recipe and cooking sites. You should understand how these sites are designed and what makes them so attractive to users.</a:t>
            </a:r>
            <a:endParaRPr lang="en-US"/>
          </a:p>
        </p:txBody>
      </p:sp>
    </p:spTree>
    <p:extLst>
      <p:ext uri="{BB962C8B-B14F-4D97-AF65-F5344CB8AC3E}">
        <p14:creationId xmlns:p14="http://schemas.microsoft.com/office/powerpoint/2010/main" val="574034429"/>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Level playing field</a:t>
            </a:r>
            <a:br>
              <a:rPr lang="en-US" smtClean="0"/>
            </a:br>
            <a:endParaRPr lang="en-US"/>
          </a:p>
        </p:txBody>
      </p:sp>
      <p:sp>
        <p:nvSpPr>
          <p:cNvPr id="3" name="Content Placeholder 2"/>
          <p:cNvSpPr>
            <a:spLocks noGrp="1"/>
          </p:cNvSpPr>
          <p:nvPr>
            <p:ph idx="1"/>
          </p:nvPr>
        </p:nvSpPr>
        <p:spPr/>
        <p:txBody>
          <a:bodyPr/>
          <a:lstStyle/>
          <a:p>
            <a:r>
              <a:rPr lang="en-US"/>
              <a:t>If you’re a small-to-midsized business (SMB), digital marketing also helps your company stand apart from larger brands. </a:t>
            </a:r>
            <a:endParaRPr lang="en-US" smtClean="0"/>
          </a:p>
          <a:p>
            <a:r>
              <a:rPr lang="en-US" smtClean="0"/>
              <a:t>That’s </a:t>
            </a:r>
            <a:r>
              <a:rPr lang="en-US"/>
              <a:t>because online marketing offers cost-effective solutions, like SEO, that can help your </a:t>
            </a:r>
            <a:r>
              <a:rPr lang="en-US" smtClean="0"/>
              <a:t>business </a:t>
            </a:r>
            <a:r>
              <a:rPr lang="en-US"/>
              <a:t>reach its audience</a:t>
            </a:r>
            <a:r>
              <a:rPr lang="en-US" smtClean="0"/>
              <a:t>.</a:t>
            </a:r>
          </a:p>
          <a:p>
            <a:r>
              <a:rPr lang="en-US"/>
              <a:t>This approach can help your company bypass big brands and reach your target market.</a:t>
            </a:r>
          </a:p>
        </p:txBody>
      </p:sp>
    </p:spTree>
    <p:extLst>
      <p:ext uri="{BB962C8B-B14F-4D97-AF65-F5344CB8AC3E}">
        <p14:creationId xmlns:p14="http://schemas.microsoft.com/office/powerpoint/2010/main" val="1121974653"/>
      </p:ext>
    </p:extLst>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Information architecture</a:t>
            </a:r>
            <a:endParaRPr lang="en-US"/>
          </a:p>
        </p:txBody>
      </p:sp>
      <p:sp>
        <p:nvSpPr>
          <p:cNvPr id="3" name="Content Placeholder 2"/>
          <p:cNvSpPr>
            <a:spLocks noGrp="1"/>
          </p:cNvSpPr>
          <p:nvPr>
            <p:ph idx="1"/>
          </p:nvPr>
        </p:nvSpPr>
        <p:spPr/>
        <p:txBody>
          <a:bodyPr/>
          <a:lstStyle/>
          <a:p>
            <a:r>
              <a:rPr lang="en-US" smtClean="0"/>
              <a:t>Design is not just about visuals. The word design comes from the Latin word designare, which means to mark out, devise, or choose. This is a good reminder that you should choose or plan the structure of a website before you consider the visuals. The term used to describe the planning</a:t>
            </a:r>
            <a:endParaRPr lang="en-US"/>
          </a:p>
        </p:txBody>
      </p:sp>
    </p:spTree>
    <p:extLst>
      <p:ext uri="{BB962C8B-B14F-4D97-AF65-F5344CB8AC3E}">
        <p14:creationId xmlns:p14="http://schemas.microsoft.com/office/powerpoint/2010/main" val="61766984"/>
      </p:ext>
    </p:extLst>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Wireframes</a:t>
            </a:r>
            <a:endParaRPr lang="en-US"/>
          </a:p>
        </p:txBody>
      </p:sp>
      <p:sp>
        <p:nvSpPr>
          <p:cNvPr id="3" name="Content Placeholder 2"/>
          <p:cNvSpPr>
            <a:spLocks noGrp="1"/>
          </p:cNvSpPr>
          <p:nvPr>
            <p:ph idx="1"/>
          </p:nvPr>
        </p:nvSpPr>
        <p:spPr/>
        <p:txBody>
          <a:bodyPr/>
          <a:lstStyle/>
          <a:p>
            <a:r>
              <a:rPr lang="en-US" smtClean="0"/>
              <a:t>Wireframes are typically created in black and white or shades of gray, using placeholders for images. Wireframes avoid the visual design of the site and are more concerned with the organization of the content and features.</a:t>
            </a:r>
          </a:p>
          <a:p>
            <a:endParaRPr lang="en-US"/>
          </a:p>
          <a:p>
            <a:r>
              <a:rPr lang="en-US" smtClean="0"/>
              <a:t>Mockups</a:t>
            </a:r>
          </a:p>
          <a:p>
            <a:pPr marL="0" indent="0">
              <a:buNone/>
            </a:pPr>
            <a:r>
              <a:rPr lang="en-US" smtClean="0"/>
              <a:t> Mockups are sometimes the result of wireframes, although it is possible to skip the wireframing step for less-complex sites. You can create them in an image editor such as Photoshop</a:t>
            </a:r>
            <a:endParaRPr lang="en-US"/>
          </a:p>
        </p:txBody>
      </p:sp>
    </p:spTree>
    <p:extLst>
      <p:ext uri="{BB962C8B-B14F-4D97-AF65-F5344CB8AC3E}">
        <p14:creationId xmlns:p14="http://schemas.microsoft.com/office/powerpoint/2010/main" val="2700466430"/>
      </p:ext>
    </p:extLst>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Optimization of Website </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9125747"/>
      </p:ext>
    </p:extLst>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a:t>Website optimization is the process of using tools, advanced strategies, and experiments to improve the performance of your website, further drive more traffic, increase conversions, and grow revenue</a:t>
            </a:r>
            <a:r>
              <a:rPr lang="en-US" smtClean="0"/>
              <a:t>.</a:t>
            </a:r>
          </a:p>
          <a:p>
            <a:r>
              <a:rPr lang="en-US"/>
              <a:t>Optimizing your website for real people helps you gain your visitors’ trust, starts building a relationship, and lets you sell products without having to jump on a sales call</a:t>
            </a:r>
            <a:r>
              <a:rPr lang="en-US" smtClean="0"/>
              <a:t>.</a:t>
            </a:r>
          </a:p>
          <a:p>
            <a:r>
              <a:rPr lang="en-US"/>
              <a:t>website optimization approach combines a variety of disciplines to make sure your website performs ideally in all areas:</a:t>
            </a:r>
          </a:p>
          <a:p>
            <a:r>
              <a:rPr lang="en-US"/>
              <a:t>SEO</a:t>
            </a:r>
          </a:p>
          <a:p>
            <a:r>
              <a:rPr lang="en-US" smtClean="0"/>
              <a:t>Copyright</a:t>
            </a:r>
            <a:endParaRPr lang="en-US"/>
          </a:p>
          <a:p>
            <a:r>
              <a:rPr lang="en-US"/>
              <a:t>Analytics</a:t>
            </a:r>
          </a:p>
          <a:p>
            <a:r>
              <a:rPr lang="en-US"/>
              <a:t>UX Design (Frontend)</a:t>
            </a:r>
          </a:p>
          <a:p>
            <a:r>
              <a:rPr lang="en-US"/>
              <a:t>Web Development (Backend)</a:t>
            </a:r>
          </a:p>
          <a:p>
            <a:r>
              <a:rPr lang="en-US"/>
              <a:t>CRO/Landing Page Optimization.</a:t>
            </a:r>
          </a:p>
          <a:p>
            <a:endParaRPr lang="en-US"/>
          </a:p>
        </p:txBody>
      </p:sp>
    </p:spTree>
    <p:extLst>
      <p:ext uri="{BB962C8B-B14F-4D97-AF65-F5344CB8AC3E}">
        <p14:creationId xmlns:p14="http://schemas.microsoft.com/office/powerpoint/2010/main" val="2689910656"/>
      </p:ext>
    </p:extLst>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SEO</a:t>
            </a:r>
            <a:br>
              <a:rPr lang="en-US" smtClean="0"/>
            </a:br>
            <a:endParaRPr lang="en-US"/>
          </a:p>
        </p:txBody>
      </p:sp>
      <p:sp>
        <p:nvSpPr>
          <p:cNvPr id="3" name="Content Placeholder 2"/>
          <p:cNvSpPr>
            <a:spLocks noGrp="1"/>
          </p:cNvSpPr>
          <p:nvPr>
            <p:ph idx="1"/>
          </p:nvPr>
        </p:nvSpPr>
        <p:spPr/>
        <p:txBody>
          <a:bodyPr>
            <a:normAutofit lnSpcReduction="10000"/>
          </a:bodyPr>
          <a:lstStyle/>
          <a:p>
            <a:r>
              <a:rPr lang="en-US"/>
              <a:t>SEO means Search Engine Optimization and is the process used to optimize a website's technical configuration, content relevance and link popularity so its pages can become easily findable, more relevant and popular towards user search queries, and as a consequence, search engines rank them better.</a:t>
            </a:r>
          </a:p>
          <a:p>
            <a:r>
              <a:rPr lang="en-US"/>
              <a:t>Search engines recommend SEO efforts that benefit both the user search experience and page’s ranking, by featuring content that fulfills user search needs. This includes the use of relevant keywords in titles, meta descriptions, and headlines (H1), featuring descriptive URLs with keywords rather than strings of numbers, and schema markup to specify the page's content meaning, among other SEO best practices.</a:t>
            </a:r>
          </a:p>
          <a:p>
            <a:endParaRPr lang="en-US"/>
          </a:p>
        </p:txBody>
      </p:sp>
    </p:spTree>
    <p:extLst>
      <p:ext uri="{BB962C8B-B14F-4D97-AF65-F5344CB8AC3E}">
        <p14:creationId xmlns:p14="http://schemas.microsoft.com/office/powerpoint/2010/main" val="99904036"/>
      </p:ext>
    </p:extLst>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Copyright </a:t>
            </a:r>
            <a:br>
              <a:rPr lang="en-US" smtClean="0"/>
            </a:br>
            <a:endParaRPr lang="en-US"/>
          </a:p>
        </p:txBody>
      </p:sp>
      <p:sp>
        <p:nvSpPr>
          <p:cNvPr id="3" name="Content Placeholder 2"/>
          <p:cNvSpPr>
            <a:spLocks noGrp="1"/>
          </p:cNvSpPr>
          <p:nvPr>
            <p:ph idx="1"/>
          </p:nvPr>
        </p:nvSpPr>
        <p:spPr/>
        <p:txBody>
          <a:bodyPr/>
          <a:lstStyle/>
          <a:p>
            <a:r>
              <a:rPr lang="en-US"/>
              <a:t>Copyright is a legal term describing ownership of control of the rights to the use and distribution of certain works of creative expression, including books, video, motion pictures, musical compositions and computer programs.</a:t>
            </a:r>
          </a:p>
        </p:txBody>
      </p:sp>
    </p:spTree>
    <p:extLst>
      <p:ext uri="{BB962C8B-B14F-4D97-AF65-F5344CB8AC3E}">
        <p14:creationId xmlns:p14="http://schemas.microsoft.com/office/powerpoint/2010/main" val="1943959225"/>
      </p:ext>
    </p:extLst>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Analytics</a:t>
            </a:r>
            <a:br>
              <a:rPr lang="en-US" smtClean="0"/>
            </a:br>
            <a:endParaRPr lang="en-US"/>
          </a:p>
        </p:txBody>
      </p:sp>
      <p:sp>
        <p:nvSpPr>
          <p:cNvPr id="3" name="Content Placeholder 2"/>
          <p:cNvSpPr>
            <a:spLocks noGrp="1"/>
          </p:cNvSpPr>
          <p:nvPr>
            <p:ph idx="1"/>
          </p:nvPr>
        </p:nvSpPr>
        <p:spPr/>
        <p:txBody>
          <a:bodyPr/>
          <a:lstStyle/>
          <a:p>
            <a:r>
              <a:rPr lang="en-US"/>
              <a:t>Digital marketing analytics enables marketers to evaluate the performance of their marketing initiatives and informs future decision-making by providing deep insights into consumer behavior. </a:t>
            </a:r>
            <a:endParaRPr lang="en-US" smtClean="0"/>
          </a:p>
          <a:p>
            <a:r>
              <a:rPr lang="en-US" smtClean="0"/>
              <a:t>The </a:t>
            </a:r>
            <a:r>
              <a:rPr lang="en-US"/>
              <a:t>most robust </a:t>
            </a:r>
            <a:r>
              <a:rPr lang="en-US">
                <a:hlinkClick r:id="rId2"/>
              </a:rPr>
              <a:t>marketing analytics</a:t>
            </a:r>
            <a:r>
              <a:rPr lang="en-US"/>
              <a:t> tools gather data from the multitude of channels today’s enterprises use to connect with and engage customers.</a:t>
            </a:r>
          </a:p>
        </p:txBody>
      </p:sp>
    </p:spTree>
    <p:extLst>
      <p:ext uri="{BB962C8B-B14F-4D97-AF65-F5344CB8AC3E}">
        <p14:creationId xmlns:p14="http://schemas.microsoft.com/office/powerpoint/2010/main" val="2558782757"/>
      </p:ext>
    </p:extLst>
  </p:cSld>
  <p:clrMapOvr>
    <a:masterClrMapping/>
  </p:clrMapOvr>
  <p:transition/>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UX Design</a:t>
            </a:r>
            <a:endParaRPr lang="en-US"/>
          </a:p>
        </p:txBody>
      </p:sp>
      <p:sp>
        <p:nvSpPr>
          <p:cNvPr id="3" name="Content Placeholder 2"/>
          <p:cNvSpPr>
            <a:spLocks noGrp="1"/>
          </p:cNvSpPr>
          <p:nvPr>
            <p:ph idx="1"/>
          </p:nvPr>
        </p:nvSpPr>
        <p:spPr/>
        <p:txBody>
          <a:bodyPr>
            <a:normAutofit fontScale="92500" lnSpcReduction="20000"/>
          </a:bodyPr>
          <a:lstStyle/>
          <a:p>
            <a:pPr fontAlgn="auto"/>
            <a:r>
              <a:rPr lang="en-US"/>
              <a:t>UX designers stand for 3 aspects in the process of improving the user experience:</a:t>
            </a:r>
          </a:p>
          <a:p>
            <a:pPr fontAlgn="auto"/>
            <a:r>
              <a:rPr lang="en-US"/>
              <a:t>·      Usability</a:t>
            </a:r>
          </a:p>
          <a:p>
            <a:pPr fontAlgn="auto"/>
            <a:r>
              <a:rPr lang="en-US"/>
              <a:t>·      Accessibility</a:t>
            </a:r>
          </a:p>
          <a:p>
            <a:pPr fontAlgn="auto"/>
            <a:r>
              <a:rPr lang="en-US"/>
              <a:t>·      Pleasure</a:t>
            </a:r>
          </a:p>
          <a:p>
            <a:pPr fontAlgn="auto"/>
            <a:r>
              <a:rPr lang="en-US"/>
              <a:t>The meaning of UX in digital marketing is how the user is experiencing and feels when he interacts with digital marketing when it comes to the customer to contact with the brand for conversion between landing pages, contacts, and mobile apps.</a:t>
            </a:r>
          </a:p>
          <a:p>
            <a:pPr fontAlgn="auto"/>
            <a:r>
              <a:rPr lang="en-US"/>
              <a:t>Those are the examples of the UX in Digital Marketing:</a:t>
            </a:r>
          </a:p>
          <a:p>
            <a:pPr fontAlgn="auto"/>
            <a:r>
              <a:rPr lang="en-US"/>
              <a:t>·      Brand voice and tone</a:t>
            </a:r>
          </a:p>
          <a:p>
            <a:pPr fontAlgn="auto"/>
            <a:r>
              <a:rPr lang="en-US"/>
              <a:t>·      Load speed</a:t>
            </a:r>
          </a:p>
          <a:p>
            <a:endParaRPr lang="en-US"/>
          </a:p>
        </p:txBody>
      </p:sp>
    </p:spTree>
    <p:extLst>
      <p:ext uri="{BB962C8B-B14F-4D97-AF65-F5344CB8AC3E}">
        <p14:creationId xmlns:p14="http://schemas.microsoft.com/office/powerpoint/2010/main" val="1717553007"/>
      </p:ext>
    </p:extLst>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Web Development</a:t>
            </a:r>
            <a:endParaRPr lang="en-US"/>
          </a:p>
        </p:txBody>
      </p:sp>
      <p:sp>
        <p:nvSpPr>
          <p:cNvPr id="3" name="Content Placeholder 2"/>
          <p:cNvSpPr>
            <a:spLocks noGrp="1"/>
          </p:cNvSpPr>
          <p:nvPr>
            <p:ph idx="1"/>
          </p:nvPr>
        </p:nvSpPr>
        <p:spPr/>
        <p:txBody>
          <a:bodyPr/>
          <a:lstStyle/>
          <a:p>
            <a:r>
              <a:rPr lang="en-US"/>
              <a:t>website is the representation of your products or services that you offer. It’s the place where most people will interact with you for business. It only makes sense if you come forward, interact with your audience, and satisfy their thirst with their needs.</a:t>
            </a:r>
          </a:p>
          <a:p>
            <a:r>
              <a:rPr lang="en-US"/>
              <a:t>Even if you do offline marketing or activity, it will most likely send users to your website. Whether it’s about purchasing the product or leveraging services or to make bookings, or to get contact details.</a:t>
            </a:r>
          </a:p>
          <a:p>
            <a:endParaRPr lang="en-US"/>
          </a:p>
        </p:txBody>
      </p:sp>
    </p:spTree>
    <p:extLst>
      <p:ext uri="{BB962C8B-B14F-4D97-AF65-F5344CB8AC3E}">
        <p14:creationId xmlns:p14="http://schemas.microsoft.com/office/powerpoint/2010/main" val="747400162"/>
      </p:ext>
    </p:extLst>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CRO</a:t>
            </a:r>
            <a:endParaRPr lang="en-US"/>
          </a:p>
        </p:txBody>
      </p:sp>
      <p:sp>
        <p:nvSpPr>
          <p:cNvPr id="3" name="Content Placeholder 2"/>
          <p:cNvSpPr>
            <a:spLocks noGrp="1"/>
          </p:cNvSpPr>
          <p:nvPr>
            <p:ph idx="1"/>
          </p:nvPr>
        </p:nvSpPr>
        <p:spPr/>
        <p:txBody>
          <a:bodyPr/>
          <a:lstStyle/>
          <a:p>
            <a:r>
              <a:rPr lang="en-US"/>
              <a:t>CRO stands for </a:t>
            </a:r>
            <a:r>
              <a:rPr lang="en-US" b="1"/>
              <a:t>Conversion Rate Optimization</a:t>
            </a:r>
            <a:r>
              <a:rPr lang="en-US"/>
              <a:t>. CRO marketing is a method of increasing the percentage of your website's visitors who take a desired action (or, to use marketing speak, who 'convert'). Conversions are a marketer's holy grail, but the term can mean different things depending on your company's goals.</a:t>
            </a:r>
          </a:p>
        </p:txBody>
      </p:sp>
    </p:spTree>
    <p:extLst>
      <p:ext uri="{BB962C8B-B14F-4D97-AF65-F5344CB8AC3E}">
        <p14:creationId xmlns:p14="http://schemas.microsoft.com/office/powerpoint/2010/main" val="2268406624"/>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smtClean="0"/>
              <a:t>Advanced targeting and personalization options</a:t>
            </a:r>
            <a:br>
              <a:rPr lang="en-US" smtClean="0"/>
            </a:br>
            <a:endParaRPr lang="en-US"/>
          </a:p>
        </p:txBody>
      </p:sp>
      <p:sp>
        <p:nvSpPr>
          <p:cNvPr id="3" name="Content Placeholder 2"/>
          <p:cNvSpPr>
            <a:spLocks noGrp="1"/>
          </p:cNvSpPr>
          <p:nvPr>
            <p:ph idx="1"/>
          </p:nvPr>
        </p:nvSpPr>
        <p:spPr/>
        <p:txBody>
          <a:bodyPr>
            <a:normAutofit fontScale="92500" lnSpcReduction="10000"/>
          </a:bodyPr>
          <a:lstStyle/>
          <a:p>
            <a:r>
              <a:rPr lang="en-US"/>
              <a:t>Making web marketing a part of your business strategy also gives you access to a range of </a:t>
            </a:r>
            <a:r>
              <a:rPr lang="en-US" err="1" smtClean="0"/>
              <a:t>adv</a:t>
            </a:r>
            <a:r>
              <a:rPr lang="en-US" err="1"/>
              <a:t>For example, with online marketing, you can use targeting options like:</a:t>
            </a:r>
          </a:p>
          <a:p>
            <a:r>
              <a:rPr lang="en-US"/>
              <a:t>Age</a:t>
            </a:r>
          </a:p>
          <a:p>
            <a:r>
              <a:rPr lang="en-US"/>
              <a:t>Location</a:t>
            </a:r>
          </a:p>
          <a:p>
            <a:r>
              <a:rPr lang="en-US"/>
              <a:t>Interests</a:t>
            </a:r>
          </a:p>
          <a:p>
            <a:r>
              <a:rPr lang="en-US"/>
              <a:t>Marital status</a:t>
            </a:r>
          </a:p>
          <a:p>
            <a:r>
              <a:rPr lang="en-US"/>
              <a:t>Hobbies</a:t>
            </a:r>
          </a:p>
          <a:p>
            <a:r>
              <a:rPr lang="en-US"/>
              <a:t>Device</a:t>
            </a:r>
          </a:p>
          <a:p>
            <a:r>
              <a:rPr lang="en-US"/>
              <a:t>And </a:t>
            </a:r>
            <a:r>
              <a:rPr lang="en-US" smtClean="0"/>
              <a:t>more</a:t>
            </a:r>
            <a:endParaRPr lang="en-US"/>
          </a:p>
        </p:txBody>
      </p:sp>
    </p:spTree>
    <p:extLst>
      <p:ext uri="{BB962C8B-B14F-4D97-AF65-F5344CB8AC3E}">
        <p14:creationId xmlns:p14="http://schemas.microsoft.com/office/powerpoint/2010/main" val="2499279171"/>
      </p:ext>
    </p:extLst>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a:t>How to optimize your website </a:t>
            </a:r>
            <a:br>
              <a:rPr lang="en-US" b="1"/>
            </a:br>
            <a:endParaRPr lang="en-US"/>
          </a:p>
        </p:txBody>
      </p:sp>
      <p:sp>
        <p:nvSpPr>
          <p:cNvPr id="3" name="Content Placeholder 2"/>
          <p:cNvSpPr>
            <a:spLocks noGrp="1"/>
          </p:cNvSpPr>
          <p:nvPr>
            <p:ph idx="1"/>
          </p:nvPr>
        </p:nvSpPr>
        <p:spPr/>
        <p:txBody>
          <a:bodyPr/>
          <a:lstStyle/>
          <a:p>
            <a:r>
              <a:rPr lang="en-US" b="1" smtClean="0"/>
              <a:t> </a:t>
            </a:r>
            <a:r>
              <a:rPr lang="en-US" b="1"/>
              <a:t>Keyword research:</a:t>
            </a:r>
          </a:p>
          <a:p>
            <a:r>
              <a:rPr lang="en-US" b="1"/>
              <a:t> On-page-SEO: </a:t>
            </a:r>
          </a:p>
          <a:p>
            <a:r>
              <a:rPr lang="en-US" b="1"/>
              <a:t>UX: Improve page speed and experience </a:t>
            </a:r>
          </a:p>
          <a:p>
            <a:r>
              <a:rPr lang="en-US" b="1"/>
              <a:t> Backlinks</a:t>
            </a:r>
          </a:p>
          <a:p>
            <a:r>
              <a:rPr lang="en-US" b="1"/>
              <a:t>Learn advanced techniques and tackle more ranking factors</a:t>
            </a:r>
          </a:p>
          <a:p>
            <a:endParaRPr lang="en-US"/>
          </a:p>
        </p:txBody>
      </p:sp>
    </p:spTree>
    <p:extLst>
      <p:ext uri="{BB962C8B-B14F-4D97-AF65-F5344CB8AC3E}">
        <p14:creationId xmlns:p14="http://schemas.microsoft.com/office/powerpoint/2010/main" val="170855375"/>
      </p:ext>
    </p:extLst>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Keyword research:</a:t>
            </a:r>
            <a:br>
              <a:rPr lang="en-US" b="1" smtClean="0"/>
            </a:br>
            <a:endParaRPr lang="en-US"/>
          </a:p>
        </p:txBody>
      </p:sp>
      <p:sp>
        <p:nvSpPr>
          <p:cNvPr id="3" name="Content Placeholder 2"/>
          <p:cNvSpPr>
            <a:spLocks noGrp="1"/>
          </p:cNvSpPr>
          <p:nvPr>
            <p:ph idx="1"/>
          </p:nvPr>
        </p:nvSpPr>
        <p:spPr/>
        <p:txBody>
          <a:bodyPr>
            <a:normAutofit fontScale="92500" lnSpcReduction="10000"/>
          </a:bodyPr>
          <a:lstStyle/>
          <a:p>
            <a:r>
              <a:rPr lang="en-US"/>
              <a:t>The foundation of any SEO tactic, strategy, or process is keyword research. You need to understand which keywords and terms your target customers are actively googling.</a:t>
            </a:r>
          </a:p>
          <a:p>
            <a:r>
              <a:rPr lang="en-US"/>
              <a:t>This knowledge will help you with everything from planning and writing content for your website, to creating landing pages, campaigns, and tracking your results.</a:t>
            </a:r>
          </a:p>
          <a:p>
            <a:r>
              <a:rPr lang="en-US"/>
              <a:t>There are a lot of different tools for keyword research out there, but the most basic option is available for free: Google Ads Keyword Planner.</a:t>
            </a:r>
          </a:p>
          <a:p>
            <a:r>
              <a:rPr lang="en-US"/>
              <a:t>If you have a Google Ads account, you can use it to search for new keywords to target with ad campaigns, but it’s also useful as a starter research tool for SEO.</a:t>
            </a:r>
          </a:p>
          <a:p>
            <a:endParaRPr lang="en-US"/>
          </a:p>
        </p:txBody>
      </p:sp>
    </p:spTree>
    <p:extLst>
      <p:ext uri="{BB962C8B-B14F-4D97-AF65-F5344CB8AC3E}">
        <p14:creationId xmlns:p14="http://schemas.microsoft.com/office/powerpoint/2010/main" val="526226315"/>
      </p:ext>
    </p:extLst>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On-page-SEO:</a:t>
            </a:r>
            <a:endParaRPr lang="en-US"/>
          </a:p>
        </p:txBody>
      </p:sp>
      <p:sp>
        <p:nvSpPr>
          <p:cNvPr id="3" name="Content Placeholder 2"/>
          <p:cNvSpPr>
            <a:spLocks noGrp="1"/>
          </p:cNvSpPr>
          <p:nvPr>
            <p:ph idx="1"/>
          </p:nvPr>
        </p:nvSpPr>
        <p:spPr/>
        <p:txBody>
          <a:bodyPr>
            <a:normAutofit fontScale="92500" lnSpcReduction="20000"/>
          </a:bodyPr>
          <a:lstStyle/>
          <a:p>
            <a:r>
              <a:rPr lang="en-US"/>
              <a:t>It’s not just the pages you decide to create that impact your SEO. How the content is written, the content’s structure, your site’s structure, navigation, external links, and many other little details matter.</a:t>
            </a:r>
          </a:p>
          <a:p>
            <a:r>
              <a:rPr lang="en-US"/>
              <a:t>These SEO optimizations you can make by just editing your website is referred to as on-page SEO. And it can make a massive difference. </a:t>
            </a:r>
          </a:p>
          <a:p>
            <a:r>
              <a:rPr lang="en-US"/>
              <a:t>In a case study, only optimizing on-page SEO improved the top 5 keywords average position from 18.4 to 2.6 in only three days.</a:t>
            </a:r>
          </a:p>
          <a:p>
            <a:r>
              <a:rPr lang="en-US"/>
              <a:t>As mentioned above, you can use Google Search Console to search for issues and indexation errors. But you can also analyze other on-page factors.</a:t>
            </a:r>
          </a:p>
          <a:p>
            <a:r>
              <a:rPr lang="en-US"/>
              <a:t>The key is to make sure that important SEO pages receive a priority when it comes to internal links.</a:t>
            </a:r>
          </a:p>
          <a:p>
            <a:pPr marL="0" indent="0">
              <a:buNone/>
            </a:pPr>
            <a:endParaRPr lang="en-US"/>
          </a:p>
        </p:txBody>
      </p:sp>
    </p:spTree>
    <p:extLst>
      <p:ext uri="{BB962C8B-B14F-4D97-AF65-F5344CB8AC3E}">
        <p14:creationId xmlns:p14="http://schemas.microsoft.com/office/powerpoint/2010/main" val="813949130"/>
      </p:ext>
    </p:extLst>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UX: Improve page speed and experience </a:t>
            </a:r>
            <a:br>
              <a:rPr lang="en-US" b="1" smtClean="0"/>
            </a:br>
            <a:endParaRPr lang="en-US"/>
          </a:p>
        </p:txBody>
      </p:sp>
      <p:sp>
        <p:nvSpPr>
          <p:cNvPr id="3" name="Content Placeholder 2"/>
          <p:cNvSpPr>
            <a:spLocks noGrp="1"/>
          </p:cNvSpPr>
          <p:nvPr>
            <p:ph idx="1"/>
          </p:nvPr>
        </p:nvSpPr>
        <p:spPr/>
        <p:txBody>
          <a:bodyPr>
            <a:normAutofit fontScale="92500" lnSpcReduction="20000"/>
          </a:bodyPr>
          <a:lstStyle/>
          <a:p>
            <a:r>
              <a:rPr lang="en-US"/>
              <a:t>Dwell time is an important SEO ranking factor. It measures how much time, on average, a user spends on your page before returning to Google.</a:t>
            </a:r>
          </a:p>
          <a:p>
            <a:r>
              <a:rPr lang="en-US"/>
              <a:t>If a user clicks your page in the search results, visits your site, and it takes too long to load, chances are they will just return to Google and choose something else.</a:t>
            </a:r>
          </a:p>
          <a:p>
            <a:r>
              <a:rPr lang="en-US"/>
              <a:t>So the visitor left without meaningful interaction with your site and brand. And if it happens too much, Google will assume that your page isn’t as relevant as they thought, and reduce your rank over time.</a:t>
            </a:r>
          </a:p>
          <a:p>
            <a:r>
              <a:rPr lang="en-US"/>
              <a:t>The more this happens, the lower your Google position is likely to be.</a:t>
            </a:r>
            <a:br>
              <a:rPr lang="en-US"/>
            </a:br>
            <a:endParaRPr lang="en-US"/>
          </a:p>
          <a:p>
            <a:br>
              <a:rPr lang="en-US"/>
            </a:br>
            <a:endParaRPr lang="en-US"/>
          </a:p>
        </p:txBody>
      </p:sp>
    </p:spTree>
    <p:extLst>
      <p:ext uri="{BB962C8B-B14F-4D97-AF65-F5344CB8AC3E}">
        <p14:creationId xmlns:p14="http://schemas.microsoft.com/office/powerpoint/2010/main" val="3605279953"/>
      </p:ext>
    </p:extLst>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b="1" smtClean="0"/>
              <a:t>Backlinks</a:t>
            </a:r>
            <a:br>
              <a:rPr lang="en-US" b="1" smtClean="0"/>
            </a:br>
            <a:endParaRPr lang="en-US"/>
          </a:p>
        </p:txBody>
      </p:sp>
      <p:sp>
        <p:nvSpPr>
          <p:cNvPr id="3" name="Content Placeholder 2"/>
          <p:cNvSpPr>
            <a:spLocks noGrp="1"/>
          </p:cNvSpPr>
          <p:nvPr>
            <p:ph idx="1"/>
          </p:nvPr>
        </p:nvSpPr>
        <p:spPr/>
        <p:txBody>
          <a:bodyPr/>
          <a:lstStyle/>
          <a:p>
            <a:r>
              <a:rPr lang="en-US"/>
              <a:t>A backlink, or a link from another domain to your website, is one of the most important signals to Google that your content is authoritative.</a:t>
            </a:r>
          </a:p>
          <a:p>
            <a:r>
              <a:rPr lang="en-US"/>
              <a:t>The idea is simple. Since other people are willing to share and co-sign your content, it must be good.</a:t>
            </a:r>
          </a:p>
          <a:p>
            <a:r>
              <a:rPr lang="en-US"/>
              <a:t>It used to be the most important ranking factor, bar none, and the number of referring domains still has the most visible connection with SERP ranking and organic traffic volume.</a:t>
            </a:r>
          </a:p>
          <a:p>
            <a:endParaRPr lang="en-US"/>
          </a:p>
        </p:txBody>
      </p:sp>
    </p:spTree>
    <p:extLst>
      <p:ext uri="{BB962C8B-B14F-4D97-AF65-F5344CB8AC3E}">
        <p14:creationId xmlns:p14="http://schemas.microsoft.com/office/powerpoint/2010/main" val="2987260148"/>
      </p:ext>
    </p:extLst>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normAutofit fontScale="90000"/>
          </a:bodyPr>
          <a:lstStyle/>
          <a:p>
            <a:r>
              <a:rPr lang="en-US" b="1" smtClean="0"/>
              <a:t>Learn advanced techniques and tackle more ranking factors</a:t>
            </a:r>
            <a:br>
              <a:rPr lang="en-US" b="1" smtClean="0"/>
            </a:br>
            <a:endParaRPr lang="en-US"/>
          </a:p>
        </p:txBody>
      </p:sp>
      <p:sp>
        <p:nvSpPr>
          <p:cNvPr id="3" name="Content Placeholder 2"/>
          <p:cNvSpPr>
            <a:spLocks noGrp="1"/>
          </p:cNvSpPr>
          <p:nvPr>
            <p:ph idx="1"/>
          </p:nvPr>
        </p:nvSpPr>
        <p:spPr/>
        <p:txBody>
          <a:bodyPr>
            <a:normAutofit fontScale="92500" lnSpcReduction="20000"/>
          </a:bodyPr>
          <a:lstStyle/>
          <a:p>
            <a:r>
              <a:rPr lang="en-US"/>
              <a:t>Once you’ve learned the basics of SEO, it’s time for you to jump in and learn more about different ranking factors and advanced strategies.</a:t>
            </a:r>
          </a:p>
          <a:p>
            <a:r>
              <a:rPr lang="en-US"/>
              <a:t>There are over 200 known </a:t>
            </a:r>
            <a:r>
              <a:rPr lang="en-US">
                <a:hlinkClick r:id="rId2"/>
              </a:rPr>
              <a:t>Google ranking factors </a:t>
            </a:r>
            <a:r>
              <a:rPr lang="en-US"/>
              <a:t>out there, so obviously getting familiar with each one and using it to your advantage is going to take time.</a:t>
            </a:r>
          </a:p>
          <a:p>
            <a:r>
              <a:rPr lang="en-US"/>
              <a:t>To keep learning about the subject of SEO, you must rely on high-quality resources that focus on data-based content and cutting-edge strategies.</a:t>
            </a:r>
          </a:p>
          <a:p>
            <a:r>
              <a:rPr lang="en-US"/>
              <a:t>The following is a non-exhaustive list of websites you can rely on to expand your SEO knowledge:</a:t>
            </a:r>
          </a:p>
          <a:p>
            <a:r>
              <a:rPr lang="en-US" err="1"/>
              <a:t>Backlinko</a:t>
            </a:r>
            <a:endParaRPr lang="en-US"/>
          </a:p>
          <a:p>
            <a:r>
              <a:rPr lang="en-US" err="1"/>
              <a:t>Ahrefs Blog</a:t>
            </a:r>
          </a:p>
          <a:p>
            <a:r>
              <a:rPr lang="en-US" err="1"/>
              <a:t>SEMRush Blog</a:t>
            </a:r>
          </a:p>
          <a:p>
            <a:endParaRPr lang="en-US"/>
          </a:p>
        </p:txBody>
      </p:sp>
    </p:spTree>
    <p:extLst>
      <p:ext uri="{BB962C8B-B14F-4D97-AF65-F5344CB8AC3E}">
        <p14:creationId xmlns:p14="http://schemas.microsoft.com/office/powerpoint/2010/main" val="988140108"/>
      </p:ext>
    </p:extLst>
  </p:cSld>
  <p:clrMapOvr>
    <a:masterClrMapping/>
  </p:clrMapOvr>
  <p:transition/>
  <p:timing/>
</p:sld>
</file>

<file path=ppt/tags/tag1.xml><?xml version="1.0" encoding="utf-8"?>
<p:tagLst xmlns:p="http://schemas.openxmlformats.org/presentationml/2006/main">
  <p:tag name="AS_NET" val="6.0.7"/>
  <p:tag name="AS_OS" val="Unix 5.13.0.1031"/>
  <p:tag name="AS_RELEASE_DATE" val="2022.04.14"/>
  <p:tag name="AS_TITLE" val="Aspose.Slides for .NET5"/>
  <p:tag name="AS_VERSION" val="22.4"/>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r="http://schemas.openxmlformats.org/officeDocument/2006/relationships"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24B1A44C-C006-48B2-A4D7-E5549B3D8CD4}"/>
    </a:ext>
  </a:extLst>
</a:theme>
</file>

<file path=ppt/theme/theme14.xml><?xml version="1.0" encoding="utf-8"?>
<a:theme xmlns:r="http://schemas.openxmlformats.org/officeDocument/2006/relationships"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24B1A44C-C006-48B2-A4D7-E5549B3D8CD4}"/>
    </a:ext>
  </a:extLst>
</a:theme>
</file>

<file path=ppt/theme/theme1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6.xml><?xml version="1.0" encoding="utf-8"?>
<a:theme xmlns:r="http://schemas.openxmlformats.org/officeDocument/2006/relationships"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r="http://schemas.openxmlformats.org/officeDocument/2006/relationships"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r="http://schemas.openxmlformats.org/officeDocument/2006/relationships" xmlns:a="http://schemas.openxmlformats.org/drawingml/2006/main" name="Defaul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392</Paragraphs>
  <Slides>95</Slides>
  <Notes>10</Notes>
  <TotalTime>1</TotalTime>
  <HiddenSlides>0</HiddenSlides>
  <MMClips>0</MMClips>
  <ScaleCrop>0</ScaleCrop>
  <HeadingPairs>
    <vt:vector baseType="variant" size="6">
      <vt:variant>
        <vt:lpstr>Fonts used</vt:lpstr>
      </vt:variant>
      <vt:variant>
        <vt:i4>16</vt:i4>
      </vt:variant>
      <vt:variant>
        <vt:lpstr>Theme</vt:lpstr>
      </vt:variant>
      <vt:variant>
        <vt:i4>1</vt:i4>
      </vt:variant>
      <vt:variant>
        <vt:lpstr>Slide Titles</vt:lpstr>
      </vt:variant>
      <vt:variant>
        <vt:i4>95</vt:i4>
      </vt:variant>
    </vt:vector>
  </HeadingPairs>
  <TitlesOfParts>
    <vt:vector baseType="lpstr" size="112">
      <vt:lpstr>Arial</vt:lpstr>
      <vt:lpstr>Calibri</vt:lpstr>
      <vt:lpstr>Calibri Light</vt:lpstr>
      <vt:lpstr>Algerian</vt:lpstr>
      <vt:lpstr>Microsoft YaHei</vt:lpstr>
      <vt:lpstr>Century Schoolbook</vt:lpstr>
      <vt:lpstr>Lucida Sans Unicode</vt:lpstr>
      <vt:lpstr>Tahoma</vt:lpstr>
      <vt:lpstr>Times New Roman</vt:lpstr>
      <vt:lpstr>StarSymbol</vt:lpstr>
      <vt:lpstr>Wingdings</vt:lpstr>
      <vt:lpstr>Cambria</vt:lpstr>
      <vt:lpstr>Verdana</vt:lpstr>
      <vt:lpstr>Wingdings 3</vt:lpstr>
      <vt:lpstr>Century Gothic</vt:lpstr>
      <vt:lpstr>Roboto</vt:lpstr>
      <vt:lpstr>Office Theme</vt:lpstr>
      <vt:lpstr>Digital Marketing </vt:lpstr>
      <vt:lpstr>Introduction </vt:lpstr>
      <vt:lpstr>PowerPoint Presentation</vt:lpstr>
      <vt:lpstr>“At a high level, digital marketing refers to advertising delivered through digital channels such as search engines, websites, social media, email, and mobile apps.”</vt:lpstr>
      <vt:lpstr>PowerPoint Presentation</vt:lpstr>
      <vt:lpstr>Digital marketing offers Multiple online marketing strategies</vt:lpstr>
      <vt:lpstr>Cost-effective marketing solutions</vt:lpstr>
      <vt:lpstr>Level playing field</vt:lpstr>
      <vt:lpstr>Advanced targeting and personalization options</vt:lpstr>
      <vt:lpstr>Accurate campaign tracking and measurement</vt:lpstr>
      <vt:lpstr>Continuous campaign performance feedback</vt:lpstr>
      <vt:lpstr>Digital vs Real Marketing </vt:lpstr>
      <vt:lpstr>Digital Marketing</vt:lpstr>
      <vt:lpstr>Example of TM &amp; DM</vt:lpstr>
      <vt:lpstr>PowerPoint Presentation</vt:lpstr>
      <vt:lpstr>Marketing Channels</vt:lpstr>
      <vt:lpstr>1) Search Engine Optimization (SEO)</vt:lpstr>
      <vt:lpstr>2) Pay Per Click (PPC)</vt:lpstr>
      <vt:lpstr>3) Email Marketing</vt:lpstr>
      <vt:lpstr>4) Social Media Marketing</vt:lpstr>
      <vt:lpstr>5) Video Advertising</vt:lpstr>
      <vt:lpstr>6) Network Marketing</vt:lpstr>
      <vt:lpstr>7) Contextual Marketing</vt:lpstr>
      <vt:lpstr>8) Affiliate Marketing</vt:lpstr>
      <vt:lpstr>Create a Digital Marketing Plan</vt:lpstr>
      <vt:lpstr>PowerPoint Presentation</vt:lpstr>
      <vt:lpstr>PowerPoint Presentation</vt:lpstr>
      <vt:lpstr>Structure of Digital Marketing Plan</vt:lpstr>
      <vt:lpstr>Step 1: Situational analysis</vt:lpstr>
      <vt:lpstr>Step 2: Establish Digital Marketing Goals</vt:lpstr>
      <vt:lpstr>Step 3: Define the Marketing Strategy</vt:lpstr>
      <vt:lpstr>Step 4: Digital Strategies and Tactics</vt:lpstr>
      <vt:lpstr>PowerPoint Presentation</vt:lpstr>
      <vt:lpstr>Step 5: Measuring Results &amp; KPIs</vt:lpstr>
      <vt:lpstr>Content Management</vt:lpstr>
      <vt:lpstr>PowerPoint Presentation</vt:lpstr>
      <vt:lpstr>Content Management Process </vt:lpstr>
      <vt:lpstr>Content management is an inherently collaborative process. It often consists of the following basic roles and responsibilities:</vt:lpstr>
      <vt:lpstr>Content Management Types </vt:lpstr>
      <vt:lpstr>Features in a CM</vt:lpstr>
      <vt:lpstr>PowerPoint Presentation</vt:lpstr>
      <vt:lpstr>PowerPoint Presentation</vt:lpstr>
      <vt:lpstr>PowerPoint Presentation</vt:lpstr>
      <vt:lpstr>Content management systems and tools</vt:lpstr>
      <vt:lpstr>PowerPoint Presentation</vt:lpstr>
      <vt:lpstr>SWOT Analysis </vt:lpstr>
      <vt:lpstr>SWOT Analysis </vt:lpstr>
      <vt:lpstr>Internal Factor</vt:lpstr>
      <vt:lpstr>External Factors</vt:lpstr>
      <vt:lpstr>SWOT Analysis </vt:lpstr>
      <vt:lpstr>Insightful Digital Marketing steps </vt:lpstr>
      <vt:lpstr>Determine Strength</vt:lpstr>
      <vt:lpstr>Determine Weakness</vt:lpstr>
      <vt:lpstr>Find Opportunities </vt:lpstr>
      <vt:lpstr>Find Threat</vt:lpstr>
      <vt:lpstr>Develop Strategy </vt:lpstr>
      <vt:lpstr>PowerPoint Presentation</vt:lpstr>
      <vt:lpstr>PowerPoint Presentation</vt:lpstr>
      <vt:lpstr>PowerPoint Presentation</vt:lpstr>
      <vt:lpstr>TARGET GROUP ANALYSIS</vt:lpstr>
      <vt:lpstr>Why is a target audience analysis so important?</vt:lpstr>
      <vt:lpstr>PowerPoint Presentation</vt:lpstr>
      <vt:lpstr>PowerPoint Presentation</vt:lpstr>
      <vt:lpstr>Step 1: Define and characterize the target audience</vt:lpstr>
      <vt:lpstr>Step 2: Investigate buying behavior</vt:lpstr>
      <vt:lpstr>Step 3: Analyze and review the results</vt:lpstr>
      <vt:lpstr>Step 4: Create user profiles or persona</vt:lpstr>
      <vt:lpstr>Web  design </vt:lpstr>
      <vt:lpstr>PowerPoint Presentation</vt:lpstr>
      <vt:lpstr>PowerPoint Presentation</vt:lpstr>
      <vt:lpstr>Importance of Web Design in Digital Marketing</vt:lpstr>
      <vt:lpstr>PowerPoint Presentation</vt:lpstr>
      <vt:lpstr>The goals of web design </vt:lpstr>
      <vt:lpstr>The web demands user interaction </vt:lpstr>
      <vt:lpstr>Defi ning the user experience </vt:lpstr>
      <vt:lpstr>User-centered design</vt:lpstr>
      <vt:lpstr>PowerPoint Presentation</vt:lpstr>
      <vt:lpstr>Defi ning goals and strategy</vt:lpstr>
      <vt:lpstr>Research</vt:lpstr>
      <vt:lpstr>Information architecture</vt:lpstr>
      <vt:lpstr>Wireframes</vt:lpstr>
      <vt:lpstr>Optimization of Website </vt:lpstr>
      <vt:lpstr>PowerPoint Presentation</vt:lpstr>
      <vt:lpstr>SEO</vt:lpstr>
      <vt:lpstr>Copyright </vt:lpstr>
      <vt:lpstr>Analytics</vt:lpstr>
      <vt:lpstr>UX Design</vt:lpstr>
      <vt:lpstr>Web Development</vt:lpstr>
      <vt:lpstr>CRO</vt:lpstr>
      <vt:lpstr>How to optimize your website </vt:lpstr>
      <vt:lpstr>Keyword research:</vt:lpstr>
      <vt:lpstr>On-page-SEO:</vt:lpstr>
      <vt:lpstr>UX: Improve page speed and experience </vt:lpstr>
      <vt:lpstr>Backlinks</vt:lpstr>
      <vt:lpstr>Learn advanced techniques and tackle more ranking factors</vt:lpstr>
    </vt:vector>
  </TitlesOfParts>
  <LinksUpToDate>0</LinksUpToDate>
  <SharedDoc>0</SharedDoc>
  <HyperlinksChanged>0</HyperlinksChanged>
  <Application>Aspose.Slides for .NET</Application>
  <AppVersion>22.0400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2022-08-03T05:45:15.431</cp:lastPrinted>
  <dcterms:created xsi:type="dcterms:W3CDTF">2022-08-03T05:45:15Z</dcterms:created>
  <dcterms:modified xsi:type="dcterms:W3CDTF">2022-08-03T05:45:25Z</dcterms:modified>
</cp:coreProperties>
</file>