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8-->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 id="2147483719" r:id="rId6"/>
    <p:sldMasterId id="2147483731" r:id="rId7"/>
    <p:sldMasterId id="2147483743" r:id="rId8"/>
    <p:sldMasterId id="2147483755" r:id="rId9"/>
    <p:sldMasterId id="2147483767" r:id="rId10"/>
    <p:sldMasterId id="2147483779" r:id="rId11"/>
    <p:sldMasterId id="2147483791" r:id="rId12"/>
    <p:sldMasterId id="2147483803" r:id="rId13"/>
    <p:sldMasterId id="2147483815" r:id="rId14"/>
    <p:sldMasterId id="2147483827" r:id="rId15"/>
    <p:sldMasterId id="2147483839" r:id="rId16"/>
    <p:sldMasterId id="2147483851" r:id="rId17"/>
    <p:sldMasterId id="2147483863" r:id="rId18"/>
    <p:sldMasterId id="2147483875" r:id="rId19"/>
    <p:sldMasterId id="2147483887" r:id="rId20"/>
    <p:sldMasterId id="2147483899" r:id="rId21"/>
    <p:sldMasterId id="2147483911" r:id="rId22"/>
    <p:sldMasterId id="2147483923" r:id="rId23"/>
    <p:sldMasterId id="2147483935" r:id="rId24"/>
    <p:sldMasterId id="2147483947" r:id="rId25"/>
    <p:sldMasterId id="2147483959" r:id="rId26"/>
    <p:sldMasterId id="2147483971" r:id="rId27"/>
    <p:sldMasterId id="2147483983" r:id="rId28"/>
    <p:sldMasterId id="2147483995" r:id="rId29"/>
    <p:sldMasterId id="2147484007" r:id="rId30"/>
    <p:sldMasterId id="2147484019" r:id="rId31"/>
    <p:sldMasterId id="2147484031" r:id="rId32"/>
    <p:sldMasterId id="2147484043" r:id="rId33"/>
    <p:sldMasterId id="2147484055" r:id="rId34"/>
    <p:sldMasterId id="2147484067" r:id="rId35"/>
  </p:sldMasterIdLst>
  <p:sldIdLst>
    <p:sldId id="259" r:id="rId36"/>
    <p:sldId id="262" r:id="rId37"/>
    <p:sldId id="265" r:id="rId38"/>
    <p:sldId id="268" r:id="rId39"/>
    <p:sldId id="271" r:id="rId40"/>
    <p:sldId id="274" r:id="rId41"/>
    <p:sldId id="277" r:id="rId42"/>
    <p:sldId id="280" r:id="rId43"/>
    <p:sldId id="283" r:id="rId44"/>
    <p:sldId id="286" r:id="rId45"/>
    <p:sldId id="289" r:id="rId46"/>
    <p:sldId id="292" r:id="rId47"/>
    <p:sldId id="295" r:id="rId48"/>
    <p:sldId id="298" r:id="rId49"/>
    <p:sldId id="301" r:id="rId50"/>
    <p:sldId id="304" r:id="rId51"/>
    <p:sldId id="307" r:id="rId52"/>
    <p:sldId id="310" r:id="rId53"/>
    <p:sldId id="313" r:id="rId54"/>
    <p:sldId id="316" r:id="rId55"/>
    <p:sldId id="319" r:id="rId56"/>
    <p:sldId id="322" r:id="rId57"/>
    <p:sldId id="325" r:id="rId58"/>
    <p:sldId id="328" r:id="rId59"/>
    <p:sldId id="331" r:id="rId60"/>
    <p:sldId id="334" r:id="rId61"/>
    <p:sldId id="337" r:id="rId62"/>
    <p:sldId id="340" r:id="rId63"/>
    <p:sldId id="343" r:id="rId64"/>
    <p:sldId id="346" r:id="rId65"/>
    <p:sldId id="349" r:id="rId66"/>
    <p:sldId id="352" r:id="rId67"/>
    <p:sldId id="355" r:id="rId68"/>
    <p:sldId id="358" r:id="rId69"/>
    <p:sldId id="361" r:id="rId70"/>
    <p:sldId id="364" r:id="rId71"/>
    <p:sldId id="367" r:id="rId72"/>
    <p:sldId id="370" r:id="rId73"/>
    <p:sldId id="373" r:id="rId74"/>
    <p:sldId id="376" r:id="rId75"/>
    <p:sldId id="379" r:id="rId76"/>
    <p:sldId id="382" r:id="rId77"/>
    <p:sldId id="385" r:id="rId78"/>
    <p:sldId id="388" r:id="rId79"/>
    <p:sldId id="391" r:id="rId80"/>
    <p:sldId id="394" r:id="rId81"/>
    <p:sldId id="397" r:id="rId82"/>
    <p:sldId id="400" r:id="rId83"/>
    <p:sldId id="403" r:id="rId84"/>
    <p:sldId id="406" r:id="rId85"/>
    <p:sldId id="409" r:id="rId86"/>
    <p:sldId id="412" r:id="rId87"/>
    <p:sldId id="415" r:id="rId88"/>
    <p:sldId id="418" r:id="rId89"/>
    <p:sldId id="421" r:id="rId90"/>
    <p:sldId id="424" r:id="rId91"/>
    <p:sldId id="427" r:id="rId92"/>
    <p:sldId id="430" r:id="rId93"/>
    <p:sldId id="433" r:id="rId94"/>
    <p:sldId id="436" r:id="rId95"/>
    <p:sldId id="439" r:id="rId96"/>
    <p:sldId id="442" r:id="rId97"/>
    <p:sldId id="445" r:id="rId98"/>
    <p:sldId id="448" r:id="rId99"/>
    <p:sldId id="451" r:id="rId100"/>
    <p:sldId id="454" r:id="rId101"/>
    <p:sldId id="457" r:id="rId102"/>
    <p:sldId id="460" r:id="rId103"/>
    <p:sldId id="463" r:id="rId104"/>
    <p:sldId id="466" r:id="rId105"/>
    <p:sldId id="469" r:id="rId106"/>
    <p:sldId id="472" r:id="rId107"/>
    <p:sldId id="475" r:id="rId108"/>
    <p:sldId id="478" r:id="rId109"/>
    <p:sldId id="481" r:id="rId110"/>
    <p:sldId id="484" r:id="rId111"/>
    <p:sldId id="487" r:id="rId112"/>
    <p:sldId id="490" r:id="rId113"/>
    <p:sldId id="493" r:id="rId114"/>
    <p:sldId id="496" r:id="rId115"/>
    <p:sldId id="499" r:id="rId116"/>
    <p:sldId id="502" r:id="rId117"/>
    <p:sldId id="505" r:id="rId118"/>
    <p:sldId id="508" r:id="rId119"/>
    <p:sldId id="511" r:id="rId120"/>
    <p:sldId id="514" r:id="rId121"/>
    <p:sldId id="517" r:id="rId122"/>
    <p:sldId id="520" r:id="rId123"/>
    <p:sldId id="523" r:id="rId124"/>
    <p:sldId id="526" r:id="rId125"/>
    <p:sldId id="529" r:id="rId126"/>
    <p:sldId id="532" r:id="rId127"/>
    <p:sldId id="535" r:id="rId128"/>
    <p:sldId id="538" r:id="rId129"/>
    <p:sldId id="541" r:id="rId130"/>
    <p:sldId id="544" r:id="rId131"/>
    <p:sldId id="547" r:id="rId132"/>
    <p:sldId id="550" r:id="rId133"/>
    <p:sldId id="553" r:id="rId134"/>
    <p:sldId id="556" r:id="rId135"/>
    <p:sldId id="559" r:id="rId136"/>
  </p:sldIdLst>
  <p:sldSz cx="12192000" cy="6858000"/>
  <p:notesSz cx="6858000" cy="9144000"/>
  <p:custDataLst>
    <p:tags r:id="rId1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00" Type="http://schemas.openxmlformats.org/officeDocument/2006/relationships/slide" Target="slides/slide65.xml" /><Relationship Id="rId101" Type="http://schemas.openxmlformats.org/officeDocument/2006/relationships/slide" Target="slides/slide66.xml" /><Relationship Id="rId102" Type="http://schemas.openxmlformats.org/officeDocument/2006/relationships/slide" Target="slides/slide67.xml" /><Relationship Id="rId103" Type="http://schemas.openxmlformats.org/officeDocument/2006/relationships/slide" Target="slides/slide68.xml" /><Relationship Id="rId104" Type="http://schemas.openxmlformats.org/officeDocument/2006/relationships/slide" Target="slides/slide69.xml" /><Relationship Id="rId105" Type="http://schemas.openxmlformats.org/officeDocument/2006/relationships/slide" Target="slides/slide70.xml" /><Relationship Id="rId106" Type="http://schemas.openxmlformats.org/officeDocument/2006/relationships/slide" Target="slides/slide71.xml" /><Relationship Id="rId107" Type="http://schemas.openxmlformats.org/officeDocument/2006/relationships/slide" Target="slides/slide72.xml" /><Relationship Id="rId108" Type="http://schemas.openxmlformats.org/officeDocument/2006/relationships/slide" Target="slides/slide73.xml" /><Relationship Id="rId109" Type="http://schemas.openxmlformats.org/officeDocument/2006/relationships/slide" Target="slides/slide74.xml" /><Relationship Id="rId11" Type="http://schemas.openxmlformats.org/officeDocument/2006/relationships/slideMaster" Target="slideMasters/slideMaster11.xml" /><Relationship Id="rId110" Type="http://schemas.openxmlformats.org/officeDocument/2006/relationships/slide" Target="slides/slide75.xml" /><Relationship Id="rId111" Type="http://schemas.openxmlformats.org/officeDocument/2006/relationships/slide" Target="slides/slide76.xml" /><Relationship Id="rId112" Type="http://schemas.openxmlformats.org/officeDocument/2006/relationships/slide" Target="slides/slide77.xml" /><Relationship Id="rId113" Type="http://schemas.openxmlformats.org/officeDocument/2006/relationships/slide" Target="slides/slide78.xml" /><Relationship Id="rId114" Type="http://schemas.openxmlformats.org/officeDocument/2006/relationships/slide" Target="slides/slide79.xml" /><Relationship Id="rId115" Type="http://schemas.openxmlformats.org/officeDocument/2006/relationships/slide" Target="slides/slide80.xml" /><Relationship Id="rId116" Type="http://schemas.openxmlformats.org/officeDocument/2006/relationships/slide" Target="slides/slide81.xml" /><Relationship Id="rId117" Type="http://schemas.openxmlformats.org/officeDocument/2006/relationships/slide" Target="slides/slide82.xml" /><Relationship Id="rId118" Type="http://schemas.openxmlformats.org/officeDocument/2006/relationships/slide" Target="slides/slide83.xml" /><Relationship Id="rId119" Type="http://schemas.openxmlformats.org/officeDocument/2006/relationships/slide" Target="slides/slide84.xml" /><Relationship Id="rId12" Type="http://schemas.openxmlformats.org/officeDocument/2006/relationships/slideMaster" Target="slideMasters/slideMaster12.xml" /><Relationship Id="rId120" Type="http://schemas.openxmlformats.org/officeDocument/2006/relationships/slide" Target="slides/slide85.xml" /><Relationship Id="rId121" Type="http://schemas.openxmlformats.org/officeDocument/2006/relationships/slide" Target="slides/slide86.xml" /><Relationship Id="rId122" Type="http://schemas.openxmlformats.org/officeDocument/2006/relationships/slide" Target="slides/slide87.xml" /><Relationship Id="rId123" Type="http://schemas.openxmlformats.org/officeDocument/2006/relationships/slide" Target="slides/slide88.xml" /><Relationship Id="rId124" Type="http://schemas.openxmlformats.org/officeDocument/2006/relationships/slide" Target="slides/slide89.xml" /><Relationship Id="rId125" Type="http://schemas.openxmlformats.org/officeDocument/2006/relationships/slide" Target="slides/slide90.xml" /><Relationship Id="rId126" Type="http://schemas.openxmlformats.org/officeDocument/2006/relationships/slide" Target="slides/slide91.xml" /><Relationship Id="rId127" Type="http://schemas.openxmlformats.org/officeDocument/2006/relationships/slide" Target="slides/slide92.xml" /><Relationship Id="rId128" Type="http://schemas.openxmlformats.org/officeDocument/2006/relationships/slide" Target="slides/slide93.xml" /><Relationship Id="rId129" Type="http://schemas.openxmlformats.org/officeDocument/2006/relationships/slide" Target="slides/slide94.xml" /><Relationship Id="rId13" Type="http://schemas.openxmlformats.org/officeDocument/2006/relationships/slideMaster" Target="slideMasters/slideMaster13.xml" /><Relationship Id="rId130" Type="http://schemas.openxmlformats.org/officeDocument/2006/relationships/slide" Target="slides/slide95.xml" /><Relationship Id="rId131" Type="http://schemas.openxmlformats.org/officeDocument/2006/relationships/slide" Target="slides/slide96.xml" /><Relationship Id="rId132" Type="http://schemas.openxmlformats.org/officeDocument/2006/relationships/slide" Target="slides/slide97.xml" /><Relationship Id="rId133" Type="http://schemas.openxmlformats.org/officeDocument/2006/relationships/slide" Target="slides/slide98.xml" /><Relationship Id="rId134" Type="http://schemas.openxmlformats.org/officeDocument/2006/relationships/slide" Target="slides/slide99.xml" /><Relationship Id="rId135" Type="http://schemas.openxmlformats.org/officeDocument/2006/relationships/slide" Target="slides/slide100.xml" /><Relationship Id="rId136" Type="http://schemas.openxmlformats.org/officeDocument/2006/relationships/slide" Target="slides/slide101.xml" /><Relationship Id="rId137" Type="http://schemas.openxmlformats.org/officeDocument/2006/relationships/tags" Target="tags/tag1.xml" /><Relationship Id="rId138" Type="http://schemas.openxmlformats.org/officeDocument/2006/relationships/presProps" Target="presProps.xml" /><Relationship Id="rId139" Type="http://schemas.openxmlformats.org/officeDocument/2006/relationships/viewProps" Target="viewProps.xml" /><Relationship Id="rId14" Type="http://schemas.openxmlformats.org/officeDocument/2006/relationships/slideMaster" Target="slideMasters/slideMaster14.xml" /><Relationship Id="rId140" Type="http://schemas.openxmlformats.org/officeDocument/2006/relationships/theme" Target="theme/theme1.xml" /><Relationship Id="rId141" Type="http://schemas.openxmlformats.org/officeDocument/2006/relationships/tableStyles" Target="tableStyles.xml" /><Relationship Id="rId15" Type="http://schemas.openxmlformats.org/officeDocument/2006/relationships/slideMaster" Target="slideMasters/slideMaster15.xml" /><Relationship Id="rId16" Type="http://schemas.openxmlformats.org/officeDocument/2006/relationships/slideMaster" Target="slideMasters/slideMaster16.xml" /><Relationship Id="rId17" Type="http://schemas.openxmlformats.org/officeDocument/2006/relationships/slideMaster" Target="slideMasters/slideMaster17.xml" /><Relationship Id="rId18" Type="http://schemas.openxmlformats.org/officeDocument/2006/relationships/slideMaster" Target="slideMasters/slideMaster18.xml" /><Relationship Id="rId19" Type="http://schemas.openxmlformats.org/officeDocument/2006/relationships/slideMaster" Target="slideMasters/slideMaster19.xml" /><Relationship Id="rId2" Type="http://schemas.openxmlformats.org/officeDocument/2006/relationships/slideMaster" Target="slideMasters/slideMaster2.xml" /><Relationship Id="rId20" Type="http://schemas.openxmlformats.org/officeDocument/2006/relationships/slideMaster" Target="slideMasters/slideMaster20.xml" /><Relationship Id="rId21" Type="http://schemas.openxmlformats.org/officeDocument/2006/relationships/slideMaster" Target="slideMasters/slideMaster21.xml" /><Relationship Id="rId22" Type="http://schemas.openxmlformats.org/officeDocument/2006/relationships/slideMaster" Target="slideMasters/slideMaster22.xml" /><Relationship Id="rId23" Type="http://schemas.openxmlformats.org/officeDocument/2006/relationships/slideMaster" Target="slideMasters/slideMaster23.xml" /><Relationship Id="rId24" Type="http://schemas.openxmlformats.org/officeDocument/2006/relationships/slideMaster" Target="slideMasters/slideMaster24.xml" /><Relationship Id="rId25" Type="http://schemas.openxmlformats.org/officeDocument/2006/relationships/slideMaster" Target="slideMasters/slideMaster25.xml" /><Relationship Id="rId26" Type="http://schemas.openxmlformats.org/officeDocument/2006/relationships/slideMaster" Target="slideMasters/slideMaster26.xml" /><Relationship Id="rId27" Type="http://schemas.openxmlformats.org/officeDocument/2006/relationships/slideMaster" Target="slideMasters/slideMaster27.xml" /><Relationship Id="rId28" Type="http://schemas.openxmlformats.org/officeDocument/2006/relationships/slideMaster" Target="slideMasters/slideMaster28.xml" /><Relationship Id="rId29" Type="http://schemas.openxmlformats.org/officeDocument/2006/relationships/slideMaster" Target="slideMasters/slideMaster29.xml" /><Relationship Id="rId3" Type="http://schemas.openxmlformats.org/officeDocument/2006/relationships/slideMaster" Target="slideMasters/slideMaster3.xml" /><Relationship Id="rId30" Type="http://schemas.openxmlformats.org/officeDocument/2006/relationships/slideMaster" Target="slideMasters/slideMaster30.xml" /><Relationship Id="rId31" Type="http://schemas.openxmlformats.org/officeDocument/2006/relationships/slideMaster" Target="slideMasters/slideMaster31.xml" /><Relationship Id="rId32" Type="http://schemas.openxmlformats.org/officeDocument/2006/relationships/slideMaster" Target="slideMasters/slideMaster32.xml" /><Relationship Id="rId33" Type="http://schemas.openxmlformats.org/officeDocument/2006/relationships/slideMaster" Target="slideMasters/slideMaster33.xml" /><Relationship Id="rId34" Type="http://schemas.openxmlformats.org/officeDocument/2006/relationships/slideMaster" Target="slideMasters/slideMaster34.xml" /><Relationship Id="rId35" Type="http://schemas.openxmlformats.org/officeDocument/2006/relationships/slideMaster" Target="slideMasters/slideMaster35.xml" /><Relationship Id="rId36" Type="http://schemas.openxmlformats.org/officeDocument/2006/relationships/slide" Target="slides/slide1.xml" /><Relationship Id="rId37" Type="http://schemas.openxmlformats.org/officeDocument/2006/relationships/slide" Target="slides/slide2.xml" /><Relationship Id="rId38" Type="http://schemas.openxmlformats.org/officeDocument/2006/relationships/slide" Target="slides/slide3.xml" /><Relationship Id="rId39" Type="http://schemas.openxmlformats.org/officeDocument/2006/relationships/slide" Target="slides/slide4.xml" /><Relationship Id="rId4" Type="http://schemas.openxmlformats.org/officeDocument/2006/relationships/slideMaster" Target="slideMasters/slideMaster4.xml" /><Relationship Id="rId40" Type="http://schemas.openxmlformats.org/officeDocument/2006/relationships/slide" Target="slides/slide5.xml" /><Relationship Id="rId41" Type="http://schemas.openxmlformats.org/officeDocument/2006/relationships/slide" Target="slides/slide6.xml" /><Relationship Id="rId42" Type="http://schemas.openxmlformats.org/officeDocument/2006/relationships/slide" Target="slides/slide7.xml" /><Relationship Id="rId43" Type="http://schemas.openxmlformats.org/officeDocument/2006/relationships/slide" Target="slides/slide8.xml" /><Relationship Id="rId44" Type="http://schemas.openxmlformats.org/officeDocument/2006/relationships/slide" Target="slides/slide9.xml" /><Relationship Id="rId45" Type="http://schemas.openxmlformats.org/officeDocument/2006/relationships/slide" Target="slides/slide10.xml" /><Relationship Id="rId46" Type="http://schemas.openxmlformats.org/officeDocument/2006/relationships/slide" Target="slides/slide11.xml" /><Relationship Id="rId47" Type="http://schemas.openxmlformats.org/officeDocument/2006/relationships/slide" Target="slides/slide12.xml" /><Relationship Id="rId48" Type="http://schemas.openxmlformats.org/officeDocument/2006/relationships/slide" Target="slides/slide13.xml" /><Relationship Id="rId49" Type="http://schemas.openxmlformats.org/officeDocument/2006/relationships/slide" Target="slides/slide14.xml" /><Relationship Id="rId5" Type="http://schemas.openxmlformats.org/officeDocument/2006/relationships/slideMaster" Target="slideMasters/slideMaster5.xml" /><Relationship Id="rId50" Type="http://schemas.openxmlformats.org/officeDocument/2006/relationships/slide" Target="slides/slide15.xml" /><Relationship Id="rId51" Type="http://schemas.openxmlformats.org/officeDocument/2006/relationships/slide" Target="slides/slide16.xml" /><Relationship Id="rId52" Type="http://schemas.openxmlformats.org/officeDocument/2006/relationships/slide" Target="slides/slide17.xml" /><Relationship Id="rId53" Type="http://schemas.openxmlformats.org/officeDocument/2006/relationships/slide" Target="slides/slide18.xml" /><Relationship Id="rId54" Type="http://schemas.openxmlformats.org/officeDocument/2006/relationships/slide" Target="slides/slide19.xml" /><Relationship Id="rId55" Type="http://schemas.openxmlformats.org/officeDocument/2006/relationships/slide" Target="slides/slide20.xml" /><Relationship Id="rId56" Type="http://schemas.openxmlformats.org/officeDocument/2006/relationships/slide" Target="slides/slide21.xml" /><Relationship Id="rId57" Type="http://schemas.openxmlformats.org/officeDocument/2006/relationships/slide" Target="slides/slide22.xml" /><Relationship Id="rId58" Type="http://schemas.openxmlformats.org/officeDocument/2006/relationships/slide" Target="slides/slide23.xml" /><Relationship Id="rId59" Type="http://schemas.openxmlformats.org/officeDocument/2006/relationships/slide" Target="slides/slide24.xml" /><Relationship Id="rId6" Type="http://schemas.openxmlformats.org/officeDocument/2006/relationships/slideMaster" Target="slideMasters/slideMaster6.xml" /><Relationship Id="rId60" Type="http://schemas.openxmlformats.org/officeDocument/2006/relationships/slide" Target="slides/slide25.xml" /><Relationship Id="rId61" Type="http://schemas.openxmlformats.org/officeDocument/2006/relationships/slide" Target="slides/slide26.xml" /><Relationship Id="rId62" Type="http://schemas.openxmlformats.org/officeDocument/2006/relationships/slide" Target="slides/slide27.xml" /><Relationship Id="rId63" Type="http://schemas.openxmlformats.org/officeDocument/2006/relationships/slide" Target="slides/slide28.xml" /><Relationship Id="rId64" Type="http://schemas.openxmlformats.org/officeDocument/2006/relationships/slide" Target="slides/slide29.xml" /><Relationship Id="rId65" Type="http://schemas.openxmlformats.org/officeDocument/2006/relationships/slide" Target="slides/slide30.xml" /><Relationship Id="rId66" Type="http://schemas.openxmlformats.org/officeDocument/2006/relationships/slide" Target="slides/slide31.xml" /><Relationship Id="rId67" Type="http://schemas.openxmlformats.org/officeDocument/2006/relationships/slide" Target="slides/slide32.xml" /><Relationship Id="rId68" Type="http://schemas.openxmlformats.org/officeDocument/2006/relationships/slide" Target="slides/slide33.xml" /><Relationship Id="rId69" Type="http://schemas.openxmlformats.org/officeDocument/2006/relationships/slide" Target="slides/slide34.xml" /><Relationship Id="rId7" Type="http://schemas.openxmlformats.org/officeDocument/2006/relationships/slideMaster" Target="slideMasters/slideMaster7.xml" /><Relationship Id="rId70" Type="http://schemas.openxmlformats.org/officeDocument/2006/relationships/slide" Target="slides/slide35.xml" /><Relationship Id="rId71" Type="http://schemas.openxmlformats.org/officeDocument/2006/relationships/slide" Target="slides/slide36.xml" /><Relationship Id="rId72" Type="http://schemas.openxmlformats.org/officeDocument/2006/relationships/slide" Target="slides/slide37.xml" /><Relationship Id="rId73" Type="http://schemas.openxmlformats.org/officeDocument/2006/relationships/slide" Target="slides/slide38.xml" /><Relationship Id="rId74" Type="http://schemas.openxmlformats.org/officeDocument/2006/relationships/slide" Target="slides/slide39.xml" /><Relationship Id="rId75" Type="http://schemas.openxmlformats.org/officeDocument/2006/relationships/slide" Target="slides/slide40.xml" /><Relationship Id="rId76" Type="http://schemas.openxmlformats.org/officeDocument/2006/relationships/slide" Target="slides/slide41.xml" /><Relationship Id="rId77" Type="http://schemas.openxmlformats.org/officeDocument/2006/relationships/slide" Target="slides/slide42.xml" /><Relationship Id="rId78" Type="http://schemas.openxmlformats.org/officeDocument/2006/relationships/slide" Target="slides/slide43.xml" /><Relationship Id="rId79" Type="http://schemas.openxmlformats.org/officeDocument/2006/relationships/slide" Target="slides/slide44.xml" /><Relationship Id="rId8" Type="http://schemas.openxmlformats.org/officeDocument/2006/relationships/slideMaster" Target="slideMasters/slideMaster8.xml" /><Relationship Id="rId80" Type="http://schemas.openxmlformats.org/officeDocument/2006/relationships/slide" Target="slides/slide45.xml" /><Relationship Id="rId81" Type="http://schemas.openxmlformats.org/officeDocument/2006/relationships/slide" Target="slides/slide46.xml" /><Relationship Id="rId82" Type="http://schemas.openxmlformats.org/officeDocument/2006/relationships/slide" Target="slides/slide47.xml" /><Relationship Id="rId83" Type="http://schemas.openxmlformats.org/officeDocument/2006/relationships/slide" Target="slides/slide48.xml" /><Relationship Id="rId84" Type="http://schemas.openxmlformats.org/officeDocument/2006/relationships/slide" Target="slides/slide49.xml" /><Relationship Id="rId85" Type="http://schemas.openxmlformats.org/officeDocument/2006/relationships/slide" Target="slides/slide50.xml" /><Relationship Id="rId86" Type="http://schemas.openxmlformats.org/officeDocument/2006/relationships/slide" Target="slides/slide51.xml" /><Relationship Id="rId87" Type="http://schemas.openxmlformats.org/officeDocument/2006/relationships/slide" Target="slides/slide52.xml" /><Relationship Id="rId88" Type="http://schemas.openxmlformats.org/officeDocument/2006/relationships/slide" Target="slides/slide53.xml" /><Relationship Id="rId89" Type="http://schemas.openxmlformats.org/officeDocument/2006/relationships/slide" Target="slides/slide54.xml" /><Relationship Id="rId9" Type="http://schemas.openxmlformats.org/officeDocument/2006/relationships/slideMaster" Target="slideMasters/slideMaster9.xml" /><Relationship Id="rId90" Type="http://schemas.openxmlformats.org/officeDocument/2006/relationships/slide" Target="slides/slide55.xml" /><Relationship Id="rId91" Type="http://schemas.openxmlformats.org/officeDocument/2006/relationships/slide" Target="slides/slide56.xml" /><Relationship Id="rId92" Type="http://schemas.openxmlformats.org/officeDocument/2006/relationships/slide" Target="slides/slide57.xml" /><Relationship Id="rId93" Type="http://schemas.openxmlformats.org/officeDocument/2006/relationships/slide" Target="slides/slide58.xml" /><Relationship Id="rId94" Type="http://schemas.openxmlformats.org/officeDocument/2006/relationships/slide" Target="slides/slide59.xml" /><Relationship Id="rId95" Type="http://schemas.openxmlformats.org/officeDocument/2006/relationships/slide" Target="slides/slide60.xml" /><Relationship Id="rId96" Type="http://schemas.openxmlformats.org/officeDocument/2006/relationships/slide" Target="slides/slide61.xml" /><Relationship Id="rId97" Type="http://schemas.openxmlformats.org/officeDocument/2006/relationships/slide" Target="slides/slide62.xml" /><Relationship Id="rId98" Type="http://schemas.openxmlformats.org/officeDocument/2006/relationships/slide" Target="slides/slide63.xml" /><Relationship Id="rId99" Type="http://schemas.openxmlformats.org/officeDocument/2006/relationships/slide" Target="slides/slide6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4.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5.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6.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7.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8.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9.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3.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4.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5.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6.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7.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8.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7.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8.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2.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5.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6.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7.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8.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9.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0.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1.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2.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3.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6.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7.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8.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9.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0.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1.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2.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3.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4.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6.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67.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68.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69.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0.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1.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2.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3.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4.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5.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6.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7.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78.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79.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0.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1.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2.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3.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4.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5.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6.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7.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89.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0.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1.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2.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3.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4.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5.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6.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7.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9.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00.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1.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2.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3.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4.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5.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6.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7.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8.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9.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0.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1.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2.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3.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4.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5.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6.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7.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8.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9.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0.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1.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2.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3.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4.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5.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6.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7.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8.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9.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30.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1.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2.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3.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4.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5.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6.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7.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8.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39.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0.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41.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42.xml.rels>&#65279;<?xml version="1.0" encoding="utf-8" standalone="yes"?><Relationships xmlns="http://schemas.openxmlformats.org/package/2006/relationships"><Relationship Id="rId1" Type="http://schemas.openxmlformats.org/officeDocument/2006/relationships/slideMaster" Target="../slideMasters/slideMaster22.xml" /></Relationships>
</file>

<file path=ppt/slideLayouts/_rels/slideLayout243.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44.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45.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46.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47.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48.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49.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0.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51.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52.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53.xml.rels>&#65279;<?xml version="1.0" encoding="utf-8" standalone="yes"?><Relationships xmlns="http://schemas.openxmlformats.org/package/2006/relationships"><Relationship Id="rId1" Type="http://schemas.openxmlformats.org/officeDocument/2006/relationships/slideMaster" Target="../slideMasters/slideMaster23.xml" /></Relationships>
</file>

<file path=ppt/slideLayouts/_rels/slideLayout254.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55.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56.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57.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58.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59.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0.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61.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62.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63.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64.xml.rels>&#65279;<?xml version="1.0" encoding="utf-8" standalone="yes"?><Relationships xmlns="http://schemas.openxmlformats.org/package/2006/relationships"><Relationship Id="rId1" Type="http://schemas.openxmlformats.org/officeDocument/2006/relationships/slideMaster" Target="../slideMasters/slideMaster24.xml" /></Relationships>
</file>

<file path=ppt/slideLayouts/_rels/slideLayout265.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66.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67.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68.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69.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0.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1.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2.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3.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4.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5.xml.rels>&#65279;<?xml version="1.0" encoding="utf-8" standalone="yes"?><Relationships xmlns="http://schemas.openxmlformats.org/package/2006/relationships"><Relationship Id="rId1" Type="http://schemas.openxmlformats.org/officeDocument/2006/relationships/slideMaster" Target="../slideMasters/slideMaster25.xml" /></Relationships>
</file>

<file path=ppt/slideLayouts/_rels/slideLayout276.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slideMaster" Target="../slideMasters/slideMaster26.xml" /></Relationships>
</file>

<file path=ppt/slideLayouts/_rels/slideLayout277.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78.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79.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0.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1.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2.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3.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4.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slideMaster" Target="../slideMasters/slideMaster26.xml" /></Relationships>
</file>

<file path=ppt/slideLayouts/_rels/slideLayout285.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6.xml.rels>&#65279;<?xml version="1.0" encoding="utf-8" standalone="yes"?><Relationships xmlns="http://schemas.openxmlformats.org/package/2006/relationships"><Relationship Id="rId1" Type="http://schemas.openxmlformats.org/officeDocument/2006/relationships/slideMaster" Target="../slideMasters/slideMaster26.xml" /></Relationships>
</file>

<file path=ppt/slideLayouts/_rels/slideLayout287.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slideMaster" Target="../slideMasters/slideMaster27.xml" /></Relationships>
</file>

<file path=ppt/slideLayouts/_rels/slideLayout288.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89.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0.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1.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2.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3.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4.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5.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slideMaster" Target="../slideMasters/slideMaster27.xml" /></Relationships>
</file>

<file path=ppt/slideLayouts/_rels/slideLayout296.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7.xml.rels>&#65279;<?xml version="1.0" encoding="utf-8" standalone="yes"?><Relationships xmlns="http://schemas.openxmlformats.org/package/2006/relationships"><Relationship Id="rId1" Type="http://schemas.openxmlformats.org/officeDocument/2006/relationships/slideMaster" Target="../slideMasters/slideMaster27.xml" /></Relationships>
</file>

<file path=ppt/slideLayouts/_rels/slideLayout298.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299.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00.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1.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2.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3.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4.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5.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6.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7.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8.xml.rels>&#65279;<?xml version="1.0" encoding="utf-8" standalone="yes"?><Relationships xmlns="http://schemas.openxmlformats.org/package/2006/relationships"><Relationship Id="rId1" Type="http://schemas.openxmlformats.org/officeDocument/2006/relationships/slideMaster" Target="../slideMasters/slideMaster28.xml" /></Relationships>
</file>

<file path=ppt/slideLayouts/_rels/slideLayout309.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0.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1.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2.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3.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4.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5.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6.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7.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8.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19.xml.rels>&#65279;<?xml version="1.0" encoding="utf-8" standalone="yes"?><Relationships xmlns="http://schemas.openxmlformats.org/package/2006/relationships"><Relationship Id="rId1" Type="http://schemas.openxmlformats.org/officeDocument/2006/relationships/slideMaster" Target="../slideMasters/slideMaster29.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0.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1.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2.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3.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4.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5.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6.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7.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8.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29.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0.xml.rels>&#65279;<?xml version="1.0" encoding="utf-8" standalone="yes"?><Relationships xmlns="http://schemas.openxmlformats.org/package/2006/relationships"><Relationship Id="rId1" Type="http://schemas.openxmlformats.org/officeDocument/2006/relationships/slideMaster" Target="../slideMasters/slideMaster30.xml" /></Relationships>
</file>

<file path=ppt/slideLayouts/_rels/slideLayout331.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2.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3.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4.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5.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6.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7.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8.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39.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40.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41.xml.rels>&#65279;<?xml version="1.0" encoding="utf-8" standalone="yes"?><Relationships xmlns="http://schemas.openxmlformats.org/package/2006/relationships"><Relationship Id="rId1" Type="http://schemas.openxmlformats.org/officeDocument/2006/relationships/slideMaster" Target="../slideMasters/slideMaster31.xml" /></Relationships>
</file>

<file path=ppt/slideLayouts/_rels/slideLayout342.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3.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4.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5.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6.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7.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8.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49.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0.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51.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52.xml.rels>&#65279;<?xml version="1.0" encoding="utf-8" standalone="yes"?><Relationships xmlns="http://schemas.openxmlformats.org/package/2006/relationships"><Relationship Id="rId1" Type="http://schemas.openxmlformats.org/officeDocument/2006/relationships/slideMaster" Target="../slideMasters/slideMaster32.xml" /></Relationships>
</file>

<file path=ppt/slideLayouts/_rels/slideLayout353.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54.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55.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56.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57.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58.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59.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0.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61.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62.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63.xml.rels>&#65279;<?xml version="1.0" encoding="utf-8" standalone="yes"?><Relationships xmlns="http://schemas.openxmlformats.org/package/2006/relationships"><Relationship Id="rId1" Type="http://schemas.openxmlformats.org/officeDocument/2006/relationships/slideMaster" Target="../slideMasters/slideMaster33.xml" /></Relationships>
</file>

<file path=ppt/slideLayouts/_rels/slideLayout364.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65.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66.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67.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68.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69.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0.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71.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72.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73.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74.xml.rels>&#65279;<?xml version="1.0" encoding="utf-8" standalone="yes"?><Relationships xmlns="http://schemas.openxmlformats.org/package/2006/relationships"><Relationship Id="rId1" Type="http://schemas.openxmlformats.org/officeDocument/2006/relationships/slideMaster" Target="../slideMasters/slideMaster34.xml" /></Relationships>
</file>

<file path=ppt/slideLayouts/_rels/slideLayout375.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76.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77.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78.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79.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0.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81.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82.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83.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84.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85.xml.rels>&#65279;<?xml version="1.0" encoding="utf-8" standalone="yes"?><Relationships xmlns="http://schemas.openxmlformats.org/package/2006/relationships"><Relationship Id="rId1" Type="http://schemas.openxmlformats.org/officeDocument/2006/relationships/slideMaster" Target="../slideMasters/slideMaster35.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71D9C9B9-FE4F-4E79-A41A-B5CF8F818E8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4EB1EB81-B70F-45B9-A05C-014FC09C9C4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6FFE3-44C9-44D2-98E5-3DF4A23F4C8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6FFE3-44C9-44D2-98E5-3DF4A23F4C8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6FFE3-44C9-44D2-98E5-3DF4A23F4C8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766FFE3-44C9-44D2-98E5-3DF4A23F4C8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6FFE3-44C9-44D2-98E5-3DF4A23F4C8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6FFE3-44C9-44D2-98E5-3DF4A23F4C8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87F6446-B29C-494C-BC03-6E763EE97A1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6FFE3-44C9-44D2-98E5-3DF4A23F4C8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6FFE3-44C9-44D2-98E5-3DF4A23F4C8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6FFE3-44C9-44D2-98E5-3DF4A23F4C8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766FFE3-44C9-44D2-98E5-3DF4A23F4C8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6FFE3-44C9-44D2-98E5-3DF4A23F4C8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6FFE3-44C9-44D2-98E5-3DF4A23F4C8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889121132"/>
      </p:ext>
    </p:extLst>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6FFE3-44C9-44D2-98E5-3DF4A23F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375E-330F-4C30-8461-BFAF4642AB13}" type="slidenum">
              <a:rPr lang="en-US" smtClean="0"/>
              <a:t>‹#›</a:t>
            </a:fld>
            <a:endParaRPr lang="en-US"/>
          </a:p>
        </p:txBody>
      </p:sp>
    </p:spTree>
  </p:cSld>
  <p:clrMapOvr>
    <a:masterClrMapping/>
  </p:clrMapOvr>
  <p:transition/>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CC3B4-DEFF-487F-9DCC-13709687A2C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CC3B4-DEFF-487F-9DCC-13709687A2C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CC3B4-DEFF-487F-9DCC-13709687A2C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16CC3B4-DEFF-487F-9DCC-13709687A2C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C3B4-DEFF-487F-9DCC-13709687A2C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1193926087"/>
      </p:ext>
    </p:extLst>
  </p:cSld>
  <p:clrMapOvr>
    <a:masterClrMapping/>
  </p:clrMapOvr>
  <p:transition/>
  <p:timing/>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C3B4-DEFF-487F-9DCC-13709687A2C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CC3B4-DEFF-487F-9DCC-13709687A2C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CC3B4-DEFF-487F-9DCC-13709687A2C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CC3B4-DEFF-487F-9DCC-13709687A2C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16CC3B4-DEFF-487F-9DCC-13709687A2C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2837826023"/>
      </p:ext>
    </p:extLst>
  </p:cSld>
  <p:clrMapOvr>
    <a:masterClrMapping/>
  </p:clrMapOvr>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C3B4-DEFF-487F-9DCC-13709687A2C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C3B4-DEFF-487F-9DCC-13709687A2C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CC3B4-DEFF-487F-9DCC-13709687A2C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C1056-0FA6-4D83-B8E0-7856D800ACF8}" type="slidenum">
              <a:rPr lang="en-US" smtClean="0"/>
              <a:t>‹#›</a:t>
            </a:fld>
            <a:endParaRPr lang="en-US"/>
          </a:p>
        </p:txBody>
      </p:sp>
    </p:spTree>
  </p:cSld>
  <p:clrMapOvr>
    <a:masterClrMapping/>
  </p:clrMapOvr>
  <p:transition/>
  <p:timing/>
</p:sldLayout>
</file>

<file path=ppt/slideLayouts/slideLayout1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9F8D6A-BBE0-49A7-BF29-43FBFF552CA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9F8D6A-BBE0-49A7-BF29-43FBFF552CA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9F8D6A-BBE0-49A7-BF29-43FBFF552CA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BA178-285B-4181-9F5F-4A725D09214A}" type="datetimeFigureOut">
              <a:rPr lang="en-US" smtClean="0"/>
              <a:t>21-Apr-22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707651286"/>
      </p:ext>
    </p:extLst>
  </p:cSld>
  <p:clrMapOvr>
    <a:masterClrMapping/>
  </p:clrMapOvr>
  <p:transition/>
  <p:timing/>
</p:sldLayout>
</file>

<file path=ppt/slideLayouts/slideLayout1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D9F8D6A-BBE0-49A7-BF29-43FBFF552CA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F8D6A-BBE0-49A7-BF29-43FBFF552CA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F8D6A-BBE0-49A7-BF29-43FBFF552CA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9F8D6A-BBE0-49A7-BF29-43FBFF552CA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9F8D6A-BBE0-49A7-BF29-43FBFF552CA2}"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BA178-285B-4181-9F5F-4A725D09214A}" type="datetimeFigureOut">
              <a:rPr lang="en-US" smtClean="0"/>
              <a:t>21-Apr-22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1437064500"/>
      </p:ext>
    </p:extLst>
  </p:cSld>
  <p:clrMapOvr>
    <a:masterClrMapping/>
  </p:clrMapOvr>
  <p:transition/>
  <p:timing/>
</p:sldLayout>
</file>

<file path=ppt/slideLayouts/slideLayout1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9F8D6A-BBE0-49A7-BF29-43FBFF552CA2}"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D9F8D6A-BBE0-49A7-BF29-43FBFF552CA2}"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F8D6A-BBE0-49A7-BF29-43FBFF552CA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F8D6A-BBE0-49A7-BF29-43FBFF552CA2}"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8D6A-BBE0-49A7-BF29-43FBFF552CA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CBE21-41ED-4240-93C1-6F4AF45BF84C}" type="slidenum">
              <a:rPr lang="en-US" smtClean="0"/>
              <a:t>‹#›</a:t>
            </a:fld>
            <a:endParaRPr lang="en-US"/>
          </a:p>
        </p:txBody>
      </p:sp>
    </p:spTree>
  </p:cSld>
  <p:clrMapOvr>
    <a:masterClrMapping/>
  </p:clrMapOvr>
  <p:transition/>
  <p:timing/>
</p:sldLayout>
</file>

<file path=ppt/slideLayouts/slideLayout1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5CD98-114E-4593-9C39-AC948E73F9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BA178-285B-4181-9F5F-4A725D09214A}" type="datetimeFigureOut">
              <a:rPr lang="en-US" smtClean="0"/>
              <a:t>21-Apr-22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866952763"/>
      </p:ext>
    </p:extLst>
  </p:cSld>
  <p:clrMapOvr>
    <a:masterClrMapping/>
  </p:clrMapOvr>
  <p:transition/>
  <p:timing/>
</p:sldLayout>
</file>

<file path=ppt/slideLayouts/slideLayout1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5CD98-114E-4593-9C39-AC948E73F9B6}"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5CD98-114E-4593-9C39-AC948E73F9B6}"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E585CD98-114E-4593-9C39-AC948E73F9B6}"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5CD98-114E-4593-9C39-AC948E73F9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5CD98-114E-4593-9C39-AC948E73F9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2FBA178-285B-4181-9F5F-4A725D09214A}" type="datetimeFigureOut">
              <a:rPr lang="en-US" smtClean="0"/>
              <a:t>21-Apr-22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202925169"/>
      </p:ext>
    </p:extLst>
  </p:cSld>
  <p:clrMapOvr>
    <a:masterClrMapping/>
  </p:clrMapOvr>
  <p:transition/>
  <p:timing/>
</p:sldLayout>
</file>

<file path=ppt/slideLayouts/slideLayout1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5CD98-114E-4593-9C39-AC948E73F9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5CD98-114E-4593-9C39-AC948E73F9B6}"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5CD98-114E-4593-9C39-AC948E73F9B6}"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E585CD98-114E-4593-9C39-AC948E73F9B6}"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5CD98-114E-4593-9C39-AC948E73F9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5CD98-114E-4593-9C39-AC948E73F9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5CD98-114E-4593-9C39-AC948E73F9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140F-4063-48BF-AA3F-0C243643DCB5}" type="slidenum">
              <a:rPr lang="en-US" smtClean="0"/>
              <a:t>‹#›</a:t>
            </a:fld>
            <a:endParaRPr lang="en-US"/>
          </a:p>
        </p:txBody>
      </p:sp>
    </p:spTree>
  </p:cSld>
  <p:clrMapOvr>
    <a:masterClrMapping/>
  </p:clrMapOvr>
  <p:transition/>
  <p:timing/>
</p:sldLayout>
</file>

<file path=ppt/slideLayouts/slideLayout1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BA178-285B-4181-9F5F-4A725D09214A}" type="datetimeFigureOut">
              <a:rPr lang="en-US" smtClean="0"/>
              <a:t>21-Apr-22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1554364384"/>
      </p:ext>
    </p:extLst>
  </p:cSld>
  <p:clrMapOvr>
    <a:masterClrMapping/>
  </p:clrMapOvr>
  <p:transition/>
  <p:timing/>
</p:sldLayout>
</file>

<file path=ppt/slideLayouts/slideLayout1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032B62-3F38-4C58-B173-D063A65CD4C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032B62-3F38-4C58-B173-D063A65CD4CB}"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032B62-3F38-4C58-B173-D063A65CD4CB}"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E6032B62-3F38-4C58-B173-D063A65CD4CB}"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32B62-3F38-4C58-B173-D063A65CD4C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32B62-3F38-4C58-B173-D063A65CD4C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1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626CB2A-3022-4607-BE76-CA7D998C162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BA178-285B-4181-9F5F-4A725D09214A}" type="datetimeFigureOut">
              <a:rPr lang="en-US" smtClean="0"/>
              <a:t>21-Apr-22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2204413161"/>
      </p:ext>
    </p:extLst>
  </p:cSld>
  <p:clrMapOvr>
    <a:masterClrMapping/>
  </p:clrMapOvr>
  <p:transition/>
  <p:timing/>
</p:sldLayout>
</file>

<file path=ppt/slideLayouts/slideLayout2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032B62-3F38-4C58-B173-D063A65CD4C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032B62-3F38-4C58-B173-D063A65CD4CB}"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032B62-3F38-4C58-B173-D063A65CD4CB}"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E6032B62-3F38-4C58-B173-D063A65CD4CB}"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32B62-3F38-4C58-B173-D063A65CD4C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32B62-3F38-4C58-B173-D063A65CD4C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32B62-3F38-4C58-B173-D063A65CD4C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26772-4DC3-4904-9914-E18CA17DBD0A}" type="slidenum">
              <a:rPr lang="en-US" smtClean="0"/>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4148160869"/>
      </p:ext>
    </p:extLst>
  </p:cSld>
  <p:clrMapOvr>
    <a:masterClrMapping/>
  </p:clrMapOvr>
  <p:transition/>
  <p:timing/>
</p:sldLayout>
</file>

<file path=ppt/slideLayouts/slideLayout2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77CA721-7934-40D6-B727-2FAFAB57BFD9}" type="datetimeFigureOut">
              <a:rPr lang="en-US" smtClean="0"/>
              <a:t>5/5/2022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A74CFA-A637-4C99-B002-12CA27D2330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7CA721-7934-40D6-B727-2FAFAB57BFD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7CA721-7934-40D6-B727-2FAFAB57BFD9}"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7CA721-7934-40D6-B727-2FAFAB57BFD9}"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977CA721-7934-40D6-B727-2FAFAB57BFD9}"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74CFA-A637-4C99-B002-12CA27D2330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7CA721-7934-40D6-B727-2FAFAB57BFD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7CA721-7934-40D6-B727-2FAFAB57BFD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74CFA-A637-4C99-B002-12CA27D2330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2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241956584"/>
      </p:ext>
    </p:extLst>
  </p:cSld>
  <p:clrMapOvr>
    <a:masterClrMapping/>
  </p:clrMapOvr>
  <p:transition/>
  <p:timing/>
</p:sldLayout>
</file>

<file path=ppt/slideLayouts/slideLayout2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77CA721-7934-40D6-B727-2FAFAB57BFD9}" type="datetimeFigureOut">
              <a:rPr lang="en-US" smtClean="0"/>
              <a:t>5/5/2022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A74CFA-A637-4C99-B002-12CA27D2330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7CA721-7934-40D6-B727-2FAFAB57BFD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7CA721-7934-40D6-B727-2FAFAB57BFD9}"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7CA721-7934-40D6-B727-2FAFAB57BFD9}"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977CA721-7934-40D6-B727-2FAFAB57BFD9}"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74CFA-A637-4C99-B002-12CA27D2330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7CA721-7934-40D6-B727-2FAFAB57BFD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7CA721-7934-40D6-B727-2FAFAB57BFD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74CFA-A637-4C99-B002-12CA27D2330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889121132"/>
      </p:ext>
    </p:extLst>
  </p:cSld>
  <p:clrMapOvr>
    <a:masterClrMapping/>
  </p:clrMapOvr>
  <p:transition/>
  <p:timing/>
</p:sldLayout>
</file>

<file path=ppt/slideLayouts/slideLayout2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CA721-7934-40D6-B727-2FAFAB57BFD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74CFA-A637-4C99-B002-12CA27D23309}" type="slidenum">
              <a:rPr lang="en-US" smtClean="0"/>
              <a:t>‹#›</a:t>
            </a:fld>
            <a:endParaRPr lang="en-US"/>
          </a:p>
        </p:txBody>
      </p:sp>
    </p:spTree>
  </p:cSld>
  <p:clrMapOvr>
    <a:masterClrMapping/>
  </p:clrMapOvr>
  <p:transition/>
  <p:timing/>
</p:sldLayout>
</file>

<file path=ppt/slideLayouts/slideLayout2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07721B-EDC6-4F38-8031-D7AA9A7E593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07721B-EDC6-4F38-8031-D7AA9A7E593B}"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07721B-EDC6-4F38-8031-D7AA9A7E593B}"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A507721B-EDC6-4F38-8031-D7AA9A7E593B}"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7721B-EDC6-4F38-8031-D7AA9A7E593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1193926087"/>
      </p:ext>
    </p:extLst>
  </p:cSld>
  <p:clrMapOvr>
    <a:masterClrMapping/>
  </p:clrMapOvr>
  <p:transition/>
  <p:timing/>
</p:sldLayout>
</file>

<file path=ppt/slideLayouts/slideLayout2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7721B-EDC6-4F38-8031-D7AA9A7E593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07721B-EDC6-4F38-8031-D7AA9A7E593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07721B-EDC6-4F38-8031-D7AA9A7E593B}"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07721B-EDC6-4F38-8031-D7AA9A7E593B}"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A507721B-EDC6-4F38-8031-D7AA9A7E593B}"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2837826023"/>
      </p:ext>
    </p:extLst>
  </p:cSld>
  <p:clrMapOvr>
    <a:masterClrMapping/>
  </p:clrMapOvr>
  <p:transition/>
  <p:timing/>
</p:sldLayout>
</file>

<file path=ppt/slideLayouts/slideLayout2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7721B-EDC6-4F38-8031-D7AA9A7E593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7721B-EDC6-4F38-8031-D7AA9A7E593B}"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7721B-EDC6-4F38-8031-D7AA9A7E593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7CABF-5EA5-4015-8864-A9E6BA3271C4}" type="slidenum">
              <a:rPr lang="en-US" smtClean="0"/>
              <a:t>‹#›</a:t>
            </a:fld>
            <a:endParaRPr lang="en-US"/>
          </a:p>
        </p:txBody>
      </p:sp>
    </p:spTree>
  </p:cSld>
  <p:clrMapOvr>
    <a:masterClrMapping/>
  </p:clrMapOvr>
  <p:transition/>
  <p:timing/>
</p:sldLayout>
</file>

<file path=ppt/slideLayouts/slideLayout2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B7EAF3BE-6D54-473C-AE99-D26614716D93}" type="datetimeFigureOut">
              <a:rPr lang="en-US" smtClean="0"/>
              <a:t>5/6/2022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86E7B2-F8D4-43D3-8E31-4BBA66B2735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EAF3BE-6D54-473C-AE99-D26614716D93}"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EAF3BE-6D54-473C-AE99-D26614716D93}"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EAF3BE-6D54-473C-AE99-D26614716D93}"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BA178-285B-4181-9F5F-4A725D09214A}" type="datetimeFigureOut">
              <a:rPr lang="en-US" smtClean="0"/>
              <a:t>21-Apr-22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707651286"/>
      </p:ext>
    </p:extLst>
  </p:cSld>
  <p:clrMapOvr>
    <a:masterClrMapping/>
  </p:clrMapOvr>
  <p:transition/>
  <p:timing/>
</p:sldLayout>
</file>

<file path=ppt/slideLayouts/slideLayout2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B7EAF3BE-6D54-473C-AE99-D26614716D93}"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86E7B2-F8D4-43D3-8E31-4BBA66B2735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EAF3BE-6D54-473C-AE99-D26614716D93}"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EAF3BE-6D54-473C-AE99-D26614716D93}"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6E7B2-F8D4-43D3-8E31-4BBA66B2735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2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B7EAF3BE-6D54-473C-AE99-D26614716D93}" type="datetimeFigureOut">
              <a:rPr lang="en-US" smtClean="0"/>
              <a:t>5/6/2022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86E7B2-F8D4-43D3-8E31-4BBA66B2735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EAF3BE-6D54-473C-AE99-D26614716D93}"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EAF3BE-6D54-473C-AE99-D26614716D93}"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BA178-285B-4181-9F5F-4A725D09214A}" type="datetimeFigureOut">
              <a:rPr lang="en-US" smtClean="0"/>
              <a:t>21-Apr-22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1437064500"/>
      </p:ext>
    </p:extLst>
  </p:cSld>
  <p:clrMapOvr>
    <a:masterClrMapping/>
  </p:clrMapOvr>
  <p:transition/>
  <p:timing/>
</p:sldLayout>
</file>

<file path=ppt/slideLayouts/slideLayout2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EAF3BE-6D54-473C-AE99-D26614716D93}"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B7EAF3BE-6D54-473C-AE99-D26614716D93}"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86E7B2-F8D4-43D3-8E31-4BBA66B2735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EAF3BE-6D54-473C-AE99-D26614716D93}"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EAF3BE-6D54-473C-AE99-D26614716D93}"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6E7B2-F8D4-43D3-8E31-4BBA66B2735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2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AF3BE-6D54-473C-AE99-D26614716D93}"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6E7B2-F8D4-43D3-8E31-4BBA66B27351}" type="slidenum">
              <a:rPr lang="en-US" smtClean="0"/>
              <a:t>‹#›</a:t>
            </a:fld>
            <a:endParaRPr lang="en-US"/>
          </a:p>
        </p:txBody>
      </p:sp>
    </p:spTree>
  </p:cSld>
  <p:clrMapOvr>
    <a:masterClrMapping/>
  </p:clrMapOvr>
  <p:transition/>
  <p:timing/>
</p:sldLayout>
</file>

<file path=ppt/slideLayouts/slideLayout2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23049178-08A6-4221-8CF2-4916C58F8418}" type="datetimeFigureOut">
              <a:rPr lang="en-US" smtClean="0"/>
              <a:t>5/6/2022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6435A93-644C-4044-A665-75F64D6A8E3E}" type="slidenum">
              <a:rPr lang="en-US" smtClean="0"/>
              <a:t>‹#›</a:t>
            </a:fld>
            <a:endParaRPr lang="en-US"/>
          </a:p>
        </p:txBody>
      </p:sp>
    </p:spTree>
  </p:cSld>
  <p:clrMapOvr>
    <a:masterClrMapping/>
  </p:clrMapOvr>
  <p:transition/>
  <p:timing/>
</p:sldLayout>
</file>

<file path=ppt/slideLayouts/slideLayout2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timing/>
</p:sldLayout>
</file>

<file path=ppt/slideLayouts/slideLayout2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2">
        <a:schemeClr val="bg1"/>
      </p:bgRef>
    </p:bg>
    <p:spTree>
      <p:nvGrpSpPr>
        <p:cNvPr id="1" name=""/>
        <p:cNvGrpSpPr/>
        <p:nvPr/>
      </p:nvGrpSpPr>
      <p:grpSpPr>
        <a:xfrm>
          <a:off x="0" y="0"/>
          <a: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2">
        <a:schemeClr val="bg1"/>
      </p:bgRef>
    </p:bg>
    <p:spTree>
      <p:nvGrpSpPr>
        <p:cNvPr id="1" name=""/>
        <p:cNvGrpSpPr/>
        <p:nvPr/>
      </p:nvGrpSpPr>
      <p:grpSpPr>
        <a:xfrm>
          <a:off x="0" y="0"/>
          <a: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049178-08A6-4221-8CF2-4916C58F8418}"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5A93-644C-4044-A665-75F64D6A8E3E}"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BA178-285B-4181-9F5F-4A725D09214A}" type="datetimeFigureOut">
              <a:rPr lang="en-US" smtClean="0"/>
              <a:t>21-Apr-22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866952763"/>
      </p:ext>
    </p:extLst>
  </p:cSld>
  <p:clrMapOvr>
    <a:masterClrMapping/>
  </p:clrMapOvr>
  <p:transition/>
  <p:timing/>
</p:sldLayout>
</file>

<file path=ppt/slideLayouts/slideLayout2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3">
        <a:schemeClr val="bg1"/>
      </p:bgRef>
    </p:bg>
    <p:spTree>
      <p:nvGrpSpPr>
        <p:cNvPr id="1" name=""/>
        <p:cNvGrpSpPr/>
        <p:nvPr/>
      </p:nvGrpSpPr>
      <p:grpSpPr>
        <a:xfrm>
          <a:off x="0" y="0"/>
          <a: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049178-08A6-4221-8CF2-4916C58F8418}"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5A93-644C-4044-A665-75F64D6A8E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bg>
      <p:bgRef idx="1002">
        <a:schemeClr val="bg1"/>
      </p:bgRef>
    </p:bg>
    <p:spTree>
      <p:nvGrpSpPr>
        <p:cNvPr id="1" name=""/>
        <p:cNvGrpSpPr/>
        <p:nvPr/>
      </p:nvGrpSpPr>
      <p:grpSpPr>
        <a:xfrm>
          <a:off x="0" y="0"/>
          <a:ext cx="0" cy="0"/>
        </a:xfrm>
      </p:grpSpPr>
      <p:sp>
        <p:nvSpPr>
          <p:cNvPr id="3" name="Date Placeholder 2"/>
          <p:cNvSpPr>
            <a:spLocks noGrp="1"/>
          </p:cNvSpPr>
          <p:nvPr>
            <p:ph type="dt" sz="half" idx="10"/>
          </p:nvPr>
        </p:nvSpPr>
        <p:spPr/>
        <p:txBody>
          <a:bodyPr/>
          <a:lstStyle/>
          <a:p>
            <a:fld id="{23049178-08A6-4221-8CF2-4916C58F8418}"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5A93-644C-4044-A665-75F64D6A8E3E}"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23049178-08A6-4221-8CF2-4916C58F8418}"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5A93-644C-4044-A665-75F64D6A8E3E}" type="slidenum">
              <a:rPr lang="en-US" smtClean="0"/>
              <a:t>‹#›</a:t>
            </a:fld>
            <a:endParaRPr lang="en-US"/>
          </a:p>
        </p:txBody>
      </p:sp>
    </p:spTree>
  </p:cSld>
  <p:clrMapOvr>
    <a:masterClrMapping/>
  </p:clrMapOvr>
  <p:transition/>
  <p:timing/>
</p:sldLayout>
</file>

<file path=ppt/slideLayouts/slideLayout2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3">
        <a:schemeClr val="bg1"/>
      </p:bgRef>
    </p:bg>
    <p:spTree>
      <p:nvGrpSpPr>
        <p:cNvPr id="1" name=""/>
        <p:cNvGrpSpPr/>
        <p:nvPr/>
      </p:nvGrpSpPr>
      <p:grpSpPr>
        <a:xfrm>
          <a:off x="0" y="0"/>
          <a: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3049178-08A6-4221-8CF2-4916C58F8418}"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5A93-644C-4044-A665-75F64D6A8E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bg>
      <p:bgRef idx="1002">
        <a:schemeClr val="bg1"/>
      </p:bgRef>
    </p:bg>
    <p:spTree>
      <p:nvGrpSpPr>
        <p:cNvPr id="1" name=""/>
        <p:cNvGrpSpPr/>
        <p:nvPr/>
      </p:nvGrpSpPr>
      <p:grpSpPr>
        <a:xfrm>
          <a:off x="0" y="0"/>
          <a: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lstStyle>
          <a:p>
            <a:fld id="{23049178-08A6-4221-8CF2-4916C58F8418}" type="datetimeFigureOut">
              <a:rPr lang="en-US" smtClean="0"/>
              <a:t>5/6/2022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6435A93-644C-4044-A665-75F64D6A8E3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ight Triangle 9"/>
          <p:cNvSpPr/>
          <p:nvPr/>
        </p:nvSpPr>
        <p:spPr bwMode="auto">
          <a:xfrm>
            <a:off x="-6042" y="5791253"/>
            <a:ext cx="3402314" cy="1080868"/>
          </a:xfrm>
          <a:prstGeom prst="rtTriangle">
            <a:avLst/>
          </a:prstGeom>
          <a:blipFill>
            <a:blip r:embed="rId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Tree>
  </p:cSld>
  <p:clrMapOvr>
    <a:masterClrMapping/>
  </p:clrMapOvr>
  <p:transition/>
  <p:timing/>
</p:sldLayout>
</file>

<file path=ppt/slideLayouts/slideLayout2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Tree>
  </p:cSld>
  <p:clrMapOvr>
    <a:masterClrMapping/>
  </p:clrMapOvr>
  <p:transition/>
  <p:timing/>
</p:sldLayout>
</file>

<file path=ppt/slideLayouts/slideLayout2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23049178-08A6-4221-8CF2-4916C58F8418}" type="datetimeFigureOut">
              <a:rPr lang="en-US" smtClean="0"/>
              <a:t>5/6/2022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6435A93-644C-4044-A665-75F64D6A8E3E}" type="slidenum">
              <a:rPr lang="en-US" smtClean="0"/>
              <a:t>‹#›</a:t>
            </a:fld>
            <a:endParaRPr lang="en-US"/>
          </a:p>
        </p:txBody>
      </p:sp>
    </p:spTree>
  </p:cSld>
  <p:clrMapOvr>
    <a:masterClrMapping/>
  </p:clrMapOvr>
  <p:transition/>
  <p:timing/>
</p:sldLayout>
</file>

<file path=ppt/slideLayouts/slideLayout2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timing/>
</p:sldLayout>
</file>

<file path=ppt/slideLayouts/slideLayout2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2">
        <a:schemeClr val="bg1"/>
      </p:bgRef>
    </p:bg>
    <p:spTree>
      <p:nvGrpSpPr>
        <p:cNvPr id="1" name=""/>
        <p:cNvGrpSpPr/>
        <p:nvPr/>
      </p:nvGrpSpPr>
      <p:grpSpPr>
        <a:xfrm>
          <a:off x="0" y="0"/>
          <a: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2FBA178-285B-4181-9F5F-4A725D09214A}" type="datetimeFigureOut">
              <a:rPr lang="en-US" smtClean="0"/>
              <a:t>21-Apr-22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202925169"/>
      </p:ext>
    </p:extLst>
  </p:cSld>
  <p:clrMapOvr>
    <a:masterClrMapping/>
  </p:clrMapOvr>
  <p:transition/>
  <p:timing/>
</p:sldLayout>
</file>

<file path=ppt/slideLayouts/slideLayout2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2">
        <a:schemeClr val="bg1"/>
      </p:bgRef>
    </p:bg>
    <p:spTree>
      <p:nvGrpSpPr>
        <p:cNvPr id="1" name=""/>
        <p:cNvGrpSpPr/>
        <p:nvPr/>
      </p:nvGrpSpPr>
      <p:grpSpPr>
        <a:xfrm>
          <a:off x="0" y="0"/>
          <a: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049178-08A6-4221-8CF2-4916C58F8418}"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5A93-644C-4044-A665-75F64D6A8E3E}"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3">
        <a:schemeClr val="bg1"/>
      </p:bgRef>
    </p:bg>
    <p:spTree>
      <p:nvGrpSpPr>
        <p:cNvPr id="1" name=""/>
        <p:cNvGrpSpPr/>
        <p:nvPr/>
      </p:nvGrpSpPr>
      <p:grpSpPr>
        <a:xfrm>
          <a:off x="0" y="0"/>
          <a: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049178-08A6-4221-8CF2-4916C58F8418}"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5A93-644C-4044-A665-75F64D6A8E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bg>
      <p:bgRef idx="1002">
        <a:schemeClr val="bg1"/>
      </p:bgRef>
    </p:bg>
    <p:spTree>
      <p:nvGrpSpPr>
        <p:cNvPr id="1" name=""/>
        <p:cNvGrpSpPr/>
        <p:nvPr/>
      </p:nvGrpSpPr>
      <p:grpSpPr>
        <a:xfrm>
          <a:off x="0" y="0"/>
          <a:ext cx="0" cy="0"/>
        </a:xfrm>
      </p:grpSpPr>
      <p:sp>
        <p:nvSpPr>
          <p:cNvPr id="3" name="Date Placeholder 2"/>
          <p:cNvSpPr>
            <a:spLocks noGrp="1"/>
          </p:cNvSpPr>
          <p:nvPr>
            <p:ph type="dt" sz="half" idx="10"/>
          </p:nvPr>
        </p:nvSpPr>
        <p:spPr/>
        <p:txBody>
          <a:bodyPr/>
          <a:lstStyle/>
          <a:p>
            <a:fld id="{23049178-08A6-4221-8CF2-4916C58F8418}"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5A93-644C-4044-A665-75F64D6A8E3E}"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23049178-08A6-4221-8CF2-4916C58F8418}"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5A93-644C-4044-A665-75F64D6A8E3E}" type="slidenum">
              <a:rPr lang="en-US" smtClean="0"/>
              <a:t>‹#›</a:t>
            </a:fld>
            <a:endParaRPr lang="en-US"/>
          </a:p>
        </p:txBody>
      </p:sp>
    </p:spTree>
  </p:cSld>
  <p:clrMapOvr>
    <a:masterClrMapping/>
  </p:clrMapOvr>
  <p:transition/>
  <p:timing/>
</p:sldLayout>
</file>

<file path=ppt/slideLayouts/slideLayout2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3">
        <a:schemeClr val="bg1"/>
      </p:bgRef>
    </p:bg>
    <p:spTree>
      <p:nvGrpSpPr>
        <p:cNvPr id="1" name=""/>
        <p:cNvGrpSpPr/>
        <p:nvPr/>
      </p:nvGrpSpPr>
      <p:grpSpPr>
        <a:xfrm>
          <a:off x="0" y="0"/>
          <a: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3049178-08A6-4221-8CF2-4916C58F8418}"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5A93-644C-4044-A665-75F64D6A8E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bg>
      <p:bgRef idx="1002">
        <a:schemeClr val="bg1"/>
      </p:bgRef>
    </p:bg>
    <p:spTree>
      <p:nvGrpSpPr>
        <p:cNvPr id="1" name=""/>
        <p:cNvGrpSpPr/>
        <p:nvPr/>
      </p:nvGrpSpPr>
      <p:grpSpPr>
        <a:xfrm>
          <a:off x="0" y="0"/>
          <a: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lstStyle>
          <a:p>
            <a:fld id="{23049178-08A6-4221-8CF2-4916C58F8418}" type="datetimeFigureOut">
              <a:rPr lang="en-US" smtClean="0"/>
              <a:t>5/6/2022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6435A93-644C-4044-A665-75F64D6A8E3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ight Triangle 9"/>
          <p:cNvSpPr/>
          <p:nvPr/>
        </p:nvSpPr>
        <p:spPr bwMode="auto">
          <a:xfrm>
            <a:off x="-6042" y="5791253"/>
            <a:ext cx="3402314" cy="1080868"/>
          </a:xfrm>
          <a:prstGeom prst="rtTriangle">
            <a:avLst/>
          </a:prstGeom>
          <a:blipFill>
            <a:blip r:embed="rId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2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Tree>
  </p:cSld>
  <p:clrMapOvr>
    <a:masterClrMapping/>
  </p:clrMapOvr>
  <p:transition/>
  <p:timing/>
</p:sldLayout>
</file>

<file path=ppt/slideLayouts/slideLayout2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49178-08A6-4221-8CF2-4916C58F8418}"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5A93-644C-4044-A665-75F64D6A8E3E}" type="slidenum">
              <a:rPr lang="en-US" smtClean="0"/>
              <a:t>‹#›</a:t>
            </a:fld>
            <a:endParaRPr lang="en-US"/>
          </a:p>
        </p:txBody>
      </p:sp>
    </p:spTree>
  </p:cSld>
  <p:clrMapOvr>
    <a:masterClrMapping/>
  </p:clrMapOvr>
  <p:transition/>
  <p:timing/>
</p:sldLayout>
</file>

<file path=ppt/slideLayouts/slideLayout2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44EE1B19-27B6-4DCF-87FC-88770A786EBD}" type="datetimeFigureOut">
              <a:rPr lang="en-US" smtClean="0"/>
              <a:t>5/12/2022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12B3F7B-A6EC-45B1-9C6E-89D8C65FB0C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2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70D1669A-16C9-4C3D-B605-A364204B732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BA178-285B-4181-9F5F-4A725D09214A}" type="datetimeFigureOut">
              <a:rPr lang="en-US" smtClean="0"/>
              <a:t>21-Apr-22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1554364384"/>
      </p:ext>
    </p:extLst>
  </p:cSld>
  <p:clrMapOvr>
    <a:masterClrMapping/>
  </p:clrMapOvr>
  <p:transition/>
  <p:timing/>
</p:sldLayout>
</file>

<file path=ppt/slideLayouts/slideLayout3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EE1B19-27B6-4DCF-87FC-88770A786EBD}"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EE1B19-27B6-4DCF-87FC-88770A786EBD}"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EE1B19-27B6-4DCF-87FC-88770A786EBD}"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44EE1B19-27B6-4DCF-87FC-88770A786EBD}"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B3F7B-A6EC-45B1-9C6E-89D8C65FB0C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EE1B19-27B6-4DCF-87FC-88770A786EBD}"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EE1B19-27B6-4DCF-87FC-88770A786EBD}"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3F7B-A6EC-45B1-9C6E-89D8C65FB0C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44EE1B19-27B6-4DCF-87FC-88770A786EBD}" type="datetimeFigureOut">
              <a:rPr lang="en-US" smtClean="0"/>
              <a:t>5/12/2022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12B3F7B-A6EC-45B1-9C6E-89D8C65FB0C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BA178-285B-4181-9F5F-4A725D09214A}" type="datetimeFigureOut">
              <a:rPr lang="en-US" smtClean="0"/>
              <a:t>21-Apr-22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2204413161"/>
      </p:ext>
    </p:extLst>
  </p:cSld>
  <p:clrMapOvr>
    <a:masterClrMapping/>
  </p:clrMapOvr>
  <p:transition/>
  <p:timing/>
</p:sldLayout>
</file>

<file path=ppt/slideLayouts/slideLayout3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EE1B19-27B6-4DCF-87FC-88770A786EBD}"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EE1B19-27B6-4DCF-87FC-88770A786EBD}"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EE1B19-27B6-4DCF-87FC-88770A786EBD}"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44EE1B19-27B6-4DCF-87FC-88770A786EBD}"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B3F7B-A6EC-45B1-9C6E-89D8C65FB0C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EE1B19-27B6-4DCF-87FC-88770A786EBD}"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EE1B19-27B6-4DCF-87FC-88770A786EBD}"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3F7B-A6EC-45B1-9C6E-89D8C65FB0C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1B19-27B6-4DCF-87FC-88770A786EBD}"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3F7B-A6EC-45B1-9C6E-89D8C65FB0CD}" type="slidenum">
              <a:rPr lang="en-US" smtClean="0"/>
              <a:t>‹#›</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4148160869"/>
      </p:ext>
    </p:extLst>
  </p:cSld>
  <p:clrMapOvr>
    <a:masterClrMapping/>
  </p:clrMapOvr>
  <p:transition/>
  <p:timing/>
</p:sldLayout>
</file>

<file path=ppt/slideLayouts/slideLayout3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1"/>
      </p:bgRef>
    </p:bg>
    <p:spTree>
      <p:nvGrpSpPr>
        <p:cNvPr id="1" name=""/>
        <p:cNvGrpSpPr/>
        <p:nvPr/>
      </p:nvGrpSpPr>
      <p:grpSpPr>
        <a:xfrm>
          <a:off x="0" y="0"/>
          <a: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t>5/12/2022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t>5/12/2022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timing/>
</p:sldLayout>
</file>

<file path=ppt/slideLayouts/slideLayout3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t>5/12/2022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3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timing/>
</p:sldLayout>
</file>

<file path=ppt/slideLayouts/slideLayout3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t>5/12/2022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0A5DEC90-4FA2-4024-A7EC-370BD0E2CA9C}"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t>‹#›</a:t>
            </a:fld>
            <a:endParaRPr lang="en-US"/>
          </a:p>
        </p:txBody>
      </p:sp>
    </p:spTree>
  </p:cSld>
  <p:clrMapOvr>
    <a:masterClrMapping/>
  </p:clrMapOvr>
  <p:transition/>
  <p:timing/>
</p:sldLayout>
</file>

<file path=ppt/slideLayouts/slideLayout3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t>5/12/2022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t>5/12/2022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t>‹#›</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BA178-285B-4181-9F5F-4A725D09214A}" type="datetimeFigureOut">
              <a:rPr lang="en-US" smtClean="0"/>
              <a:t>21-Apr-22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7A39-272B-47AE-A7DD-9E321E8AB1A2}" type="slidenum">
              <a:rPr lang="en-US" smtClean="0"/>
              <a:t>‹#›</a:t>
            </a:fld>
            <a:endParaRPr lang="en-US"/>
          </a:p>
        </p:txBody>
      </p:sp>
    </p:spTree>
    <p:extLst>
      <p:ext uri="{BB962C8B-B14F-4D97-AF65-F5344CB8AC3E}">
        <p14:creationId xmlns:p14="http://schemas.microsoft.com/office/powerpoint/2010/main" val="3241956584"/>
      </p:ext>
    </p:extLst>
  </p:cSld>
  <p:clrMapOvr>
    <a:masterClrMapping/>
  </p:clrMapOvr>
  <p:transition/>
  <p:timing/>
</p:sldLayout>
</file>

<file path=ppt/slideLayouts/slideLayout3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t>‹#›</a:t>
            </a:fld>
            <a:endParaRPr lang="en-US"/>
          </a:p>
        </p:txBody>
      </p:sp>
    </p:spTree>
  </p:cSld>
  <p:clrMapOvr>
    <a:masterClrMapping/>
  </p:clrMapOvr>
  <p:transition/>
  <p:timing/>
</p:sldLayout>
</file>

<file path=ppt/slideLayouts/slideLayout3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1"/>
      </p:bgRef>
    </p:bg>
    <p:spTree>
      <p:nvGrpSpPr>
        <p:cNvPr id="1" name=""/>
        <p:cNvGrpSpPr/>
        <p:nvPr/>
      </p:nvGrpSpPr>
      <p:grpSpPr>
        <a:xfrm>
          <a:off x="0" y="0"/>
          <a: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t>5/12/2022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t>5/12/2022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timing/>
</p:sldLayout>
</file>

<file path=ppt/slideLayouts/slideLayout3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t>5/12/2022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3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timing/>
</p:sldLayout>
</file>

<file path=ppt/slideLayouts/slideLayout3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t>5/12/2022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0A5DEC90-4FA2-4024-A7EC-370BD0E2CA9C}"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t>‹#›</a:t>
            </a:fld>
            <a:endParaRPr lang="en-US"/>
          </a:p>
        </p:txBody>
      </p:sp>
    </p:spTree>
  </p:cSld>
  <p:clrMapOvr>
    <a:masterClrMapping/>
  </p:clrMapOvr>
  <p:transition/>
  <p:timing/>
</p:sldLayout>
</file>

<file path=ppt/slideLayouts/slideLayout3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t>5/12/2022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t>5/12/2022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3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t>‹#›</a:t>
            </a:fld>
            <a:endParaRPr lang="en-US"/>
          </a:p>
        </p:txBody>
      </p:sp>
    </p:spTree>
  </p:cSld>
  <p:clrMapOvr>
    <a:masterClrMapping/>
  </p:clrMapOvr>
  <p:transition/>
  <p:timing/>
</p:sldLayout>
</file>

<file path=ppt/slideLayouts/slideLayout3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t>‹#›</a:t>
            </a:fld>
            <a:endParaRPr lang="en-US"/>
          </a:p>
        </p:txBody>
      </p:sp>
    </p:spTree>
  </p:cSld>
  <p:clrMapOvr>
    <a:masterClrMapping/>
  </p:clrMapOvr>
  <p:transition/>
  <p:timing/>
</p:sldLayout>
</file>

<file path=ppt/slideLayouts/slideLayout3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588EDD16-8B9A-47B5-A03B-1B2D66F5C7A7}" type="datetimeFigureOut">
              <a:rPr lang="en-US" smtClean="0"/>
              <a:t>5/23/2022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22921AD-739C-4C40-B4B2-584CEC93B02C}"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8EDD16-8B9A-47B5-A03B-1B2D66F5C7A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8EDD16-8B9A-47B5-A03B-1B2D66F5C7A7}"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8EDD16-8B9A-47B5-A03B-1B2D66F5C7A7}"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588EDD16-8B9A-47B5-A03B-1B2D66F5C7A7}"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2921AD-739C-4C40-B4B2-584CEC93B02C}"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8EDD16-8B9A-47B5-A03B-1B2D66F5C7A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3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8EDD16-8B9A-47B5-A03B-1B2D66F5C7A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921AD-739C-4C40-B4B2-584CEC93B02C}"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588EDD16-8B9A-47B5-A03B-1B2D66F5C7A7}" type="datetimeFigureOut">
              <a:rPr lang="en-US" smtClean="0"/>
              <a:t>5/23/2022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22921AD-739C-4C40-B4B2-584CEC93B02C}"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ct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8EDD16-8B9A-47B5-A03B-1B2D66F5C7A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8EDD16-8B9A-47B5-A03B-1B2D66F5C7A7}"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8EDD16-8B9A-47B5-A03B-1B2D66F5C7A7}"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Date Placeholder 1"/>
          <p:cNvSpPr>
            <a:spLocks noGrp="1"/>
          </p:cNvSpPr>
          <p:nvPr>
            <p:ph type="dt" sz="half" idx="10"/>
          </p:nvPr>
        </p:nvSpPr>
        <p:spPr/>
        <p:txBody>
          <a:bodyPr/>
          <a:lstStyle/>
          <a:p>
            <a:fld id="{588EDD16-8B9A-47B5-A03B-1B2D66F5C7A7}"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2921AD-739C-4C40-B4B2-584CEC93B02C}"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3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ct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8EDD16-8B9A-47B5-A03B-1B2D66F5C7A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8EDD16-8B9A-47B5-A03B-1B2D66F5C7A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921AD-739C-4C40-B4B2-584CEC93B02C}"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a:p>
        </p:txBody>
      </p:sp>
      <p:sp>
        <p:nvSpPr>
          <p:cNvPr id="9" name="Flowchart: Process 8"/>
          <p:cNvSpPr/>
          <p:nvPr/>
        </p:nvSpPr>
        <p:spPr>
          <a:xfrm rot="19468672">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ct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EDD16-8B9A-47B5-A03B-1B2D66F5C7A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921AD-739C-4C40-B4B2-584CEC93B02C}" type="slidenum">
              <a:rPr lang="en-US" smtClean="0"/>
              <a:t>‹#›</a:t>
            </a:fld>
            <a:endParaRPr lang="en-US"/>
          </a:p>
        </p:txBody>
      </p:sp>
    </p:spTree>
  </p:cSld>
  <p:clrMapOvr>
    <a:masterClrMapping/>
  </p:clrMapOvr>
  <p:transition/>
  <p:timing/>
</p:sldLayout>
</file>

<file path=ppt/slideLayouts/slideLayout3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1"/>
      </p:bgRef>
    </p:bg>
    <p:spTree>
      <p:nvGrpSpPr>
        <p:cNvPr id="1" name=""/>
        <p:cNvGrpSpPr/>
        <p:nvPr/>
      </p:nvGrpSpPr>
      <p:grpSpPr>
        <a:xfrm>
          <a:off x="0" y="0"/>
          <a: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E7D3144-6BA6-4B5C-BEB7-3C0C6810AC76}" type="datetimeFigureOut">
              <a:rPr lang="en-US" smtClean="0"/>
              <a:t>5/23/2022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D8AC107-DD78-4709-A696-CADE0F691C0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E7D3144-6BA6-4B5C-BEB7-3C0C6810AC76}" type="datetimeFigureOut">
              <a:rPr lang="en-US" smtClean="0"/>
              <a:t>5/23/2022</a:t>
            </a:fld>
            <a:endParaRPr lang="en-US"/>
          </a:p>
        </p:txBody>
      </p:sp>
      <p:sp>
        <p:nvSpPr>
          <p:cNvPr id="9" name="Slide Number Placeholder 8"/>
          <p:cNvSpPr>
            <a:spLocks noGrp="1"/>
          </p:cNvSpPr>
          <p:nvPr>
            <p:ph type="sldNum" sz="quarter" idx="15"/>
          </p:nvPr>
        </p:nvSpPr>
        <p:spPr/>
        <p:txBody>
          <a:bodyPr rtlCol="0"/>
          <a:lstStyle/>
          <a:p>
            <a:fld id="{BD8AC107-DD78-4709-A696-CADE0F691C0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timing/>
</p:sldLayout>
</file>

<file path=ppt/slideLayouts/slideLayout3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E7D3144-6BA6-4B5C-BEB7-3C0C6810AC76}" type="datetimeFigureOut">
              <a:rPr lang="en-US" smtClean="0"/>
              <a:t>5/23/2022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D8AC107-DD78-4709-A696-CADE0F691C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3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7D3144-6BA6-4B5C-BEB7-3C0C6810AC7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C107-DD78-4709-A696-CADE0F691C0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timing/>
</p:sldLayout>
</file>

<file path=ppt/slideLayouts/slideLayout3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E7D3144-6BA6-4B5C-BEB7-3C0C6810AC76}"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C107-DD78-4709-A696-CADE0F691C0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E7D3144-6BA6-4B5C-BEB7-3C0C6810AC76}" type="datetimeFigureOut">
              <a:rPr lang="en-US" smtClean="0"/>
              <a:t>5/23/2022</a:t>
            </a:fld>
            <a:endParaRPr lang="en-US"/>
          </a:p>
        </p:txBody>
      </p:sp>
      <p:sp>
        <p:nvSpPr>
          <p:cNvPr id="7" name="Slide Number Placeholder 6"/>
          <p:cNvSpPr>
            <a:spLocks noGrp="1"/>
          </p:cNvSpPr>
          <p:nvPr>
            <p:ph type="sldNum" sz="quarter" idx="11"/>
          </p:nvPr>
        </p:nvSpPr>
        <p:spPr/>
        <p:txBody>
          <a:bodyPr rtlCol="0"/>
          <a:lstStyle/>
          <a:p>
            <a:fld id="{BD8AC107-DD78-4709-A696-CADE0F691C0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D8275-E886-4C79-B342-40235BEA998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3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E7D3144-6BA6-4B5C-BEB7-3C0C6810AC76}"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C107-DD78-4709-A696-CADE0F691C08}" type="slidenum">
              <a:rPr lang="en-US" smtClean="0"/>
              <a:t>‹#›</a:t>
            </a:fld>
            <a:endParaRPr lang="en-US"/>
          </a:p>
        </p:txBody>
      </p:sp>
    </p:spTree>
  </p:cSld>
  <p:clrMapOvr>
    <a:masterClrMapping/>
  </p:clrMapOvr>
  <p:transition/>
  <p:timing/>
</p:sldLayout>
</file>

<file path=ppt/slideLayouts/slideLayout3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E7D3144-6BA6-4B5C-BEB7-3C0C6810AC76}" type="datetimeFigureOut">
              <a:rPr lang="en-US" smtClean="0"/>
              <a:t>5/23/2022</a:t>
            </a:fld>
            <a:endParaRPr lang="en-US"/>
          </a:p>
        </p:txBody>
      </p:sp>
      <p:sp>
        <p:nvSpPr>
          <p:cNvPr id="22" name="Slide Number Placeholder 21"/>
          <p:cNvSpPr>
            <a:spLocks noGrp="1"/>
          </p:cNvSpPr>
          <p:nvPr>
            <p:ph type="sldNum" sz="quarter" idx="15"/>
          </p:nvPr>
        </p:nvSpPr>
        <p:spPr/>
        <p:txBody>
          <a:bodyPr rtlCol="0"/>
          <a:lstStyle/>
          <a:p>
            <a:fld id="{BD8AC107-DD78-4709-A696-CADE0F691C0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BE7D3144-6BA6-4B5C-BEB7-3C0C6810AC76}" type="datetimeFigureOut">
              <a:rPr lang="en-US" smtClean="0"/>
              <a:t>5/23/2022</a:t>
            </a:fld>
            <a:endParaRPr lang="en-US"/>
          </a:p>
        </p:txBody>
      </p:sp>
      <p:sp>
        <p:nvSpPr>
          <p:cNvPr id="18" name="Slide Number Placeholder 17"/>
          <p:cNvSpPr>
            <a:spLocks noGrp="1"/>
          </p:cNvSpPr>
          <p:nvPr>
            <p:ph type="sldNum" sz="quarter" idx="11"/>
          </p:nvPr>
        </p:nvSpPr>
        <p:spPr/>
        <p:txBody>
          <a:bodyPr rtlCol="0"/>
          <a:lstStyle/>
          <a:p>
            <a:fld id="{BD8AC107-DD78-4709-A696-CADE0F691C0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7D3144-6BA6-4B5C-BEB7-3C0C6810AC7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C107-DD78-4709-A696-CADE0F691C08}" type="slidenum">
              <a:rPr lang="en-US" smtClean="0"/>
              <a:t>‹#›</a:t>
            </a:fld>
            <a:endParaRPr lang="en-US"/>
          </a:p>
        </p:txBody>
      </p:sp>
    </p:spTree>
  </p:cSld>
  <p:clrMapOvr>
    <a:masterClrMapping/>
  </p:clrMapOvr>
  <p:transition/>
  <p:timing/>
</p:sldLayout>
</file>

<file path=ppt/slideLayouts/slideLayout3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7D3144-6BA6-4B5C-BEB7-3C0C6810AC7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C107-DD78-4709-A696-CADE0F691C08}" type="slidenum">
              <a:rPr lang="en-US" smtClean="0"/>
              <a:t>‹#›</a:t>
            </a:fld>
            <a:endParaRPr lang="en-US"/>
          </a:p>
        </p:txBody>
      </p:sp>
    </p:spTree>
  </p:cSld>
  <p:clrMapOvr>
    <a:masterClrMapping/>
  </p:clrMapOvr>
  <p:transition/>
  <p:timing/>
</p:sldLayout>
</file>

<file path=ppt/slideLayouts/slideLayout3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1"/>
      </p:bgRef>
    </p:bg>
    <p:spTree>
      <p:nvGrpSpPr>
        <p:cNvPr id="1" name=""/>
        <p:cNvGrpSpPr/>
        <p:nvPr/>
      </p:nvGrpSpPr>
      <p:grpSpPr>
        <a:xfrm>
          <a:off x="0" y="0"/>
          <a: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E7D3144-6BA6-4B5C-BEB7-3C0C6810AC76}" type="datetimeFigureOut">
              <a:rPr lang="en-US" smtClean="0"/>
              <a:t>5/23/2022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D8AC107-DD78-4709-A696-CADE0F691C0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E7D3144-6BA6-4B5C-BEB7-3C0C6810AC76}" type="datetimeFigureOut">
              <a:rPr lang="en-US" smtClean="0"/>
              <a:t>5/23/2022</a:t>
            </a:fld>
            <a:endParaRPr lang="en-US"/>
          </a:p>
        </p:txBody>
      </p:sp>
      <p:sp>
        <p:nvSpPr>
          <p:cNvPr id="9" name="Slide Number Placeholder 8"/>
          <p:cNvSpPr>
            <a:spLocks noGrp="1"/>
          </p:cNvSpPr>
          <p:nvPr>
            <p:ph type="sldNum" sz="quarter" idx="15"/>
          </p:nvPr>
        </p:nvSpPr>
        <p:spPr/>
        <p:txBody>
          <a:bodyPr rtlCol="0"/>
          <a:lstStyle/>
          <a:p>
            <a:fld id="{BD8AC107-DD78-4709-A696-CADE0F691C0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timing/>
</p:sldLayout>
</file>

<file path=ppt/slideLayouts/slideLayout3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E7D3144-6BA6-4B5C-BEB7-3C0C6810AC76}" type="datetimeFigureOut">
              <a:rPr lang="en-US" smtClean="0"/>
              <a:t>5/23/2022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D8AC107-DD78-4709-A696-CADE0F691C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3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7D3144-6BA6-4B5C-BEB7-3C0C6810AC7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C107-DD78-4709-A696-CADE0F691C0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timing/>
</p:sldLayout>
</file>

<file path=ppt/slideLayouts/slideLayout3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E7D3144-6BA6-4B5C-BEB7-3C0C6810AC76}"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C107-DD78-4709-A696-CADE0F691C0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9D8275-E886-4C79-B342-40235BEA9980}"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3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E7D3144-6BA6-4B5C-BEB7-3C0C6810AC76}" type="datetimeFigureOut">
              <a:rPr lang="en-US" smtClean="0"/>
              <a:t>5/23/2022</a:t>
            </a:fld>
            <a:endParaRPr lang="en-US"/>
          </a:p>
        </p:txBody>
      </p:sp>
      <p:sp>
        <p:nvSpPr>
          <p:cNvPr id="7" name="Slide Number Placeholder 6"/>
          <p:cNvSpPr>
            <a:spLocks noGrp="1"/>
          </p:cNvSpPr>
          <p:nvPr>
            <p:ph type="sldNum" sz="quarter" idx="11"/>
          </p:nvPr>
        </p:nvSpPr>
        <p:spPr/>
        <p:txBody>
          <a:bodyPr rtlCol="0"/>
          <a:lstStyle/>
          <a:p>
            <a:fld id="{BD8AC107-DD78-4709-A696-CADE0F691C0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E7D3144-6BA6-4B5C-BEB7-3C0C6810AC76}"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C107-DD78-4709-A696-CADE0F691C08}" type="slidenum">
              <a:rPr lang="en-US" smtClean="0"/>
              <a:t>‹#›</a:t>
            </a:fld>
            <a:endParaRPr lang="en-US"/>
          </a:p>
        </p:txBody>
      </p:sp>
    </p:spTree>
  </p:cSld>
  <p:clrMapOvr>
    <a:masterClrMapping/>
  </p:clrMapOvr>
  <p:transition/>
  <p:timing/>
</p:sldLayout>
</file>

<file path=ppt/slideLayouts/slideLayout3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E7D3144-6BA6-4B5C-BEB7-3C0C6810AC76}" type="datetimeFigureOut">
              <a:rPr lang="en-US" smtClean="0"/>
              <a:t>5/23/2022</a:t>
            </a:fld>
            <a:endParaRPr lang="en-US"/>
          </a:p>
        </p:txBody>
      </p:sp>
      <p:sp>
        <p:nvSpPr>
          <p:cNvPr id="22" name="Slide Number Placeholder 21"/>
          <p:cNvSpPr>
            <a:spLocks noGrp="1"/>
          </p:cNvSpPr>
          <p:nvPr>
            <p:ph type="sldNum" sz="quarter" idx="15"/>
          </p:nvPr>
        </p:nvSpPr>
        <p:spPr/>
        <p:txBody>
          <a:bodyPr rtlCol="0"/>
          <a:lstStyle/>
          <a:p>
            <a:fld id="{BD8AC107-DD78-4709-A696-CADE0F691C0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BE7D3144-6BA6-4B5C-BEB7-3C0C6810AC76}" type="datetimeFigureOut">
              <a:rPr lang="en-US" smtClean="0"/>
              <a:t>5/23/2022</a:t>
            </a:fld>
            <a:endParaRPr lang="en-US"/>
          </a:p>
        </p:txBody>
      </p:sp>
      <p:sp>
        <p:nvSpPr>
          <p:cNvPr id="18" name="Slide Number Placeholder 17"/>
          <p:cNvSpPr>
            <a:spLocks noGrp="1"/>
          </p:cNvSpPr>
          <p:nvPr>
            <p:ph type="sldNum" sz="quarter" idx="11"/>
          </p:nvPr>
        </p:nvSpPr>
        <p:spPr/>
        <p:txBody>
          <a:bodyPr rtlCol="0"/>
          <a:lstStyle/>
          <a:p>
            <a:fld id="{BD8AC107-DD78-4709-A696-CADE0F691C0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timing/>
</p:sldLayout>
</file>

<file path=ppt/slideLayouts/slideLayout3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7D3144-6BA6-4B5C-BEB7-3C0C6810AC7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C107-DD78-4709-A696-CADE0F691C08}" type="slidenum">
              <a:rPr lang="en-US" smtClean="0"/>
              <a:t>‹#›</a:t>
            </a:fld>
            <a:endParaRPr lang="en-US"/>
          </a:p>
        </p:txBody>
      </p:sp>
    </p:spTree>
  </p:cSld>
  <p:clrMapOvr>
    <a:masterClrMapping/>
  </p:clrMapOvr>
  <p:transition/>
  <p:timing/>
</p:sldLayout>
</file>

<file path=ppt/slideLayouts/slideLayout3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7D3144-6BA6-4B5C-BEB7-3C0C6810AC7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C107-DD78-4709-A696-CADE0F691C08}" type="slidenum">
              <a:rPr lang="en-US" smtClean="0"/>
              <a:t>‹#›</a:t>
            </a:fld>
            <a:endParaRPr lang="en-US"/>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9D8275-E886-4C79-B342-40235BEA9980}"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697C689E-77CB-4687-9AEE-710474D91A5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C79D8275-E886-4C79-B342-40235BEA9980}"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D8275-E886-4C79-B342-40235BEA998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D8275-E886-4C79-B342-40235BEA998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D8275-E886-4C79-B342-40235BEA998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9D8275-E886-4C79-B342-40235BEA9980}"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265E1FDB-D121-41EB-B5DD-A85E6F63A6E1}"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9D8275-E886-4C79-B342-40235BEA9980}"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C79D8275-E886-4C79-B342-40235BEA9980}"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D8275-E886-4C79-B342-40235BEA998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D8275-E886-4C79-B342-40235BEA998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D8275-E886-4C79-B342-40235BEA998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FD1E5-EE5F-419D-AF2F-4B3763783761}" type="slidenum">
              <a:rPr lang="en-US" smtClean="0"/>
              <a:t>‹#›</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A49283-F13A-42C9-80FB-AD5F9CD94C0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4DAAD25F-209D-4A24-A5D5-1354307CD86B}"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A49283-F13A-42C9-80FB-AD5F9CD94C00}"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A49283-F13A-42C9-80FB-AD5F9CD94C00}"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5A49283-F13A-42C9-80FB-AD5F9CD94C00}"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9283-F13A-42C9-80FB-AD5F9CD94C0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9283-F13A-42C9-80FB-AD5F9CD94C0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B916B28C-8224-4A46-887E-149391E53CC8}"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A49283-F13A-42C9-80FB-AD5F9CD94C0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A49283-F13A-42C9-80FB-AD5F9CD94C00}"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A49283-F13A-42C9-80FB-AD5F9CD94C00}"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5A49283-F13A-42C9-80FB-AD5F9CD94C00}"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9283-F13A-42C9-80FB-AD5F9CD94C0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9283-F13A-42C9-80FB-AD5F9CD94C00}"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49283-F13A-42C9-80FB-AD5F9CD94C00}"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23A74-8977-4405-8701-09432318B7D1}" type="slidenum">
              <a:rPr lang="en-US" smtClean="0"/>
              <a:t>‹#›</a:t>
            </a:fld>
            <a:endParaRPr lang="en-US"/>
          </a:p>
        </p:txBody>
      </p:sp>
    </p:spTree>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8B4FEE4-C9A7-4589-BE0B-2BFBFBF448C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31BEC-5FC7-4D03-BEC7-C1759C772A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31BEC-5FC7-4D03-BEC7-C1759C772AB6}"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31BEC-5FC7-4D03-BEC7-C1759C772AB6}"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31BEC-5FC7-4D03-BEC7-C1759C772AB6}"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31BEC-5FC7-4D03-BEC7-C1759C772A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31BEC-5FC7-4D03-BEC7-C1759C772A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3739DB4E-9D36-4DFF-AF14-AF8C8332399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31BEC-5FC7-4D03-BEC7-C1759C772A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31BEC-5FC7-4D03-BEC7-C1759C772AB6}"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31BEC-5FC7-4D03-BEC7-C1759C772AB6}"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31BEC-5FC7-4D03-BEC7-C1759C772AB6}"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31BEC-5FC7-4D03-BEC7-C1759C772A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31BEC-5FC7-4D03-BEC7-C1759C772AB6}"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31BEC-5FC7-4D03-BEC7-C1759C772AB6}"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BA78A-8275-440E-A908-FE2188EF4037}"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00.xml" /><Relationship Id="rId10" Type="http://schemas.openxmlformats.org/officeDocument/2006/relationships/slideLayout" Target="../slideLayouts/slideLayout109.xml" /><Relationship Id="rId11" Type="http://schemas.openxmlformats.org/officeDocument/2006/relationships/slideLayout" Target="../slideLayouts/slideLayout110.xml" /><Relationship Id="rId12" Type="http://schemas.openxmlformats.org/officeDocument/2006/relationships/theme" Target="../theme/theme10.xml" /><Relationship Id="rId2" Type="http://schemas.openxmlformats.org/officeDocument/2006/relationships/slideLayout" Target="../slideLayouts/slideLayout101.xml" /><Relationship Id="rId3" Type="http://schemas.openxmlformats.org/officeDocument/2006/relationships/slideLayout" Target="../slideLayouts/slideLayout102.xml" /><Relationship Id="rId4" Type="http://schemas.openxmlformats.org/officeDocument/2006/relationships/slideLayout" Target="../slideLayouts/slideLayout103.xml" /><Relationship Id="rId5" Type="http://schemas.openxmlformats.org/officeDocument/2006/relationships/slideLayout" Target="../slideLayouts/slideLayout104.xml" /><Relationship Id="rId6" Type="http://schemas.openxmlformats.org/officeDocument/2006/relationships/slideLayout" Target="../slideLayouts/slideLayout105.xml" /><Relationship Id="rId7" Type="http://schemas.openxmlformats.org/officeDocument/2006/relationships/slideLayout" Target="../slideLayouts/slideLayout106.xml" /><Relationship Id="rId8" Type="http://schemas.openxmlformats.org/officeDocument/2006/relationships/slideLayout" Target="../slideLayouts/slideLayout107.xml" /><Relationship Id="rId9" Type="http://schemas.openxmlformats.org/officeDocument/2006/relationships/slideLayout" Target="../slideLayouts/slideLayout108.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11.xml" /><Relationship Id="rId10" Type="http://schemas.openxmlformats.org/officeDocument/2006/relationships/slideLayout" Target="../slideLayouts/slideLayout120.xml" /><Relationship Id="rId11" Type="http://schemas.openxmlformats.org/officeDocument/2006/relationships/slideLayout" Target="../slideLayouts/slideLayout121.xml" /><Relationship Id="rId12" Type="http://schemas.openxmlformats.org/officeDocument/2006/relationships/theme" Target="../theme/theme11.xml" /><Relationship Id="rId2" Type="http://schemas.openxmlformats.org/officeDocument/2006/relationships/slideLayout" Target="../slideLayouts/slideLayout112.xml" /><Relationship Id="rId3" Type="http://schemas.openxmlformats.org/officeDocument/2006/relationships/slideLayout" Target="../slideLayouts/slideLayout113.xml" /><Relationship Id="rId4" Type="http://schemas.openxmlformats.org/officeDocument/2006/relationships/slideLayout" Target="../slideLayouts/slideLayout114.xml" /><Relationship Id="rId5" Type="http://schemas.openxmlformats.org/officeDocument/2006/relationships/slideLayout" Target="../slideLayouts/slideLayout115.xml" /><Relationship Id="rId6" Type="http://schemas.openxmlformats.org/officeDocument/2006/relationships/slideLayout" Target="../slideLayouts/slideLayout116.xml" /><Relationship Id="rId7" Type="http://schemas.openxmlformats.org/officeDocument/2006/relationships/slideLayout" Target="../slideLayouts/slideLayout117.xml" /><Relationship Id="rId8" Type="http://schemas.openxmlformats.org/officeDocument/2006/relationships/slideLayout" Target="../slideLayouts/slideLayout118.xml" /><Relationship Id="rId9" Type="http://schemas.openxmlformats.org/officeDocument/2006/relationships/slideLayout" Target="../slideLayouts/slideLayout119.xml" /></Relationships>
</file>

<file path=ppt/slideMasters/_rels/slideMaster12.xml.rels>&#65279;<?xml version="1.0" encoding="utf-8" standalone="yes"?><Relationships xmlns="http://schemas.openxmlformats.org/package/2006/relationships"><Relationship Id="rId1" Type="http://schemas.openxmlformats.org/officeDocument/2006/relationships/slideLayout" Target="../slideLayouts/slideLayout122.xml" /><Relationship Id="rId10" Type="http://schemas.openxmlformats.org/officeDocument/2006/relationships/slideLayout" Target="../slideLayouts/slideLayout131.xml" /><Relationship Id="rId11" Type="http://schemas.openxmlformats.org/officeDocument/2006/relationships/slideLayout" Target="../slideLayouts/slideLayout132.xml" /><Relationship Id="rId12" Type="http://schemas.openxmlformats.org/officeDocument/2006/relationships/theme" Target="../theme/theme12.xml" /><Relationship Id="rId2" Type="http://schemas.openxmlformats.org/officeDocument/2006/relationships/slideLayout" Target="../slideLayouts/slideLayout123.xml" /><Relationship Id="rId3" Type="http://schemas.openxmlformats.org/officeDocument/2006/relationships/slideLayout" Target="../slideLayouts/slideLayout124.xml" /><Relationship Id="rId4" Type="http://schemas.openxmlformats.org/officeDocument/2006/relationships/slideLayout" Target="../slideLayouts/slideLayout125.xml" /><Relationship Id="rId5" Type="http://schemas.openxmlformats.org/officeDocument/2006/relationships/slideLayout" Target="../slideLayouts/slideLayout126.xml" /><Relationship Id="rId6" Type="http://schemas.openxmlformats.org/officeDocument/2006/relationships/slideLayout" Target="../slideLayouts/slideLayout127.xml" /><Relationship Id="rId7" Type="http://schemas.openxmlformats.org/officeDocument/2006/relationships/slideLayout" Target="../slideLayouts/slideLayout128.xml" /><Relationship Id="rId8" Type="http://schemas.openxmlformats.org/officeDocument/2006/relationships/slideLayout" Target="../slideLayouts/slideLayout129.xml" /><Relationship Id="rId9" Type="http://schemas.openxmlformats.org/officeDocument/2006/relationships/slideLayout" Target="../slideLayouts/slideLayout130.xml" /></Relationships>
</file>

<file path=ppt/slideMasters/_rels/slideMaster13.xml.rels>&#65279;<?xml version="1.0" encoding="utf-8" standalone="yes"?><Relationships xmlns="http://schemas.openxmlformats.org/package/2006/relationships"><Relationship Id="rId1" Type="http://schemas.openxmlformats.org/officeDocument/2006/relationships/slideLayout" Target="../slideLayouts/slideLayout133.xml" /><Relationship Id="rId10" Type="http://schemas.openxmlformats.org/officeDocument/2006/relationships/slideLayout" Target="../slideLayouts/slideLayout142.xml" /><Relationship Id="rId11" Type="http://schemas.openxmlformats.org/officeDocument/2006/relationships/slideLayout" Target="../slideLayouts/slideLayout143.xml" /><Relationship Id="rId12" Type="http://schemas.openxmlformats.org/officeDocument/2006/relationships/theme" Target="../theme/theme13.xml" /><Relationship Id="rId2" Type="http://schemas.openxmlformats.org/officeDocument/2006/relationships/slideLayout" Target="../slideLayouts/slideLayout134.xml" /><Relationship Id="rId3" Type="http://schemas.openxmlformats.org/officeDocument/2006/relationships/slideLayout" Target="../slideLayouts/slideLayout135.xml" /><Relationship Id="rId4" Type="http://schemas.openxmlformats.org/officeDocument/2006/relationships/slideLayout" Target="../slideLayouts/slideLayout136.xml" /><Relationship Id="rId5" Type="http://schemas.openxmlformats.org/officeDocument/2006/relationships/slideLayout" Target="../slideLayouts/slideLayout137.xml" /><Relationship Id="rId6" Type="http://schemas.openxmlformats.org/officeDocument/2006/relationships/slideLayout" Target="../slideLayouts/slideLayout138.xml" /><Relationship Id="rId7" Type="http://schemas.openxmlformats.org/officeDocument/2006/relationships/slideLayout" Target="../slideLayouts/slideLayout139.xml" /><Relationship Id="rId8" Type="http://schemas.openxmlformats.org/officeDocument/2006/relationships/slideLayout" Target="../slideLayouts/slideLayout140.xml" /><Relationship Id="rId9" Type="http://schemas.openxmlformats.org/officeDocument/2006/relationships/slideLayout" Target="../slideLayouts/slideLayout141.xml" /></Relationships>
</file>

<file path=ppt/slideMasters/_rels/slideMaster14.xml.rels>&#65279;<?xml version="1.0" encoding="utf-8" standalone="yes"?><Relationships xmlns="http://schemas.openxmlformats.org/package/2006/relationships"><Relationship Id="rId1" Type="http://schemas.openxmlformats.org/officeDocument/2006/relationships/slideLayout" Target="../slideLayouts/slideLayout144.xml" /><Relationship Id="rId10" Type="http://schemas.openxmlformats.org/officeDocument/2006/relationships/slideLayout" Target="../slideLayouts/slideLayout153.xml" /><Relationship Id="rId11" Type="http://schemas.openxmlformats.org/officeDocument/2006/relationships/slideLayout" Target="../slideLayouts/slideLayout154.xml" /><Relationship Id="rId12" Type="http://schemas.openxmlformats.org/officeDocument/2006/relationships/theme" Target="../theme/theme14.xml" /><Relationship Id="rId2" Type="http://schemas.openxmlformats.org/officeDocument/2006/relationships/slideLayout" Target="../slideLayouts/slideLayout145.xml" /><Relationship Id="rId3" Type="http://schemas.openxmlformats.org/officeDocument/2006/relationships/slideLayout" Target="../slideLayouts/slideLayout146.xml" /><Relationship Id="rId4" Type="http://schemas.openxmlformats.org/officeDocument/2006/relationships/slideLayout" Target="../slideLayouts/slideLayout147.xml" /><Relationship Id="rId5" Type="http://schemas.openxmlformats.org/officeDocument/2006/relationships/slideLayout" Target="../slideLayouts/slideLayout148.xml" /><Relationship Id="rId6" Type="http://schemas.openxmlformats.org/officeDocument/2006/relationships/slideLayout" Target="../slideLayouts/slideLayout149.xml" /><Relationship Id="rId7" Type="http://schemas.openxmlformats.org/officeDocument/2006/relationships/slideLayout" Target="../slideLayouts/slideLayout150.xml" /><Relationship Id="rId8" Type="http://schemas.openxmlformats.org/officeDocument/2006/relationships/slideLayout" Target="../slideLayouts/slideLayout151.xml" /><Relationship Id="rId9" Type="http://schemas.openxmlformats.org/officeDocument/2006/relationships/slideLayout" Target="../slideLayouts/slideLayout152.xml" /></Relationships>
</file>

<file path=ppt/slideMasters/_rels/slideMaster15.xml.rels>&#65279;<?xml version="1.0" encoding="utf-8" standalone="yes"?><Relationships xmlns="http://schemas.openxmlformats.org/package/2006/relationships"><Relationship Id="rId1" Type="http://schemas.openxmlformats.org/officeDocument/2006/relationships/slideLayout" Target="../slideLayouts/slideLayout155.xml" /><Relationship Id="rId10" Type="http://schemas.openxmlformats.org/officeDocument/2006/relationships/slideLayout" Target="../slideLayouts/slideLayout164.xml" /><Relationship Id="rId11" Type="http://schemas.openxmlformats.org/officeDocument/2006/relationships/slideLayout" Target="../slideLayouts/slideLayout165.xml" /><Relationship Id="rId12" Type="http://schemas.openxmlformats.org/officeDocument/2006/relationships/theme" Target="../theme/theme15.xml" /><Relationship Id="rId2" Type="http://schemas.openxmlformats.org/officeDocument/2006/relationships/slideLayout" Target="../slideLayouts/slideLayout156.xml" /><Relationship Id="rId3" Type="http://schemas.openxmlformats.org/officeDocument/2006/relationships/slideLayout" Target="../slideLayouts/slideLayout157.xml" /><Relationship Id="rId4" Type="http://schemas.openxmlformats.org/officeDocument/2006/relationships/slideLayout" Target="../slideLayouts/slideLayout158.xml" /><Relationship Id="rId5" Type="http://schemas.openxmlformats.org/officeDocument/2006/relationships/slideLayout" Target="../slideLayouts/slideLayout159.xml" /><Relationship Id="rId6" Type="http://schemas.openxmlformats.org/officeDocument/2006/relationships/slideLayout" Target="../slideLayouts/slideLayout160.xml" /><Relationship Id="rId7" Type="http://schemas.openxmlformats.org/officeDocument/2006/relationships/slideLayout" Target="../slideLayouts/slideLayout161.xml" /><Relationship Id="rId8" Type="http://schemas.openxmlformats.org/officeDocument/2006/relationships/slideLayout" Target="../slideLayouts/slideLayout162.xml" /><Relationship Id="rId9" Type="http://schemas.openxmlformats.org/officeDocument/2006/relationships/slideLayout" Target="../slideLayouts/slideLayout163.xml" /></Relationships>
</file>

<file path=ppt/slideMasters/_rels/slideMaster16.xml.rels>&#65279;<?xml version="1.0" encoding="utf-8" standalone="yes"?><Relationships xmlns="http://schemas.openxmlformats.org/package/2006/relationships"><Relationship Id="rId1" Type="http://schemas.openxmlformats.org/officeDocument/2006/relationships/slideLayout" Target="../slideLayouts/slideLayout166.xml" /><Relationship Id="rId10" Type="http://schemas.openxmlformats.org/officeDocument/2006/relationships/slideLayout" Target="../slideLayouts/slideLayout175.xml" /><Relationship Id="rId11" Type="http://schemas.openxmlformats.org/officeDocument/2006/relationships/slideLayout" Target="../slideLayouts/slideLayout176.xml" /><Relationship Id="rId12" Type="http://schemas.openxmlformats.org/officeDocument/2006/relationships/theme" Target="../theme/theme16.xml" /><Relationship Id="rId2" Type="http://schemas.openxmlformats.org/officeDocument/2006/relationships/slideLayout" Target="../slideLayouts/slideLayout167.xml" /><Relationship Id="rId3" Type="http://schemas.openxmlformats.org/officeDocument/2006/relationships/slideLayout" Target="../slideLayouts/slideLayout168.xml" /><Relationship Id="rId4" Type="http://schemas.openxmlformats.org/officeDocument/2006/relationships/slideLayout" Target="../slideLayouts/slideLayout169.xml" /><Relationship Id="rId5" Type="http://schemas.openxmlformats.org/officeDocument/2006/relationships/slideLayout" Target="../slideLayouts/slideLayout170.xml" /><Relationship Id="rId6" Type="http://schemas.openxmlformats.org/officeDocument/2006/relationships/slideLayout" Target="../slideLayouts/slideLayout171.xml" /><Relationship Id="rId7" Type="http://schemas.openxmlformats.org/officeDocument/2006/relationships/slideLayout" Target="../slideLayouts/slideLayout172.xml" /><Relationship Id="rId8" Type="http://schemas.openxmlformats.org/officeDocument/2006/relationships/slideLayout" Target="../slideLayouts/slideLayout173.xml" /><Relationship Id="rId9" Type="http://schemas.openxmlformats.org/officeDocument/2006/relationships/slideLayout" Target="../slideLayouts/slideLayout174.xml" /></Relationships>
</file>

<file path=ppt/slideMasters/_rels/slideMaster17.xml.rels>&#65279;<?xml version="1.0" encoding="utf-8" standalone="yes"?><Relationships xmlns="http://schemas.openxmlformats.org/package/2006/relationships"><Relationship Id="rId1" Type="http://schemas.openxmlformats.org/officeDocument/2006/relationships/slideLayout" Target="../slideLayouts/slideLayout177.xml" /><Relationship Id="rId10" Type="http://schemas.openxmlformats.org/officeDocument/2006/relationships/slideLayout" Target="../slideLayouts/slideLayout186.xml" /><Relationship Id="rId11" Type="http://schemas.openxmlformats.org/officeDocument/2006/relationships/slideLayout" Target="../slideLayouts/slideLayout187.xml" /><Relationship Id="rId12" Type="http://schemas.openxmlformats.org/officeDocument/2006/relationships/theme" Target="../theme/theme17.xml" /><Relationship Id="rId2" Type="http://schemas.openxmlformats.org/officeDocument/2006/relationships/slideLayout" Target="../slideLayouts/slideLayout178.xml" /><Relationship Id="rId3" Type="http://schemas.openxmlformats.org/officeDocument/2006/relationships/slideLayout" Target="../slideLayouts/slideLayout179.xml" /><Relationship Id="rId4" Type="http://schemas.openxmlformats.org/officeDocument/2006/relationships/slideLayout" Target="../slideLayouts/slideLayout180.xml" /><Relationship Id="rId5" Type="http://schemas.openxmlformats.org/officeDocument/2006/relationships/slideLayout" Target="../slideLayouts/slideLayout181.xml" /><Relationship Id="rId6" Type="http://schemas.openxmlformats.org/officeDocument/2006/relationships/slideLayout" Target="../slideLayouts/slideLayout182.xml" /><Relationship Id="rId7" Type="http://schemas.openxmlformats.org/officeDocument/2006/relationships/slideLayout" Target="../slideLayouts/slideLayout183.xml" /><Relationship Id="rId8" Type="http://schemas.openxmlformats.org/officeDocument/2006/relationships/slideLayout" Target="../slideLayouts/slideLayout184.xml" /><Relationship Id="rId9" Type="http://schemas.openxmlformats.org/officeDocument/2006/relationships/slideLayout" Target="../slideLayouts/slideLayout185.xml" /></Relationships>
</file>

<file path=ppt/slideMasters/_rels/slideMaster18.xml.rels>&#65279;<?xml version="1.0" encoding="utf-8" standalone="yes"?><Relationships xmlns="http://schemas.openxmlformats.org/package/2006/relationships"><Relationship Id="rId1" Type="http://schemas.openxmlformats.org/officeDocument/2006/relationships/slideLayout" Target="../slideLayouts/slideLayout188.xml" /><Relationship Id="rId10" Type="http://schemas.openxmlformats.org/officeDocument/2006/relationships/slideLayout" Target="../slideLayouts/slideLayout197.xml" /><Relationship Id="rId11" Type="http://schemas.openxmlformats.org/officeDocument/2006/relationships/slideLayout" Target="../slideLayouts/slideLayout198.xml" /><Relationship Id="rId12" Type="http://schemas.openxmlformats.org/officeDocument/2006/relationships/theme" Target="../theme/theme18.xml" /><Relationship Id="rId2" Type="http://schemas.openxmlformats.org/officeDocument/2006/relationships/slideLayout" Target="../slideLayouts/slideLayout189.xml" /><Relationship Id="rId3" Type="http://schemas.openxmlformats.org/officeDocument/2006/relationships/slideLayout" Target="../slideLayouts/slideLayout190.xml" /><Relationship Id="rId4" Type="http://schemas.openxmlformats.org/officeDocument/2006/relationships/slideLayout" Target="../slideLayouts/slideLayout191.xml" /><Relationship Id="rId5" Type="http://schemas.openxmlformats.org/officeDocument/2006/relationships/slideLayout" Target="../slideLayouts/slideLayout192.xml" /><Relationship Id="rId6" Type="http://schemas.openxmlformats.org/officeDocument/2006/relationships/slideLayout" Target="../slideLayouts/slideLayout193.xml" /><Relationship Id="rId7" Type="http://schemas.openxmlformats.org/officeDocument/2006/relationships/slideLayout" Target="../slideLayouts/slideLayout194.xml" /><Relationship Id="rId8" Type="http://schemas.openxmlformats.org/officeDocument/2006/relationships/slideLayout" Target="../slideLayouts/slideLayout195.xml" /><Relationship Id="rId9" Type="http://schemas.openxmlformats.org/officeDocument/2006/relationships/slideLayout" Target="../slideLayouts/slideLayout196.xml" /></Relationships>
</file>

<file path=ppt/slideMasters/_rels/slideMaster19.xml.rels>&#65279;<?xml version="1.0" encoding="utf-8" standalone="yes"?><Relationships xmlns="http://schemas.openxmlformats.org/package/2006/relationships"><Relationship Id="rId1" Type="http://schemas.openxmlformats.org/officeDocument/2006/relationships/slideLayout" Target="../slideLayouts/slideLayout199.xml" /><Relationship Id="rId10" Type="http://schemas.openxmlformats.org/officeDocument/2006/relationships/slideLayout" Target="../slideLayouts/slideLayout208.xml" /><Relationship Id="rId11" Type="http://schemas.openxmlformats.org/officeDocument/2006/relationships/slideLayout" Target="../slideLayouts/slideLayout209.xml" /><Relationship Id="rId12" Type="http://schemas.openxmlformats.org/officeDocument/2006/relationships/theme" Target="../theme/theme19.xml" /><Relationship Id="rId2" Type="http://schemas.openxmlformats.org/officeDocument/2006/relationships/slideLayout" Target="../slideLayouts/slideLayout200.xml" /><Relationship Id="rId3" Type="http://schemas.openxmlformats.org/officeDocument/2006/relationships/slideLayout" Target="../slideLayouts/slideLayout201.xml" /><Relationship Id="rId4" Type="http://schemas.openxmlformats.org/officeDocument/2006/relationships/slideLayout" Target="../slideLayouts/slideLayout202.xml" /><Relationship Id="rId5" Type="http://schemas.openxmlformats.org/officeDocument/2006/relationships/slideLayout" Target="../slideLayouts/slideLayout203.xml" /><Relationship Id="rId6" Type="http://schemas.openxmlformats.org/officeDocument/2006/relationships/slideLayout" Target="../slideLayouts/slideLayout204.xml" /><Relationship Id="rId7" Type="http://schemas.openxmlformats.org/officeDocument/2006/relationships/slideLayout" Target="../slideLayouts/slideLayout205.xml" /><Relationship Id="rId8" Type="http://schemas.openxmlformats.org/officeDocument/2006/relationships/slideLayout" Target="../slideLayouts/slideLayout206.xml" /><Relationship Id="rId9" Type="http://schemas.openxmlformats.org/officeDocument/2006/relationships/slideLayout" Target="../slideLayouts/slideLayout207.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20.xml.rels>&#65279;<?xml version="1.0" encoding="utf-8" standalone="yes"?><Relationships xmlns="http://schemas.openxmlformats.org/package/2006/relationships"><Relationship Id="rId1" Type="http://schemas.openxmlformats.org/officeDocument/2006/relationships/slideLayout" Target="../slideLayouts/slideLayout210.xml" /><Relationship Id="rId10" Type="http://schemas.openxmlformats.org/officeDocument/2006/relationships/slideLayout" Target="../slideLayouts/slideLayout219.xml" /><Relationship Id="rId11" Type="http://schemas.openxmlformats.org/officeDocument/2006/relationships/slideLayout" Target="../slideLayouts/slideLayout220.xml" /><Relationship Id="rId12" Type="http://schemas.openxmlformats.org/officeDocument/2006/relationships/theme" Target="../theme/theme20.xml" /><Relationship Id="rId2" Type="http://schemas.openxmlformats.org/officeDocument/2006/relationships/slideLayout" Target="../slideLayouts/slideLayout211.xml" /><Relationship Id="rId3" Type="http://schemas.openxmlformats.org/officeDocument/2006/relationships/slideLayout" Target="../slideLayouts/slideLayout212.xml" /><Relationship Id="rId4" Type="http://schemas.openxmlformats.org/officeDocument/2006/relationships/slideLayout" Target="../slideLayouts/slideLayout213.xml" /><Relationship Id="rId5" Type="http://schemas.openxmlformats.org/officeDocument/2006/relationships/slideLayout" Target="../slideLayouts/slideLayout214.xml" /><Relationship Id="rId6" Type="http://schemas.openxmlformats.org/officeDocument/2006/relationships/slideLayout" Target="../slideLayouts/slideLayout215.xml" /><Relationship Id="rId7" Type="http://schemas.openxmlformats.org/officeDocument/2006/relationships/slideLayout" Target="../slideLayouts/slideLayout216.xml" /><Relationship Id="rId8" Type="http://schemas.openxmlformats.org/officeDocument/2006/relationships/slideLayout" Target="../slideLayouts/slideLayout217.xml" /><Relationship Id="rId9" Type="http://schemas.openxmlformats.org/officeDocument/2006/relationships/slideLayout" Target="../slideLayouts/slideLayout218.xml" /></Relationships>
</file>

<file path=ppt/slideMasters/_rels/slideMaster21.xml.rels>&#65279;<?xml version="1.0" encoding="utf-8" standalone="yes"?><Relationships xmlns="http://schemas.openxmlformats.org/package/2006/relationships"><Relationship Id="rId1" Type="http://schemas.openxmlformats.org/officeDocument/2006/relationships/slideLayout" Target="../slideLayouts/slideLayout221.xml" /><Relationship Id="rId10" Type="http://schemas.openxmlformats.org/officeDocument/2006/relationships/slideLayout" Target="../slideLayouts/slideLayout230.xml" /><Relationship Id="rId11" Type="http://schemas.openxmlformats.org/officeDocument/2006/relationships/slideLayout" Target="../slideLayouts/slideLayout231.xml" /><Relationship Id="rId12" Type="http://schemas.openxmlformats.org/officeDocument/2006/relationships/theme" Target="../theme/theme21.xml" /><Relationship Id="rId2" Type="http://schemas.openxmlformats.org/officeDocument/2006/relationships/slideLayout" Target="../slideLayouts/slideLayout222.xml" /><Relationship Id="rId3" Type="http://schemas.openxmlformats.org/officeDocument/2006/relationships/slideLayout" Target="../slideLayouts/slideLayout223.xml" /><Relationship Id="rId4" Type="http://schemas.openxmlformats.org/officeDocument/2006/relationships/slideLayout" Target="../slideLayouts/slideLayout224.xml" /><Relationship Id="rId5" Type="http://schemas.openxmlformats.org/officeDocument/2006/relationships/slideLayout" Target="../slideLayouts/slideLayout225.xml" /><Relationship Id="rId6" Type="http://schemas.openxmlformats.org/officeDocument/2006/relationships/slideLayout" Target="../slideLayouts/slideLayout226.xml" /><Relationship Id="rId7" Type="http://schemas.openxmlformats.org/officeDocument/2006/relationships/slideLayout" Target="../slideLayouts/slideLayout227.xml" /><Relationship Id="rId8" Type="http://schemas.openxmlformats.org/officeDocument/2006/relationships/slideLayout" Target="../slideLayouts/slideLayout228.xml" /><Relationship Id="rId9" Type="http://schemas.openxmlformats.org/officeDocument/2006/relationships/slideLayout" Target="../slideLayouts/slideLayout229.xml" /></Relationships>
</file>

<file path=ppt/slideMasters/_rels/slideMaster22.xml.rels>&#65279;<?xml version="1.0" encoding="utf-8" standalone="yes"?><Relationships xmlns="http://schemas.openxmlformats.org/package/2006/relationships"><Relationship Id="rId1" Type="http://schemas.openxmlformats.org/officeDocument/2006/relationships/slideLayout" Target="../slideLayouts/slideLayout232.xml" /><Relationship Id="rId10" Type="http://schemas.openxmlformats.org/officeDocument/2006/relationships/slideLayout" Target="../slideLayouts/slideLayout241.xml" /><Relationship Id="rId11" Type="http://schemas.openxmlformats.org/officeDocument/2006/relationships/slideLayout" Target="../slideLayouts/slideLayout242.xml" /><Relationship Id="rId12" Type="http://schemas.openxmlformats.org/officeDocument/2006/relationships/theme" Target="../theme/theme22.xml" /><Relationship Id="rId2" Type="http://schemas.openxmlformats.org/officeDocument/2006/relationships/slideLayout" Target="../slideLayouts/slideLayout233.xml" /><Relationship Id="rId3" Type="http://schemas.openxmlformats.org/officeDocument/2006/relationships/slideLayout" Target="../slideLayouts/slideLayout234.xml" /><Relationship Id="rId4" Type="http://schemas.openxmlformats.org/officeDocument/2006/relationships/slideLayout" Target="../slideLayouts/slideLayout235.xml" /><Relationship Id="rId5" Type="http://schemas.openxmlformats.org/officeDocument/2006/relationships/slideLayout" Target="../slideLayouts/slideLayout236.xml" /><Relationship Id="rId6" Type="http://schemas.openxmlformats.org/officeDocument/2006/relationships/slideLayout" Target="../slideLayouts/slideLayout237.xml" /><Relationship Id="rId7" Type="http://schemas.openxmlformats.org/officeDocument/2006/relationships/slideLayout" Target="../slideLayouts/slideLayout238.xml" /><Relationship Id="rId8" Type="http://schemas.openxmlformats.org/officeDocument/2006/relationships/slideLayout" Target="../slideLayouts/slideLayout239.xml" /><Relationship Id="rId9" Type="http://schemas.openxmlformats.org/officeDocument/2006/relationships/slideLayout" Target="../slideLayouts/slideLayout240.xml" /></Relationships>
</file>

<file path=ppt/slideMasters/_rels/slideMaster23.xml.rels>&#65279;<?xml version="1.0" encoding="utf-8" standalone="yes"?><Relationships xmlns="http://schemas.openxmlformats.org/package/2006/relationships"><Relationship Id="rId1" Type="http://schemas.openxmlformats.org/officeDocument/2006/relationships/slideLayout" Target="../slideLayouts/slideLayout243.xml" /><Relationship Id="rId10" Type="http://schemas.openxmlformats.org/officeDocument/2006/relationships/slideLayout" Target="../slideLayouts/slideLayout252.xml" /><Relationship Id="rId11" Type="http://schemas.openxmlformats.org/officeDocument/2006/relationships/slideLayout" Target="../slideLayouts/slideLayout253.xml" /><Relationship Id="rId12" Type="http://schemas.openxmlformats.org/officeDocument/2006/relationships/theme" Target="../theme/theme23.xml" /><Relationship Id="rId2" Type="http://schemas.openxmlformats.org/officeDocument/2006/relationships/slideLayout" Target="../slideLayouts/slideLayout244.xml" /><Relationship Id="rId3" Type="http://schemas.openxmlformats.org/officeDocument/2006/relationships/slideLayout" Target="../slideLayouts/slideLayout245.xml" /><Relationship Id="rId4" Type="http://schemas.openxmlformats.org/officeDocument/2006/relationships/slideLayout" Target="../slideLayouts/slideLayout246.xml" /><Relationship Id="rId5" Type="http://schemas.openxmlformats.org/officeDocument/2006/relationships/slideLayout" Target="../slideLayouts/slideLayout247.xml" /><Relationship Id="rId6" Type="http://schemas.openxmlformats.org/officeDocument/2006/relationships/slideLayout" Target="../slideLayouts/slideLayout248.xml" /><Relationship Id="rId7" Type="http://schemas.openxmlformats.org/officeDocument/2006/relationships/slideLayout" Target="../slideLayouts/slideLayout249.xml" /><Relationship Id="rId8" Type="http://schemas.openxmlformats.org/officeDocument/2006/relationships/slideLayout" Target="../slideLayouts/slideLayout250.xml" /><Relationship Id="rId9" Type="http://schemas.openxmlformats.org/officeDocument/2006/relationships/slideLayout" Target="../slideLayouts/slideLayout251.xml" /></Relationships>
</file>

<file path=ppt/slideMasters/_rels/slideMaster24.xml.rels>&#65279;<?xml version="1.0" encoding="utf-8" standalone="yes"?><Relationships xmlns="http://schemas.openxmlformats.org/package/2006/relationships"><Relationship Id="rId1" Type="http://schemas.openxmlformats.org/officeDocument/2006/relationships/slideLayout" Target="../slideLayouts/slideLayout254.xml" /><Relationship Id="rId10" Type="http://schemas.openxmlformats.org/officeDocument/2006/relationships/slideLayout" Target="../slideLayouts/slideLayout263.xml" /><Relationship Id="rId11" Type="http://schemas.openxmlformats.org/officeDocument/2006/relationships/slideLayout" Target="../slideLayouts/slideLayout264.xml" /><Relationship Id="rId12" Type="http://schemas.openxmlformats.org/officeDocument/2006/relationships/theme" Target="../theme/theme24.xml" /><Relationship Id="rId2" Type="http://schemas.openxmlformats.org/officeDocument/2006/relationships/slideLayout" Target="../slideLayouts/slideLayout255.xml" /><Relationship Id="rId3" Type="http://schemas.openxmlformats.org/officeDocument/2006/relationships/slideLayout" Target="../slideLayouts/slideLayout256.xml" /><Relationship Id="rId4" Type="http://schemas.openxmlformats.org/officeDocument/2006/relationships/slideLayout" Target="../slideLayouts/slideLayout257.xml" /><Relationship Id="rId5" Type="http://schemas.openxmlformats.org/officeDocument/2006/relationships/slideLayout" Target="../slideLayouts/slideLayout258.xml" /><Relationship Id="rId6" Type="http://schemas.openxmlformats.org/officeDocument/2006/relationships/slideLayout" Target="../slideLayouts/slideLayout259.xml" /><Relationship Id="rId7" Type="http://schemas.openxmlformats.org/officeDocument/2006/relationships/slideLayout" Target="../slideLayouts/slideLayout260.xml" /><Relationship Id="rId8" Type="http://schemas.openxmlformats.org/officeDocument/2006/relationships/slideLayout" Target="../slideLayouts/slideLayout261.xml" /><Relationship Id="rId9" Type="http://schemas.openxmlformats.org/officeDocument/2006/relationships/slideLayout" Target="../slideLayouts/slideLayout262.xml" /></Relationships>
</file>

<file path=ppt/slideMasters/_rels/slideMaster25.xml.rels>&#65279;<?xml version="1.0" encoding="utf-8" standalone="yes"?><Relationships xmlns="http://schemas.openxmlformats.org/package/2006/relationships"><Relationship Id="rId1" Type="http://schemas.openxmlformats.org/officeDocument/2006/relationships/slideLayout" Target="../slideLayouts/slideLayout265.xml" /><Relationship Id="rId10" Type="http://schemas.openxmlformats.org/officeDocument/2006/relationships/slideLayout" Target="../slideLayouts/slideLayout274.xml" /><Relationship Id="rId11" Type="http://schemas.openxmlformats.org/officeDocument/2006/relationships/slideLayout" Target="../slideLayouts/slideLayout275.xml" /><Relationship Id="rId12" Type="http://schemas.openxmlformats.org/officeDocument/2006/relationships/theme" Target="../theme/theme25.xml" /><Relationship Id="rId2" Type="http://schemas.openxmlformats.org/officeDocument/2006/relationships/slideLayout" Target="../slideLayouts/slideLayout266.xml" /><Relationship Id="rId3" Type="http://schemas.openxmlformats.org/officeDocument/2006/relationships/slideLayout" Target="../slideLayouts/slideLayout267.xml" /><Relationship Id="rId4" Type="http://schemas.openxmlformats.org/officeDocument/2006/relationships/slideLayout" Target="../slideLayouts/slideLayout268.xml" /><Relationship Id="rId5" Type="http://schemas.openxmlformats.org/officeDocument/2006/relationships/slideLayout" Target="../slideLayouts/slideLayout269.xml" /><Relationship Id="rId6" Type="http://schemas.openxmlformats.org/officeDocument/2006/relationships/slideLayout" Target="../slideLayouts/slideLayout270.xml" /><Relationship Id="rId7" Type="http://schemas.openxmlformats.org/officeDocument/2006/relationships/slideLayout" Target="../slideLayouts/slideLayout271.xml" /><Relationship Id="rId8" Type="http://schemas.openxmlformats.org/officeDocument/2006/relationships/slideLayout" Target="../slideLayouts/slideLayout272.xml" /><Relationship Id="rId9" Type="http://schemas.openxmlformats.org/officeDocument/2006/relationships/slideLayout" Target="../slideLayouts/slideLayout273.xml" /></Relationships>
</file>

<file path=ppt/slideMasters/_rels/slideMaster26.xml.rels>&#65279;<?xml version="1.0" encoding="utf-8" standalone="yes"?><Relationships xmlns="http://schemas.openxmlformats.org/package/2006/relationships"><Relationship Id="rId1" Type="http://schemas.openxmlformats.org/officeDocument/2006/relationships/slideLayout" Target="../slideLayouts/slideLayout276.xml" /><Relationship Id="rId10" Type="http://schemas.openxmlformats.org/officeDocument/2006/relationships/slideLayout" Target="../slideLayouts/slideLayout285.xml" /><Relationship Id="rId11" Type="http://schemas.openxmlformats.org/officeDocument/2006/relationships/slideLayout" Target="../slideLayouts/slideLayout286.xml" /><Relationship Id="rId12" Type="http://schemas.openxmlformats.org/officeDocument/2006/relationships/image" Target="../media/image2.jpeg" /><Relationship Id="rId13" Type="http://schemas.openxmlformats.org/officeDocument/2006/relationships/theme" Target="../theme/theme26.xml" /><Relationship Id="rId2" Type="http://schemas.openxmlformats.org/officeDocument/2006/relationships/slideLayout" Target="../slideLayouts/slideLayout277.xml" /><Relationship Id="rId3" Type="http://schemas.openxmlformats.org/officeDocument/2006/relationships/slideLayout" Target="../slideLayouts/slideLayout278.xml" /><Relationship Id="rId4" Type="http://schemas.openxmlformats.org/officeDocument/2006/relationships/slideLayout" Target="../slideLayouts/slideLayout279.xml" /><Relationship Id="rId5" Type="http://schemas.openxmlformats.org/officeDocument/2006/relationships/slideLayout" Target="../slideLayouts/slideLayout280.xml" /><Relationship Id="rId6" Type="http://schemas.openxmlformats.org/officeDocument/2006/relationships/slideLayout" Target="../slideLayouts/slideLayout281.xml" /><Relationship Id="rId7" Type="http://schemas.openxmlformats.org/officeDocument/2006/relationships/slideLayout" Target="../slideLayouts/slideLayout282.xml" /><Relationship Id="rId8" Type="http://schemas.openxmlformats.org/officeDocument/2006/relationships/slideLayout" Target="../slideLayouts/slideLayout283.xml" /><Relationship Id="rId9" Type="http://schemas.openxmlformats.org/officeDocument/2006/relationships/slideLayout" Target="../slideLayouts/slideLayout284.xml" /></Relationships>
</file>

<file path=ppt/slideMasters/_rels/slideMaster27.xml.rels>&#65279;<?xml version="1.0" encoding="utf-8" standalone="yes"?><Relationships xmlns="http://schemas.openxmlformats.org/package/2006/relationships"><Relationship Id="rId1" Type="http://schemas.openxmlformats.org/officeDocument/2006/relationships/slideLayout" Target="../slideLayouts/slideLayout287.xml" /><Relationship Id="rId10" Type="http://schemas.openxmlformats.org/officeDocument/2006/relationships/slideLayout" Target="../slideLayouts/slideLayout296.xml" /><Relationship Id="rId11" Type="http://schemas.openxmlformats.org/officeDocument/2006/relationships/slideLayout" Target="../slideLayouts/slideLayout297.xml" /><Relationship Id="rId12" Type="http://schemas.openxmlformats.org/officeDocument/2006/relationships/image" Target="../media/image2.jpeg" /><Relationship Id="rId13" Type="http://schemas.openxmlformats.org/officeDocument/2006/relationships/theme" Target="../theme/theme27.xml" /><Relationship Id="rId2" Type="http://schemas.openxmlformats.org/officeDocument/2006/relationships/slideLayout" Target="../slideLayouts/slideLayout288.xml" /><Relationship Id="rId3" Type="http://schemas.openxmlformats.org/officeDocument/2006/relationships/slideLayout" Target="../slideLayouts/slideLayout289.xml" /><Relationship Id="rId4" Type="http://schemas.openxmlformats.org/officeDocument/2006/relationships/slideLayout" Target="../slideLayouts/slideLayout290.xml" /><Relationship Id="rId5" Type="http://schemas.openxmlformats.org/officeDocument/2006/relationships/slideLayout" Target="../slideLayouts/slideLayout291.xml" /><Relationship Id="rId6" Type="http://schemas.openxmlformats.org/officeDocument/2006/relationships/slideLayout" Target="../slideLayouts/slideLayout292.xml" /><Relationship Id="rId7" Type="http://schemas.openxmlformats.org/officeDocument/2006/relationships/slideLayout" Target="../slideLayouts/slideLayout293.xml" /><Relationship Id="rId8" Type="http://schemas.openxmlformats.org/officeDocument/2006/relationships/slideLayout" Target="../slideLayouts/slideLayout294.xml" /><Relationship Id="rId9" Type="http://schemas.openxmlformats.org/officeDocument/2006/relationships/slideLayout" Target="../slideLayouts/slideLayout295.xml" /></Relationships>
</file>

<file path=ppt/slideMasters/_rels/slideMaster28.xml.rels>&#65279;<?xml version="1.0" encoding="utf-8" standalone="yes"?><Relationships xmlns="http://schemas.openxmlformats.org/package/2006/relationships"><Relationship Id="rId1" Type="http://schemas.openxmlformats.org/officeDocument/2006/relationships/slideLayout" Target="../slideLayouts/slideLayout298.xml" /><Relationship Id="rId10" Type="http://schemas.openxmlformats.org/officeDocument/2006/relationships/slideLayout" Target="../slideLayouts/slideLayout307.xml" /><Relationship Id="rId11" Type="http://schemas.openxmlformats.org/officeDocument/2006/relationships/slideLayout" Target="../slideLayouts/slideLayout308.xml" /><Relationship Id="rId12" Type="http://schemas.openxmlformats.org/officeDocument/2006/relationships/theme" Target="../theme/theme28.xml" /><Relationship Id="rId2" Type="http://schemas.openxmlformats.org/officeDocument/2006/relationships/slideLayout" Target="../slideLayouts/slideLayout299.xml" /><Relationship Id="rId3" Type="http://schemas.openxmlformats.org/officeDocument/2006/relationships/slideLayout" Target="../slideLayouts/slideLayout300.xml" /><Relationship Id="rId4" Type="http://schemas.openxmlformats.org/officeDocument/2006/relationships/slideLayout" Target="../slideLayouts/slideLayout301.xml" /><Relationship Id="rId5" Type="http://schemas.openxmlformats.org/officeDocument/2006/relationships/slideLayout" Target="../slideLayouts/slideLayout302.xml" /><Relationship Id="rId6" Type="http://schemas.openxmlformats.org/officeDocument/2006/relationships/slideLayout" Target="../slideLayouts/slideLayout303.xml" /><Relationship Id="rId7" Type="http://schemas.openxmlformats.org/officeDocument/2006/relationships/slideLayout" Target="../slideLayouts/slideLayout304.xml" /><Relationship Id="rId8" Type="http://schemas.openxmlformats.org/officeDocument/2006/relationships/slideLayout" Target="../slideLayouts/slideLayout305.xml" /><Relationship Id="rId9" Type="http://schemas.openxmlformats.org/officeDocument/2006/relationships/slideLayout" Target="../slideLayouts/slideLayout306.xml" /></Relationships>
</file>

<file path=ppt/slideMasters/_rels/slideMaster29.xml.rels>&#65279;<?xml version="1.0" encoding="utf-8" standalone="yes"?><Relationships xmlns="http://schemas.openxmlformats.org/package/2006/relationships"><Relationship Id="rId1" Type="http://schemas.openxmlformats.org/officeDocument/2006/relationships/slideLayout" Target="../slideLayouts/slideLayout309.xml" /><Relationship Id="rId10" Type="http://schemas.openxmlformats.org/officeDocument/2006/relationships/slideLayout" Target="../slideLayouts/slideLayout318.xml" /><Relationship Id="rId11" Type="http://schemas.openxmlformats.org/officeDocument/2006/relationships/slideLayout" Target="../slideLayouts/slideLayout319.xml" /><Relationship Id="rId12" Type="http://schemas.openxmlformats.org/officeDocument/2006/relationships/theme" Target="../theme/theme29.xml" /><Relationship Id="rId2" Type="http://schemas.openxmlformats.org/officeDocument/2006/relationships/slideLayout" Target="../slideLayouts/slideLayout310.xml" /><Relationship Id="rId3" Type="http://schemas.openxmlformats.org/officeDocument/2006/relationships/slideLayout" Target="../slideLayouts/slideLayout311.xml" /><Relationship Id="rId4" Type="http://schemas.openxmlformats.org/officeDocument/2006/relationships/slideLayout" Target="../slideLayouts/slideLayout312.xml" /><Relationship Id="rId5" Type="http://schemas.openxmlformats.org/officeDocument/2006/relationships/slideLayout" Target="../slideLayouts/slideLayout313.xml" /><Relationship Id="rId6" Type="http://schemas.openxmlformats.org/officeDocument/2006/relationships/slideLayout" Target="../slideLayouts/slideLayout314.xml" /><Relationship Id="rId7" Type="http://schemas.openxmlformats.org/officeDocument/2006/relationships/slideLayout" Target="../slideLayouts/slideLayout315.xml" /><Relationship Id="rId8" Type="http://schemas.openxmlformats.org/officeDocument/2006/relationships/slideLayout" Target="../slideLayouts/slideLayout316.xml" /><Relationship Id="rId9" Type="http://schemas.openxmlformats.org/officeDocument/2006/relationships/slideLayout" Target="../slideLayouts/slideLayout317.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30.xml.rels>&#65279;<?xml version="1.0" encoding="utf-8" standalone="yes"?><Relationships xmlns="http://schemas.openxmlformats.org/package/2006/relationships"><Relationship Id="rId1" Type="http://schemas.openxmlformats.org/officeDocument/2006/relationships/slideLayout" Target="../slideLayouts/slideLayout320.xml" /><Relationship Id="rId10" Type="http://schemas.openxmlformats.org/officeDocument/2006/relationships/slideLayout" Target="../slideLayouts/slideLayout329.xml" /><Relationship Id="rId11" Type="http://schemas.openxmlformats.org/officeDocument/2006/relationships/slideLayout" Target="../slideLayouts/slideLayout330.xml" /><Relationship Id="rId12" Type="http://schemas.openxmlformats.org/officeDocument/2006/relationships/theme" Target="../theme/theme30.xml" /><Relationship Id="rId2" Type="http://schemas.openxmlformats.org/officeDocument/2006/relationships/slideLayout" Target="../slideLayouts/slideLayout321.xml" /><Relationship Id="rId3" Type="http://schemas.openxmlformats.org/officeDocument/2006/relationships/slideLayout" Target="../slideLayouts/slideLayout322.xml" /><Relationship Id="rId4" Type="http://schemas.openxmlformats.org/officeDocument/2006/relationships/slideLayout" Target="../slideLayouts/slideLayout323.xml" /><Relationship Id="rId5" Type="http://schemas.openxmlformats.org/officeDocument/2006/relationships/slideLayout" Target="../slideLayouts/slideLayout324.xml" /><Relationship Id="rId6" Type="http://schemas.openxmlformats.org/officeDocument/2006/relationships/slideLayout" Target="../slideLayouts/slideLayout325.xml" /><Relationship Id="rId7" Type="http://schemas.openxmlformats.org/officeDocument/2006/relationships/slideLayout" Target="../slideLayouts/slideLayout326.xml" /><Relationship Id="rId8" Type="http://schemas.openxmlformats.org/officeDocument/2006/relationships/slideLayout" Target="../slideLayouts/slideLayout327.xml" /><Relationship Id="rId9" Type="http://schemas.openxmlformats.org/officeDocument/2006/relationships/slideLayout" Target="../slideLayouts/slideLayout328.xml" /></Relationships>
</file>

<file path=ppt/slideMasters/_rels/slideMaster31.xml.rels>&#65279;<?xml version="1.0" encoding="utf-8" standalone="yes"?><Relationships xmlns="http://schemas.openxmlformats.org/package/2006/relationships"><Relationship Id="rId1" Type="http://schemas.openxmlformats.org/officeDocument/2006/relationships/slideLayout" Target="../slideLayouts/slideLayout331.xml" /><Relationship Id="rId10" Type="http://schemas.openxmlformats.org/officeDocument/2006/relationships/slideLayout" Target="../slideLayouts/slideLayout340.xml" /><Relationship Id="rId11" Type="http://schemas.openxmlformats.org/officeDocument/2006/relationships/slideLayout" Target="../slideLayouts/slideLayout341.xml" /><Relationship Id="rId12" Type="http://schemas.openxmlformats.org/officeDocument/2006/relationships/theme" Target="../theme/theme31.xml" /><Relationship Id="rId2" Type="http://schemas.openxmlformats.org/officeDocument/2006/relationships/slideLayout" Target="../slideLayouts/slideLayout332.xml" /><Relationship Id="rId3" Type="http://schemas.openxmlformats.org/officeDocument/2006/relationships/slideLayout" Target="../slideLayouts/slideLayout333.xml" /><Relationship Id="rId4" Type="http://schemas.openxmlformats.org/officeDocument/2006/relationships/slideLayout" Target="../slideLayouts/slideLayout334.xml" /><Relationship Id="rId5" Type="http://schemas.openxmlformats.org/officeDocument/2006/relationships/slideLayout" Target="../slideLayouts/slideLayout335.xml" /><Relationship Id="rId6" Type="http://schemas.openxmlformats.org/officeDocument/2006/relationships/slideLayout" Target="../slideLayouts/slideLayout336.xml" /><Relationship Id="rId7" Type="http://schemas.openxmlformats.org/officeDocument/2006/relationships/slideLayout" Target="../slideLayouts/slideLayout337.xml" /><Relationship Id="rId8" Type="http://schemas.openxmlformats.org/officeDocument/2006/relationships/slideLayout" Target="../slideLayouts/slideLayout338.xml" /><Relationship Id="rId9" Type="http://schemas.openxmlformats.org/officeDocument/2006/relationships/slideLayout" Target="../slideLayouts/slideLayout339.xml" /></Relationships>
</file>

<file path=ppt/slideMasters/_rels/slideMaster32.xml.rels>&#65279;<?xml version="1.0" encoding="utf-8" standalone="yes"?><Relationships xmlns="http://schemas.openxmlformats.org/package/2006/relationships"><Relationship Id="rId1" Type="http://schemas.openxmlformats.org/officeDocument/2006/relationships/slideLayout" Target="../slideLayouts/slideLayout342.xml" /><Relationship Id="rId10" Type="http://schemas.openxmlformats.org/officeDocument/2006/relationships/slideLayout" Target="../slideLayouts/slideLayout351.xml" /><Relationship Id="rId11" Type="http://schemas.openxmlformats.org/officeDocument/2006/relationships/slideLayout" Target="../slideLayouts/slideLayout352.xml" /><Relationship Id="rId12" Type="http://schemas.openxmlformats.org/officeDocument/2006/relationships/theme" Target="../theme/theme32.xml" /><Relationship Id="rId2" Type="http://schemas.openxmlformats.org/officeDocument/2006/relationships/slideLayout" Target="../slideLayouts/slideLayout343.xml" /><Relationship Id="rId3" Type="http://schemas.openxmlformats.org/officeDocument/2006/relationships/slideLayout" Target="../slideLayouts/slideLayout344.xml" /><Relationship Id="rId4" Type="http://schemas.openxmlformats.org/officeDocument/2006/relationships/slideLayout" Target="../slideLayouts/slideLayout345.xml" /><Relationship Id="rId5" Type="http://schemas.openxmlformats.org/officeDocument/2006/relationships/slideLayout" Target="../slideLayouts/slideLayout346.xml" /><Relationship Id="rId6" Type="http://schemas.openxmlformats.org/officeDocument/2006/relationships/slideLayout" Target="../slideLayouts/slideLayout347.xml" /><Relationship Id="rId7" Type="http://schemas.openxmlformats.org/officeDocument/2006/relationships/slideLayout" Target="../slideLayouts/slideLayout348.xml" /><Relationship Id="rId8" Type="http://schemas.openxmlformats.org/officeDocument/2006/relationships/slideLayout" Target="../slideLayouts/slideLayout349.xml" /><Relationship Id="rId9" Type="http://schemas.openxmlformats.org/officeDocument/2006/relationships/slideLayout" Target="../slideLayouts/slideLayout350.xml" /></Relationships>
</file>

<file path=ppt/slideMasters/_rels/slideMaster33.xml.rels>&#65279;<?xml version="1.0" encoding="utf-8" standalone="yes"?><Relationships xmlns="http://schemas.openxmlformats.org/package/2006/relationships"><Relationship Id="rId1" Type="http://schemas.openxmlformats.org/officeDocument/2006/relationships/slideLayout" Target="../slideLayouts/slideLayout353.xml" /><Relationship Id="rId10" Type="http://schemas.openxmlformats.org/officeDocument/2006/relationships/slideLayout" Target="../slideLayouts/slideLayout362.xml" /><Relationship Id="rId11" Type="http://schemas.openxmlformats.org/officeDocument/2006/relationships/slideLayout" Target="../slideLayouts/slideLayout363.xml" /><Relationship Id="rId12" Type="http://schemas.openxmlformats.org/officeDocument/2006/relationships/theme" Target="../theme/theme33.xml" /><Relationship Id="rId2" Type="http://schemas.openxmlformats.org/officeDocument/2006/relationships/slideLayout" Target="../slideLayouts/slideLayout354.xml" /><Relationship Id="rId3" Type="http://schemas.openxmlformats.org/officeDocument/2006/relationships/slideLayout" Target="../slideLayouts/slideLayout355.xml" /><Relationship Id="rId4" Type="http://schemas.openxmlformats.org/officeDocument/2006/relationships/slideLayout" Target="../slideLayouts/slideLayout356.xml" /><Relationship Id="rId5" Type="http://schemas.openxmlformats.org/officeDocument/2006/relationships/slideLayout" Target="../slideLayouts/slideLayout357.xml" /><Relationship Id="rId6" Type="http://schemas.openxmlformats.org/officeDocument/2006/relationships/slideLayout" Target="../slideLayouts/slideLayout358.xml" /><Relationship Id="rId7" Type="http://schemas.openxmlformats.org/officeDocument/2006/relationships/slideLayout" Target="../slideLayouts/slideLayout359.xml" /><Relationship Id="rId8" Type="http://schemas.openxmlformats.org/officeDocument/2006/relationships/slideLayout" Target="../slideLayouts/slideLayout360.xml" /><Relationship Id="rId9" Type="http://schemas.openxmlformats.org/officeDocument/2006/relationships/slideLayout" Target="../slideLayouts/slideLayout361.xml" /></Relationships>
</file>

<file path=ppt/slideMasters/_rels/slideMaster34.xml.rels>&#65279;<?xml version="1.0" encoding="utf-8" standalone="yes"?><Relationships xmlns="http://schemas.openxmlformats.org/package/2006/relationships"><Relationship Id="rId1" Type="http://schemas.openxmlformats.org/officeDocument/2006/relationships/slideLayout" Target="../slideLayouts/slideLayout364.xml" /><Relationship Id="rId10" Type="http://schemas.openxmlformats.org/officeDocument/2006/relationships/slideLayout" Target="../slideLayouts/slideLayout373.xml" /><Relationship Id="rId11" Type="http://schemas.openxmlformats.org/officeDocument/2006/relationships/slideLayout" Target="../slideLayouts/slideLayout374.xml" /><Relationship Id="rId12" Type="http://schemas.openxmlformats.org/officeDocument/2006/relationships/theme" Target="../theme/theme34.xml" /><Relationship Id="rId2" Type="http://schemas.openxmlformats.org/officeDocument/2006/relationships/slideLayout" Target="../slideLayouts/slideLayout365.xml" /><Relationship Id="rId3" Type="http://schemas.openxmlformats.org/officeDocument/2006/relationships/slideLayout" Target="../slideLayouts/slideLayout366.xml" /><Relationship Id="rId4" Type="http://schemas.openxmlformats.org/officeDocument/2006/relationships/slideLayout" Target="../slideLayouts/slideLayout367.xml" /><Relationship Id="rId5" Type="http://schemas.openxmlformats.org/officeDocument/2006/relationships/slideLayout" Target="../slideLayouts/slideLayout368.xml" /><Relationship Id="rId6" Type="http://schemas.openxmlformats.org/officeDocument/2006/relationships/slideLayout" Target="../slideLayouts/slideLayout369.xml" /><Relationship Id="rId7" Type="http://schemas.openxmlformats.org/officeDocument/2006/relationships/slideLayout" Target="../slideLayouts/slideLayout370.xml" /><Relationship Id="rId8" Type="http://schemas.openxmlformats.org/officeDocument/2006/relationships/slideLayout" Target="../slideLayouts/slideLayout371.xml" /><Relationship Id="rId9" Type="http://schemas.openxmlformats.org/officeDocument/2006/relationships/slideLayout" Target="../slideLayouts/slideLayout372.xml" /></Relationships>
</file>

<file path=ppt/slideMasters/_rels/slideMaster35.xml.rels>&#65279;<?xml version="1.0" encoding="utf-8" standalone="yes"?><Relationships xmlns="http://schemas.openxmlformats.org/package/2006/relationships"><Relationship Id="rId1" Type="http://schemas.openxmlformats.org/officeDocument/2006/relationships/slideLayout" Target="../slideLayouts/slideLayout375.xml" /><Relationship Id="rId10" Type="http://schemas.openxmlformats.org/officeDocument/2006/relationships/slideLayout" Target="../slideLayouts/slideLayout384.xml" /><Relationship Id="rId11" Type="http://schemas.openxmlformats.org/officeDocument/2006/relationships/slideLayout" Target="../slideLayouts/slideLayout385.xml" /><Relationship Id="rId12" Type="http://schemas.openxmlformats.org/officeDocument/2006/relationships/theme" Target="../theme/theme35.xml" /><Relationship Id="rId2" Type="http://schemas.openxmlformats.org/officeDocument/2006/relationships/slideLayout" Target="../slideLayouts/slideLayout376.xml" /><Relationship Id="rId3" Type="http://schemas.openxmlformats.org/officeDocument/2006/relationships/slideLayout" Target="../slideLayouts/slideLayout377.xml" /><Relationship Id="rId4" Type="http://schemas.openxmlformats.org/officeDocument/2006/relationships/slideLayout" Target="../slideLayouts/slideLayout378.xml" /><Relationship Id="rId5" Type="http://schemas.openxmlformats.org/officeDocument/2006/relationships/slideLayout" Target="../slideLayouts/slideLayout379.xml" /><Relationship Id="rId6" Type="http://schemas.openxmlformats.org/officeDocument/2006/relationships/slideLayout" Target="../slideLayouts/slideLayout380.xml" /><Relationship Id="rId7" Type="http://schemas.openxmlformats.org/officeDocument/2006/relationships/slideLayout" Target="../slideLayouts/slideLayout381.xml" /><Relationship Id="rId8" Type="http://schemas.openxmlformats.org/officeDocument/2006/relationships/slideLayout" Target="../slideLayouts/slideLayout382.xml" /><Relationship Id="rId9" Type="http://schemas.openxmlformats.org/officeDocument/2006/relationships/slideLayout" Target="../slideLayouts/slideLayout383.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theme" Target="../theme/theme7.xml" /><Relationship Id="rId2" Type="http://schemas.openxmlformats.org/officeDocument/2006/relationships/slideLayout" Target="../slideLayouts/slideLayout68.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slideLayout" Target="../slideLayouts/slideLayout87.xml" /><Relationship Id="rId11" Type="http://schemas.openxmlformats.org/officeDocument/2006/relationships/slideLayout" Target="../slideLayouts/slideLayout88.xml" /><Relationship Id="rId12" Type="http://schemas.openxmlformats.org/officeDocument/2006/relationships/theme" Target="../theme/theme8.xml" /><Relationship Id="rId2" Type="http://schemas.openxmlformats.org/officeDocument/2006/relationships/slideLayout" Target="../slideLayouts/slideLayout79.xml" /><Relationship Id="rId3" Type="http://schemas.openxmlformats.org/officeDocument/2006/relationships/slideLayout" Target="../slideLayouts/slideLayout80.xml" /><Relationship Id="rId4" Type="http://schemas.openxmlformats.org/officeDocument/2006/relationships/slideLayout" Target="../slideLayouts/slideLayout81.xml" /><Relationship Id="rId5" Type="http://schemas.openxmlformats.org/officeDocument/2006/relationships/slideLayout" Target="../slideLayouts/slideLayout82.xml" /><Relationship Id="rId6" Type="http://schemas.openxmlformats.org/officeDocument/2006/relationships/slideLayout" Target="../slideLayouts/slideLayout83.xml" /><Relationship Id="rId7" Type="http://schemas.openxmlformats.org/officeDocument/2006/relationships/slideLayout" Target="../slideLayouts/slideLayout84.xml" /><Relationship Id="rId8" Type="http://schemas.openxmlformats.org/officeDocument/2006/relationships/slideLayout" Target="../slideLayouts/slideLayout85.xml" /><Relationship Id="rId9" Type="http://schemas.openxmlformats.org/officeDocument/2006/relationships/slideLayout" Target="../slideLayouts/slideLayout86.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89.xml" /><Relationship Id="rId10" Type="http://schemas.openxmlformats.org/officeDocument/2006/relationships/slideLayout" Target="../slideLayouts/slideLayout98.xml" /><Relationship Id="rId11" Type="http://schemas.openxmlformats.org/officeDocument/2006/relationships/slideLayout" Target="../slideLayouts/slideLayout99.xml" /><Relationship Id="rId12" Type="http://schemas.openxmlformats.org/officeDocument/2006/relationships/theme" Target="../theme/theme9.xml" /><Relationship Id="rId2" Type="http://schemas.openxmlformats.org/officeDocument/2006/relationships/slideLayout" Target="../slideLayouts/slideLayout90.xml" /><Relationship Id="rId3" Type="http://schemas.openxmlformats.org/officeDocument/2006/relationships/slideLayout" Target="../slideLayouts/slideLayout91.xml" /><Relationship Id="rId4" Type="http://schemas.openxmlformats.org/officeDocument/2006/relationships/slideLayout" Target="../slideLayouts/slideLayout92.xml" /><Relationship Id="rId5" Type="http://schemas.openxmlformats.org/officeDocument/2006/relationships/slideLayout" Target="../slideLayouts/slideLayout93.xml" /><Relationship Id="rId6" Type="http://schemas.openxmlformats.org/officeDocument/2006/relationships/slideLayout" Target="../slideLayouts/slideLayout94.xml" /><Relationship Id="rId7" Type="http://schemas.openxmlformats.org/officeDocument/2006/relationships/slideLayout" Target="../slideLayouts/slideLayout95.xml" /><Relationship Id="rId8" Type="http://schemas.openxmlformats.org/officeDocument/2006/relationships/slideLayout" Target="../slideLayouts/slideLayout96.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66FFE3-44C9-44D2-98E5-3DF4A23F4C82}"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C3375E-330F-4C30-8461-BFAF4642AB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66FFE3-44C9-44D2-98E5-3DF4A23F4C82}"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C3375E-330F-4C30-8461-BFAF4642AB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6CC3B4-DEFF-487F-9DCC-13709687A2C2}"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DC1056-0FA6-4D83-B8E0-7856D800AC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6CC3B4-DEFF-487F-9DCC-13709687A2C2}"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DC1056-0FA6-4D83-B8E0-7856D800AC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D9F8D6A-BBE0-49A7-BF29-43FBFF552CA2}"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ECBE21-41ED-4240-93C1-6F4AF45BF8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D9F8D6A-BBE0-49A7-BF29-43FBFF552CA2}"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ECBE21-41ED-4240-93C1-6F4AF45BF8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85CD98-114E-4593-9C39-AC948E73F9B6}"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6D140F-4063-48BF-AA3F-0C243643DC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85CD98-114E-4593-9C39-AC948E73F9B6}"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6D140F-4063-48BF-AA3F-0C243643DC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032B62-3F38-4C58-B173-D063A65CD4CB}"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426772-4DC3-4904-9914-E18CA17DBD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032B62-3F38-4C58-B173-D063A65CD4CB}"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426772-4DC3-4904-9914-E18CA17DBD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BA178-285B-4181-9F5F-4A725D09214A}" type="datetimeFigureOut">
              <a:rPr lang="en-US" smtClean="0"/>
              <a:t>21-Apr-22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B7A39-272B-47AE-A7DD-9E321E8AB1A2}" type="slidenum">
              <a:rPr lang="en-US" smtClean="0"/>
              <a:t>‹#›</a:t>
            </a:fld>
            <a:endParaRPr lang="en-US"/>
          </a:p>
        </p:txBody>
      </p:sp>
    </p:spTree>
    <p:extLst>
      <p:ext uri="{BB962C8B-B14F-4D97-AF65-F5344CB8AC3E}">
        <p14:creationId xmlns:p14="http://schemas.microsoft.com/office/powerpoint/2010/main" val="415425465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7CA721-7934-40D6-B727-2FAFAB57BFD9}" type="datetimeFigureOut">
              <a:rPr lang="en-US" smtClean="0"/>
              <a:t>5/5/2022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A74CFA-A637-4C99-B002-12CA27D2330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7CA721-7934-40D6-B727-2FAFAB57BFD9}" type="datetimeFigureOut">
              <a:rPr lang="en-US" smtClean="0"/>
              <a:t>5/5/2022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A74CFA-A637-4C99-B002-12CA27D2330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07721B-EDC6-4F38-8031-D7AA9A7E593B}"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C7CABF-5EA5-4015-8864-A9E6BA3271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07721B-EDC6-4F38-8031-D7AA9A7E593B}"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C7CABF-5EA5-4015-8864-A9E6BA3271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EAF3BE-6D54-473C-AE99-D26614716D93}" type="datetimeFigureOut">
              <a:rPr lang="en-US" smtClean="0"/>
              <a:t>5/6/2022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86E7B2-F8D4-43D3-8E31-4BBA66B2735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EAF3BE-6D54-473C-AE99-D26614716D93}" type="datetimeFigureOut">
              <a:rPr lang="en-US" smtClean="0"/>
              <a:t>5/6/2022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86E7B2-F8D4-43D3-8E31-4BBA66B2735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defPPr>
              <a:defRPr lang="en-US"/>
            </a:defPPr>
            <a:lvl1pPr marL="0" algn="l"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049178-08A6-4221-8CF2-4916C58F8418}" type="datetimeFigureOut">
              <a:rPr lang="en-US" smtClean="0"/>
              <a:t>5/6/2022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435A93-644C-4044-A665-75F64D6A8E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ransition/>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ct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Tx/>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defPPr>
              <a:defRPr lang="en-US"/>
            </a:defPPr>
            <a:lvl1pPr marL="0" algn="l"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049178-08A6-4221-8CF2-4916C58F8418}" type="datetimeFigureOut">
              <a:rPr lang="en-US" smtClean="0"/>
              <a:t>5/6/2022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435A93-644C-4044-A665-75F64D6A8E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ransition/>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ct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Tx/>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EE1B19-27B6-4DCF-87FC-88770A786EBD}" type="datetimeFigureOut">
              <a:rPr lang="en-US" smtClean="0"/>
              <a:t>5/12/2022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2B3F7B-A6EC-45B1-9C6E-89D8C65FB0C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EE1B19-27B6-4DCF-87FC-88770A786EBD}" type="datetimeFigureOut">
              <a:rPr lang="en-US" smtClean="0"/>
              <a:t>5/12/2022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2B3F7B-A6EC-45B1-9C6E-89D8C65FB0C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BA178-285B-4181-9F5F-4A725D09214A}" type="datetimeFigureOut">
              <a:rPr lang="en-US" smtClean="0"/>
              <a:t>21-Apr-22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B7A39-272B-47AE-A7DD-9E321E8AB1A2}" type="slidenum">
              <a:rPr lang="en-US" smtClean="0"/>
              <a:t>‹#›</a:t>
            </a:fld>
            <a:endParaRPr lang="en-US"/>
          </a:p>
        </p:txBody>
      </p:sp>
    </p:spTree>
    <p:extLst>
      <p:ext uri="{BB962C8B-B14F-4D97-AF65-F5344CB8AC3E}">
        <p14:creationId xmlns:p14="http://schemas.microsoft.com/office/powerpoint/2010/main" val="41542546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t>5/12/2022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ransition/>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t>5/12/2022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ransition/>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8EDD16-8B9A-47B5-A03B-1B2D66F5C7A7}" type="datetimeFigureOut">
              <a:rPr lang="en-US" smtClean="0"/>
              <a:t>5/23/2022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2921AD-739C-4C40-B4B2-584CEC93B02C}"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8EDD16-8B9A-47B5-A03B-1B2D66F5C7A7}" type="datetimeFigureOut">
              <a:rPr lang="en-US" smtClean="0"/>
              <a:t>5/23/2022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2921AD-739C-4C40-B4B2-584CEC93B02C}"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ransition/>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3144-6BA6-4B5C-BEB7-3C0C6810AC76}" type="datetimeFigureOut">
              <a:rPr lang="en-US" smtClean="0"/>
              <a:t>5/23/2022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8AC107-DD78-4709-A696-CADE0F691C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3144-6BA6-4B5C-BEB7-3C0C6810AC76}" type="datetimeFigureOut">
              <a:rPr lang="en-US" smtClean="0"/>
              <a:t>5/23/2022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8AC107-DD78-4709-A696-CADE0F691C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ransition/>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9D8275-E886-4C79-B342-40235BEA9980}"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B2FD1E5-EE5F-419D-AF2F-4B37637837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9D8275-E886-4C79-B342-40235BEA9980}"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B2FD1E5-EE5F-419D-AF2F-4B37637837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A49283-F13A-42C9-80FB-AD5F9CD94C00}"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623A74-8977-4405-8701-09432318B7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A49283-F13A-42C9-80FB-AD5F9CD94C00}"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623A74-8977-4405-8701-09432318B7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31BEC-5FC7-4D03-BEC7-C1759C772AB6}"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7BA78A-8275-440E-A908-FE2188EF40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31BEC-5FC7-4D03-BEC7-C1759C772AB6}"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7BA78A-8275-440E-A908-FE2188EF40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376.xml" /><Relationship Id="rId2" Type="http://schemas.openxmlformats.org/officeDocument/2006/relationships/image" Target="../media/image9.png"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37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6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89.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11.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3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en.wikipedia.org/wiki/Internet" TargetMode="External" /><Relationship Id="rId3" Type="http://schemas.openxmlformats.org/officeDocument/2006/relationships/hyperlink" Target="https://en.wikipedia.org/wiki/Web_browser" TargetMode="External" /><Relationship Id="rId4" Type="http://schemas.openxmlformats.org/officeDocument/2006/relationships/hyperlink" Target="https://en.wikipedia.org/wiki/Simple_markup_language" TargetMode="External" /><Relationship Id="rId5" Type="http://schemas.openxmlformats.org/officeDocument/2006/relationships/hyperlink" Target="https://en.wikipedia.org/wiki/MediaWiki_markup_language" TargetMode="External" /><Relationship Id="rId6" Type="http://schemas.openxmlformats.org/officeDocument/2006/relationships/hyperlink" Target="https://en.wikipedia.org/wiki/Hyperlink" TargetMode="External" /><Relationship Id="rId7" Type="http://schemas.openxmlformats.org/officeDocument/2006/relationships/hyperlink" Target="https://en.wikipedia.org/wiki/Database" TargetMode="Ex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55.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en.wikipedia.org/wiki/Help:Wikitext" TargetMode="External" /><Relationship Id="rId3" Type="http://schemas.openxmlformats.org/officeDocument/2006/relationships/hyperlink" Target="https://en.wikipedia.org/wiki/WYSIWYG" TargetMode="External" /><Relationship Id="rId4" Type="http://schemas.openxmlformats.org/officeDocument/2006/relationships/hyperlink" Target="https://en.wikipedia.org/wiki/Wiki#Visual_editing" TargetMode="External" /><Relationship Id="rId5" Type="http://schemas.openxmlformats.org/officeDocument/2006/relationships/hyperlink" Target="https://en.wikipedia.org/wiki/Asterisk" TargetMode="External" /><Relationship Id="rId6" Type="http://schemas.openxmlformats.org/officeDocument/2006/relationships/hyperlink" Target="https://en.wikipedia.org/wiki/Bullet_(typography)" TargetMode="Ex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en.wikipedia.org/wiki/Cascading_Style_Sheets" TargetMode="External" /><Relationship Id="rId3" Type="http://schemas.openxmlformats.org/officeDocument/2006/relationships/hyperlink" Target="https://en.wikipedia.org/wiki/WYSIWYG" TargetMode="External" /><Relationship Id="rId4" Type="http://schemas.openxmlformats.org/officeDocument/2006/relationships/hyperlink" Target="https://en.wikipedia.org/wiki/JavaScript" TargetMode="External" /><Relationship Id="rId5" Type="http://schemas.openxmlformats.org/officeDocument/2006/relationships/hyperlink" Target="https://en.wikipedia.org/wiki/HTML_element" TargetMode="External" /><Relationship Id="rId6" Type="http://schemas.openxmlformats.org/officeDocument/2006/relationships/hyperlink" Target="https://en.wikipedia.org/wiki/Transparency_(human%E2%80%93computer_interaction)" TargetMode="External" /><Relationship Id="rId7" Type="http://schemas.openxmlformats.org/officeDocument/2006/relationships/hyperlink" Target="https://en.wikipedia.org/wiki/VisualEditor" TargetMode="Ex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21.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22.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22.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22.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22.xml" /><Relationship Id="rId2" Type="http://schemas.openxmlformats.org/officeDocument/2006/relationships/hyperlink" Target="https://www.float.com/" TargetMode="Ex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22.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22.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43.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44.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24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en.wikipedia.org/wiki/Help:Edit_summary" TargetMode="External" /><Relationship Id="rId3" Type="http://schemas.openxmlformats.org/officeDocument/2006/relationships/hyperlink" Target="https://en.wikipedia.org/wiki/MediaWiki" TargetMode="Externa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24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244.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265.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266.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266.xml" /><Relationship Id="rId2" Type="http://schemas.openxmlformats.org/officeDocument/2006/relationships/hyperlink" Target="https://www.hubspot.com/inbound-marketing?__hstc=45788219.dd7d2e420b26a810a50f35732fa23514.1627057409581.1627057409581.1627057409581.1&amp;__hssc=45788219.1.1627057409581&amp;__hsfp=421671805&amp;_ga=2.169698537.930103113.1627057406-1219727161.1627057406&amp;hubs_post=blog.hubspot.com/marketing/beginner-inbound-lead-generation-guide-ht&amp;hubs_post-cta=inbound%20marketing%20methodology" TargetMode="Ex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266.xml" /><Relationship Id="rId2" Type="http://schemas.openxmlformats.org/officeDocument/2006/relationships/image" Target="../media/image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266.xml" /><Relationship Id="rId2" Type="http://schemas.openxmlformats.org/officeDocument/2006/relationships/hyperlink" Target="https://offers.hubspot.com/how-to-create-effective-calls-to-action?utm_campaign=HSMF%20Blog%20Post%20-%20Lead%20Gen%20Main%20Post%20Update%20-%20Jan%202017&amp;utm_source=hs-blog&amp;__hstc=45788219.dd7d2e420b26a810a50f35732fa23514.1627057409581.1627057409581.1627057409581.1&amp;__hssc=45788219.1.1627057409581&amp;__hsfp=421671805&amp;_ga=2.96636119.930103113.1627057406-1219727161.1627057406&amp;hubs_post=blog.hubspot.com/marketing/beginner-inbound-lead-generation-guide-ht&amp;hubs_post-cta=call-to-action" TargetMode="External" /><Relationship Id="rId3" Type="http://schemas.openxmlformats.org/officeDocument/2006/relationships/hyperlink" Target="https://offers.hubspot.com/an-introductory-guide-how-to-use-landing-pages-for-your-business?utm_campaign=HSMF%20Blog%20Post%20-%20Lead%20Gen%20Main%20Post%20Update%20-%20Jan%202017&amp;utm_source=hs-blog&amp;hubs_post=blog.hubspot.com/marketing/beginner-inbound-lead-generation-guide-ht&amp;hubs_post-cta=landing%20page" TargetMode="Externa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266.xml" /><Relationship Id="rId2" Type="http://schemas.openxmlformats.org/officeDocument/2006/relationships/image" Target="../media/image5.png"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266.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26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en.wikipedia.org/wiki/Hypertext" TargetMode="External" /><Relationship Id="rId3" Type="http://schemas.openxmlformats.org/officeDocument/2006/relationships/hyperlink" Target="https://en.wikipedia.org/wiki/Wikipedia:Citation_needed" TargetMode="External" /><Relationship Id="rId4" Type="http://schemas.openxmlformats.org/officeDocument/2006/relationships/hyperlink" Target="https://en.wikipedia.org/wiki/CamelCase" TargetMode="Externa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287.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288.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288.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288.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288.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288.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309.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310.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310.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310.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310.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310.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331.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332.xml" /><Relationship Id="rId2" Type="http://schemas.openxmlformats.org/officeDocument/2006/relationships/hyperlink" Target="https://en.ryte.com/wiki/Link_Building" TargetMode="External" /><Relationship Id="rId3" Type="http://schemas.openxmlformats.org/officeDocument/2006/relationships/hyperlink" Target="https://en.ryte.com/wiki/Link_Popularity" TargetMode="Externa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332.xml" /><Relationship Id="rId2" Type="http://schemas.openxmlformats.org/officeDocument/2006/relationships/hyperlink" Target="https://en.ryte.com/wiki/Google_Inc." TargetMode="Externa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332.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332.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332.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332.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35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354.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354.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354.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354.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354.xml" /><Relationship Id="rId2" Type="http://schemas.openxmlformats.org/officeDocument/2006/relationships/image" Target="../media/image6.png"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354.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375.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376.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376.xml" /><Relationship Id="rId2" Type="http://schemas.openxmlformats.org/officeDocument/2006/relationships/image" Target="../media/image7.png"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376.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b="1" smtClean="0"/>
              <a:t>Wikipedia</a:t>
            </a:r>
            <a:endParaRPr lang="en-US"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7814651"/>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LinkedIn</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r>
              <a:rPr lang="en-US" b="1" smtClean="0"/>
              <a:t>Heat Map</a:t>
            </a:r>
          </a:p>
          <a:p>
            <a:r>
              <a:rPr lang="en-US" sz="2000" smtClean="0"/>
              <a:t>A heatmap is a graphical representation in which we use colors to represent data values that communicate the relationship between two variables</a:t>
            </a:r>
            <a:r>
              <a:rPr lang="en-US" smtClean="0"/>
              <a:t>. </a:t>
            </a:r>
            <a:endParaRPr lang="en-US" smtClean="0"/>
          </a:p>
          <a:p>
            <a:endParaRPr lang="en-US" b="1" i="1" smtClean="0"/>
          </a:p>
          <a:p>
            <a:endParaRPr lang="en-US"/>
          </a:p>
        </p:txBody>
      </p:sp>
      <p:pic>
        <p:nvPicPr>
          <p:cNvPr id="6" name="Picture 2"/>
          <p:cNvPicPr>
            <a:picLocks noChangeAspect="1" noChangeArrowheads="1"/>
          </p:cNvPicPr>
          <p:nvPr/>
        </p:nvPicPr>
        <p:blipFill>
          <a:blip r:embed="rId2"/>
          <a:stretch>
            <a:fillRect/>
          </a:stretch>
        </p:blipFill>
        <p:spPr bwMode="auto">
          <a:xfrm>
            <a:off x="2286000" y="3505200"/>
            <a:ext cx="4876800" cy="2785533"/>
          </a:xfrm>
          <a:prstGeom prst="rect">
            <a:avLst/>
          </a:prstGeom>
          <a:noFill/>
          <a:ln w="9525">
            <a:noFill/>
            <a:miter lim="800000"/>
          </a:ln>
          <a:effectLst/>
        </p:spPr>
      </p:pic>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Advantages of data visualization</a:t>
            </a:r>
            <a:br>
              <a:rPr lang="en-US" b="1" smtClean="0"/>
            </a:br>
            <a:endParaRPr lang="en-US"/>
          </a:p>
        </p:txBody>
      </p:sp>
      <p:sp>
        <p:nvSpPr>
          <p:cNvPr id="5" name="Content Placeholder 4"/>
          <p:cNvSpPr>
            <a:spLocks noGrp="1"/>
          </p:cNvSpPr>
          <p:nvPr>
            <p:ph sz="quarter" idx="1"/>
          </p:nvPr>
        </p:nvSpPr>
        <p:spPr/>
        <p:txBody>
          <a:bodyPr/>
          <a:lstStyle/>
          <a:p>
            <a:r>
              <a:rPr lang="en-US" b="1" smtClean="0"/>
              <a:t>Provide greater insight</a:t>
            </a:r>
          </a:p>
          <a:p>
            <a:r>
              <a:rPr lang="en-US" b="1" smtClean="0"/>
              <a:t>Improve your decision-making process</a:t>
            </a:r>
          </a:p>
          <a:p>
            <a:r>
              <a:rPr lang="en-US" b="1" smtClean="0"/>
              <a:t>Engage the audience</a:t>
            </a:r>
          </a:p>
          <a:p>
            <a:endParaRPr lang="en-US"/>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LinkedIn is a social networking site designed specifically for the businesscommunity. </a:t>
            </a:r>
          </a:p>
          <a:p>
            <a:r>
              <a:rPr lang="en-US" smtClean="0"/>
              <a:t>The goal of the site is to allow registered members to establish and document</a:t>
            </a:r>
          </a:p>
          <a:p>
            <a:r>
              <a:rPr lang="en-US" smtClean="0"/>
              <a:t>networks of people they know and trust professionally.</a:t>
            </a:r>
            <a:endParaRPr lang="en-US"/>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Platform and features</a:t>
            </a:r>
            <a:endParaRPr lang="en-US"/>
          </a:p>
        </p:txBody>
      </p:sp>
      <p:sp>
        <p:nvSpPr>
          <p:cNvPr id="3" name="Content Placeholder 2"/>
          <p:cNvSpPr>
            <a:spLocks noGrp="1"/>
          </p:cNvSpPr>
          <p:nvPr>
            <p:ph idx="1"/>
          </p:nvPr>
        </p:nvSpPr>
        <p:spPr/>
        <p:txBody>
          <a:bodyPr/>
          <a:lstStyle/>
          <a:p>
            <a:r>
              <a:rPr lang="en-US" smtClean="0"/>
              <a:t>User profile network</a:t>
            </a:r>
          </a:p>
          <a:p>
            <a:r>
              <a:rPr lang="en-US" smtClean="0"/>
              <a:t>Embedded in profile</a:t>
            </a:r>
          </a:p>
          <a:p>
            <a:r>
              <a:rPr lang="en-US" smtClean="0"/>
              <a:t>Mobile</a:t>
            </a:r>
          </a:p>
          <a:p>
            <a:r>
              <a:rPr lang="en-US" smtClean="0"/>
              <a:t>Knowledge graph</a:t>
            </a:r>
          </a:p>
          <a:p>
            <a:r>
              <a:rPr lang="en-US" smtClean="0"/>
              <a:t>Personal branding</a:t>
            </a:r>
            <a:endParaRPr lang="en-US"/>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Google – advertising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mtClean="0"/>
              <a:t>Google Ads is Google's online advertising program. Through Google Ads, you can create online</a:t>
            </a:r>
          </a:p>
          <a:p>
            <a:r>
              <a:rPr lang="en-US" smtClean="0"/>
              <a:t>ads to reach people exactly when they're interested in the products and services that you offer.</a:t>
            </a:r>
          </a:p>
          <a:p>
            <a:r>
              <a:rPr lang="en-US" smtClean="0"/>
              <a:t>Google Ads is a product that you can use to promote your business, help sell products or services,raise awareness, and increase traffic to your website.</a:t>
            </a:r>
            <a:endParaRPr lang="en-US"/>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Google Ads Appear</a:t>
            </a:r>
            <a:br>
              <a:rPr lang="en-US" smtClean="0"/>
            </a:br>
            <a:endParaRPr lang="en-US"/>
          </a:p>
        </p:txBody>
      </p:sp>
      <p:sp>
        <p:nvSpPr>
          <p:cNvPr id="3" name="Content Placeholder 2"/>
          <p:cNvSpPr>
            <a:spLocks noGrp="1"/>
          </p:cNvSpPr>
          <p:nvPr>
            <p:ph idx="1"/>
          </p:nvPr>
        </p:nvSpPr>
        <p:spPr/>
        <p:txBody>
          <a:bodyPr/>
          <a:lstStyle/>
          <a:p>
            <a:r>
              <a:rPr lang="en-US" smtClean="0"/>
              <a:t>The Google Ads auction is focused around keywords – advertisers choose a list of</a:t>
            </a:r>
          </a:p>
          <a:p>
            <a:r>
              <a:rPr lang="en-US" smtClean="0"/>
              <a:t>keywords to target that are relevant to their business offerings, the words that people are</a:t>
            </a:r>
          </a:p>
          <a:p>
            <a:r>
              <a:rPr lang="en-US" smtClean="0"/>
              <a:t>most likely to use when searching for their product.</a:t>
            </a:r>
            <a:endParaRPr lang="en-US"/>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Google Ads work</a:t>
            </a:r>
            <a:endParaRPr lang="en-US"/>
          </a:p>
        </p:txBody>
      </p:sp>
      <p:sp>
        <p:nvSpPr>
          <p:cNvPr id="3" name="Content Placeholder 2"/>
          <p:cNvSpPr>
            <a:spLocks noGrp="1"/>
          </p:cNvSpPr>
          <p:nvPr>
            <p:ph idx="1"/>
          </p:nvPr>
        </p:nvSpPr>
        <p:spPr/>
        <p:txBody>
          <a:bodyPr/>
          <a:lstStyle/>
          <a:p>
            <a:r>
              <a:rPr lang="en-US" smtClean="0"/>
              <a:t>Google Ads operates under a pay-per-click (PPC) model. That means marketers</a:t>
            </a:r>
          </a:p>
          <a:p>
            <a:r>
              <a:rPr lang="en-US" smtClean="0"/>
              <a:t>target a specific keyword on Google and make bids on the keyword — competing with</a:t>
            </a:r>
          </a:p>
          <a:p>
            <a:r>
              <a:rPr lang="en-US" smtClean="0"/>
              <a:t>others also targeting the keyword.</a:t>
            </a:r>
            <a:endParaRPr lang="en-US"/>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mtClean="0"/>
              <a:t>Marketers have three options for their bids:</a:t>
            </a:r>
          </a:p>
          <a:p>
            <a:r>
              <a:rPr lang="en-US" smtClean="0"/>
              <a:t>1. Cost-per-click (CPC). How much you pay when a user clicks on your ad.</a:t>
            </a:r>
            <a:endParaRPr lang="en-US" smtClean="0"/>
          </a:p>
          <a:p>
            <a:r>
              <a:rPr lang="en-US" smtClean="0"/>
              <a:t>2. Cost-per-mille (CPM). How much you pay per 1000 ad impressions.</a:t>
            </a:r>
            <a:endParaRPr lang="en-US" smtClean="0"/>
          </a:p>
          <a:p>
            <a:r>
              <a:rPr lang="en-US" smtClean="0"/>
              <a:t>3. Cost-per-engagement (CPE). How much you pay when a user performs aspecific action on your ad (signs up for a list, watch a video, etc).</a:t>
            </a:r>
            <a:endParaRPr lang="en-US"/>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Google analytics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Google Analytics is a web analytics service that provides statistics and basic analytical tools for search engine optimization (SEO) and marketing purposes. The service is part of the Google Marketing</a:t>
            </a:r>
          </a:p>
          <a:p>
            <a:r>
              <a:rPr lang="en-US" smtClean="0"/>
              <a:t>Platform and is available for free to anyone with a Google account.</a:t>
            </a:r>
            <a:endParaRPr lang="en-US"/>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Wikipedia is a free, open content online encyclopedia created through the collaborative effort of a community of users known as </a:t>
            </a:r>
            <a:r>
              <a:rPr lang="en-US" i="1" err="1"/>
              <a:t>Wikipedians</a:t>
            </a:r>
            <a:r>
              <a:rPr lang="en-US"/>
              <a:t>. </a:t>
            </a:r>
            <a:endParaRPr lang="en-US" smtClean="0"/>
          </a:p>
          <a:p>
            <a:r>
              <a:rPr lang="en-US" smtClean="0"/>
              <a:t>Anyone </a:t>
            </a:r>
            <a:r>
              <a:rPr lang="en-US"/>
              <a:t>registered on the site can create an article for publication; registration is not required to edit </a:t>
            </a:r>
            <a:r>
              <a:rPr lang="en-US" smtClean="0"/>
              <a:t>articles.</a:t>
            </a:r>
          </a:p>
          <a:p>
            <a:r>
              <a:rPr lang="en-US" smtClean="0"/>
              <a:t>A wiki is a hypertext publication collaboratively edited and managed by its own audience directly. </a:t>
            </a:r>
          </a:p>
          <a:p>
            <a:r>
              <a:rPr lang="en-US" smtClean="0"/>
              <a:t>A typical wiki contains multiple pages for the subjects or scope of the project and could be either  open to the public or limited to use with in organization for maintaining its internal knowledge base. </a:t>
            </a:r>
          </a:p>
          <a:p>
            <a:endParaRPr lang="en-US" smtClean="0"/>
          </a:p>
          <a:p>
            <a:endParaRPr lang="en-US"/>
          </a:p>
        </p:txBody>
      </p:sp>
    </p:spTree>
    <p:extLst>
      <p:ext uri="{BB962C8B-B14F-4D97-AF65-F5344CB8AC3E}">
        <p14:creationId xmlns:p14="http://schemas.microsoft.com/office/powerpoint/2010/main" val="4236984434"/>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Types of data</a:t>
            </a:r>
            <a:endParaRPr lang="en-US"/>
          </a:p>
        </p:txBody>
      </p:sp>
      <p:sp>
        <p:nvSpPr>
          <p:cNvPr id="3" name="Content Placeholder 2"/>
          <p:cNvSpPr>
            <a:spLocks noGrp="1"/>
          </p:cNvSpPr>
          <p:nvPr>
            <p:ph idx="1"/>
          </p:nvPr>
        </p:nvSpPr>
        <p:spPr/>
        <p:txBody>
          <a:bodyPr/>
          <a:lstStyle/>
          <a:p>
            <a:r>
              <a:rPr lang="en-US" smtClean="0"/>
              <a:t>1. User acquisition data</a:t>
            </a:r>
          </a:p>
          <a:p>
            <a:endParaRPr lang="en-US" smtClean="0"/>
          </a:p>
          <a:p>
            <a:r>
              <a:rPr lang="en-US" smtClean="0"/>
              <a:t>2. User behavior data</a:t>
            </a:r>
            <a:endParaRPr lang="en-US"/>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How does Google Analytics work?</a:t>
            </a:r>
            <a:endParaRPr lang="en-US"/>
          </a:p>
        </p:txBody>
      </p:sp>
      <p:sp>
        <p:nvSpPr>
          <p:cNvPr id="3" name="Content Placeholder 2"/>
          <p:cNvSpPr>
            <a:spLocks noGrp="1"/>
          </p:cNvSpPr>
          <p:nvPr>
            <p:ph idx="1"/>
          </p:nvPr>
        </p:nvSpPr>
        <p:spPr/>
        <p:txBody>
          <a:bodyPr/>
          <a:lstStyle/>
          <a:p>
            <a:r>
              <a:rPr lang="en-US" smtClean="0"/>
              <a:t>Google Analytics acquires user data from each website visitor through the use of page tags.</a:t>
            </a:r>
          </a:p>
          <a:p>
            <a:r>
              <a:rPr lang="en-US" smtClean="0"/>
              <a:t>A JavaScript page tag is inserted into the code of each page. This tag runs in the web browser of eachvisitor, collecting data and sending it to one of Google's data collection servers.</a:t>
            </a:r>
            <a:endParaRPr lang="en-US"/>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Google Analytics, which aggregates it into four levels:</a:t>
            </a:r>
          </a:p>
          <a:p>
            <a:r>
              <a:rPr lang="en-US" smtClean="0"/>
              <a:t>User Level (the actions of each user)</a:t>
            </a:r>
          </a:p>
          <a:p>
            <a:r>
              <a:rPr lang="en-US" smtClean="0"/>
              <a:t>Session Level (the individual visits)</a:t>
            </a:r>
          </a:p>
          <a:p>
            <a:r>
              <a:rPr lang="en-US" err="1" smtClean="0"/>
              <a:t>Pageview Level (the individual pages visited)</a:t>
            </a:r>
          </a:p>
          <a:p>
            <a:r>
              <a:rPr lang="en-US" smtClean="0"/>
              <a:t>Event Level (video views, button clicks and similar actions)</a:t>
            </a:r>
            <a:endParaRPr lang="en-US"/>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Google ads visibility</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Google Ads is a popular online advertising platform. It is useful in reaching your target audience,but like everything related to Google, it is constantly evolving. As a result, even experienced marketers</a:t>
            </a:r>
          </a:p>
          <a:p>
            <a:r>
              <a:rPr lang="en-US" smtClean="0"/>
              <a:t>can have some difficulty keeping up.</a:t>
            </a:r>
            <a:endParaRPr lang="en-US"/>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Active view</a:t>
            </a:r>
          </a:p>
          <a:p>
            <a:r>
              <a:rPr lang="en-US" smtClean="0"/>
              <a:t>Active View is a technology on YouTube and certain Display Network websites and apps that</a:t>
            </a:r>
          </a:p>
          <a:p>
            <a:r>
              <a:rPr lang="en-US" smtClean="0"/>
              <a:t>allows Google Ads to determine if your ad is viewable by potential customers.</a:t>
            </a:r>
            <a:endParaRPr lang="en-US"/>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viewable ad</a:t>
            </a:r>
            <a:endParaRPr lang="en-US"/>
          </a:p>
        </p:txBody>
      </p:sp>
      <p:sp>
        <p:nvSpPr>
          <p:cNvPr id="3" name="Content Placeholder 2"/>
          <p:cNvSpPr>
            <a:spLocks noGrp="1"/>
          </p:cNvSpPr>
          <p:nvPr>
            <p:ph idx="1"/>
          </p:nvPr>
        </p:nvSpPr>
        <p:spPr/>
        <p:txBody>
          <a:bodyPr/>
          <a:lstStyle/>
          <a:p>
            <a:r>
              <a:rPr lang="en-US" smtClean="0"/>
              <a:t>Active View metrics have been created in compliance with industry standards for measuring</a:t>
            </a:r>
          </a:p>
          <a:p>
            <a:r>
              <a:rPr lang="en-US" smtClean="0"/>
              <a:t>the viewability of online ads, as developed by the Media Rating Council (MRC). According to MRCguidelines, the standard for measuring the viewability of ads </a:t>
            </a:r>
            <a:endParaRPr lang="en-US"/>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Active View metrics</a:t>
            </a:r>
            <a:endParaRPr lang="en-US"/>
          </a:p>
        </p:txBody>
      </p:sp>
      <p:sp>
        <p:nvSpPr>
          <p:cNvPr id="3" name="Content Placeholder 2"/>
          <p:cNvSpPr>
            <a:spLocks noGrp="1"/>
          </p:cNvSpPr>
          <p:nvPr>
            <p:ph idx="1"/>
          </p:nvPr>
        </p:nvSpPr>
        <p:spPr/>
        <p:txBody>
          <a:bodyPr/>
          <a:lstStyle/>
          <a:p>
            <a:r>
              <a:rPr lang="en-US" smtClean="0"/>
              <a:t>Measurable impression </a:t>
            </a:r>
            <a:endParaRPr lang="en-US"/>
          </a:p>
          <a:p>
            <a:r>
              <a:rPr lang="en-US" smtClean="0"/>
              <a:t>Viewable impression </a:t>
            </a:r>
            <a:endParaRPr lang="en-US"/>
          </a:p>
          <a:p>
            <a:r>
              <a:rPr lang="en-US" smtClean="0"/>
              <a:t>Viewable rate</a:t>
            </a:r>
          </a:p>
          <a:p>
            <a:r>
              <a:rPr lang="en-US" smtClean="0"/>
              <a:t>Measurable rate</a:t>
            </a:r>
          </a:p>
          <a:p>
            <a:r>
              <a:rPr lang="en-US" smtClean="0"/>
              <a:t>Viewable CTR</a:t>
            </a:r>
            <a:endParaRPr lang="en-US"/>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Bulk emailing essentials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A wiki enables communities of editors and contributors to write documents collaboratively. All that people require to contribute is a computer, </a:t>
            </a:r>
            <a:r>
              <a:rPr lang="en-US">
                <a:hlinkClick r:id="rId2" tooltip="Internet"/>
              </a:rPr>
              <a:t>Internet</a:t>
            </a:r>
            <a:r>
              <a:rPr lang="en-US"/>
              <a:t> access, a </a:t>
            </a:r>
            <a:r>
              <a:rPr lang="en-US">
                <a:hlinkClick r:id="rId3" tooltip="Web browser"/>
              </a:rPr>
              <a:t>web browser</a:t>
            </a:r>
            <a:r>
              <a:rPr lang="en-US"/>
              <a:t>, and a basic understanding of a </a:t>
            </a:r>
            <a:r>
              <a:rPr lang="en-US">
                <a:hlinkClick r:id="rId4" tooltip="Simple markup language"/>
              </a:rPr>
              <a:t>simple markup language</a:t>
            </a:r>
            <a:r>
              <a:rPr lang="en-US"/>
              <a:t> (e.g. </a:t>
            </a:r>
            <a:r>
              <a:rPr lang="en-US" err="1">
                <a:hlinkClick r:id="rId5" tooltip="MediaWiki markup language"/>
              </a:rPr>
              <a:t>MediaWiki markup language</a:t>
            </a:r>
            <a:r>
              <a:rPr lang="en-US"/>
              <a:t>). </a:t>
            </a:r>
            <a:endParaRPr lang="en-US" smtClean="0"/>
          </a:p>
          <a:p>
            <a:r>
              <a:rPr lang="en-US" smtClean="0"/>
              <a:t>A </a:t>
            </a:r>
            <a:r>
              <a:rPr lang="en-US"/>
              <a:t>single page in a wiki website is referred to as a "wiki page", while the entire collection of pages, which are usually well-interconnected by </a:t>
            </a:r>
            <a:r>
              <a:rPr lang="en-US">
                <a:hlinkClick r:id="rId6" tooltip="Hyperlink"/>
              </a:rPr>
              <a:t>hyperlinks</a:t>
            </a:r>
            <a:r>
              <a:rPr lang="en-US"/>
              <a:t>, is "the wiki". A wiki is essentially a </a:t>
            </a:r>
            <a:r>
              <a:rPr lang="en-US">
                <a:hlinkClick r:id="rId7" tooltip="Database"/>
              </a:rPr>
              <a:t>database</a:t>
            </a:r>
            <a:r>
              <a:rPr lang="en-US"/>
              <a:t> for creating, browsing, and searching through information. A wiki allows non-linear, evolving, complex, and networked text, while also allowing for editor argument, debate, and interaction regarding the content and formatting</a:t>
            </a:r>
          </a:p>
        </p:txBody>
      </p:sp>
    </p:spTree>
    <p:extLst>
      <p:ext uri="{BB962C8B-B14F-4D97-AF65-F5344CB8AC3E}">
        <p14:creationId xmlns:p14="http://schemas.microsoft.com/office/powerpoint/2010/main" val="438516814"/>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Bulk email marketing is an email sent to large groups of people at once to advertise the</a:t>
            </a:r>
          </a:p>
          <a:p>
            <a:r>
              <a:rPr lang="en-US" smtClean="0"/>
              <a:t>goods or services provided by a business or maintain a relationship with customers. When done right, it allows us to increase the number of loyal clients and boost ROI.</a:t>
            </a:r>
            <a:endParaRPr lang="en-US"/>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Two Types of Bulk Emails</a:t>
            </a:r>
            <a:endParaRPr lang="en-US"/>
          </a:p>
        </p:txBody>
      </p:sp>
      <p:sp>
        <p:nvSpPr>
          <p:cNvPr id="3" name="Content Placeholder 2"/>
          <p:cNvSpPr>
            <a:spLocks noGrp="1"/>
          </p:cNvSpPr>
          <p:nvPr>
            <p:ph idx="1"/>
          </p:nvPr>
        </p:nvSpPr>
        <p:spPr/>
        <p:txBody>
          <a:bodyPr/>
          <a:lstStyle/>
          <a:p>
            <a:r>
              <a:rPr lang="en-US" smtClean="0"/>
              <a:t>Legitimate bulk emails</a:t>
            </a:r>
          </a:p>
          <a:p>
            <a:r>
              <a:rPr lang="en-US" smtClean="0"/>
              <a:t>Unsolicited bulk emails</a:t>
            </a:r>
            <a:endParaRPr lang="en-US"/>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Benefits of Bulk Email Marketing</a:t>
            </a:r>
            <a:endParaRPr lang="en-US"/>
          </a:p>
        </p:txBody>
      </p:sp>
      <p:sp>
        <p:nvSpPr>
          <p:cNvPr id="3" name="Content Placeholder 2"/>
          <p:cNvSpPr>
            <a:spLocks noGrp="1"/>
          </p:cNvSpPr>
          <p:nvPr>
            <p:ph idx="1"/>
          </p:nvPr>
        </p:nvSpPr>
        <p:spPr/>
        <p:txBody>
          <a:bodyPr/>
          <a:lstStyle/>
          <a:p>
            <a:r>
              <a:rPr lang="en-US" smtClean="0"/>
              <a:t>Allows real-time messaging</a:t>
            </a:r>
          </a:p>
          <a:p>
            <a:r>
              <a:rPr lang="en-US" smtClean="0"/>
              <a:t>Enables marketers to send personalized messages</a:t>
            </a:r>
          </a:p>
          <a:p>
            <a:r>
              <a:rPr lang="en-US" smtClean="0"/>
              <a:t>Helps in mailing list segmentation</a:t>
            </a:r>
          </a:p>
          <a:p>
            <a:r>
              <a:rPr lang="en-US" smtClean="0"/>
              <a:t>Offers information sharing</a:t>
            </a:r>
            <a:endParaRPr lang="en-US"/>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How to Do Bulk Email Marketing</a:t>
            </a:r>
            <a:endParaRPr lang="en-US"/>
          </a:p>
        </p:txBody>
      </p:sp>
      <p:sp>
        <p:nvSpPr>
          <p:cNvPr id="3" name="Content Placeholder 2"/>
          <p:cNvSpPr>
            <a:spLocks noGrp="1"/>
          </p:cNvSpPr>
          <p:nvPr>
            <p:ph idx="1"/>
          </p:nvPr>
        </p:nvSpPr>
        <p:spPr/>
        <p:txBody>
          <a:bodyPr/>
          <a:lstStyle/>
          <a:p>
            <a:r>
              <a:rPr lang="en-US" smtClean="0"/>
              <a:t>Identify your target audience</a:t>
            </a:r>
          </a:p>
          <a:p>
            <a:r>
              <a:rPr lang="en-US" smtClean="0"/>
              <a:t>Focus on the benefits</a:t>
            </a:r>
          </a:p>
          <a:p>
            <a:r>
              <a:rPr lang="en-US" smtClean="0"/>
              <a:t>Give special discounts</a:t>
            </a:r>
            <a:endParaRPr lang="en-US"/>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Integration of social media buttons into business website</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Social media integration gives your audience more way to engage &amp; interact with your brand. </a:t>
            </a:r>
          </a:p>
          <a:p>
            <a:r>
              <a:rPr lang="en-US" smtClean="0"/>
              <a:t>You are creating more opportunities for them to share your content &amp; promote services for you. It is easy to do.</a:t>
            </a:r>
            <a:endParaRPr lang="en-US"/>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Guidelines for Integrate social media onto your website</a:t>
            </a:r>
            <a:endParaRPr lang="en-US"/>
          </a:p>
        </p:txBody>
      </p:sp>
      <p:sp>
        <p:nvSpPr>
          <p:cNvPr id="3" name="Content Placeholder 2"/>
          <p:cNvSpPr>
            <a:spLocks noGrp="1"/>
          </p:cNvSpPr>
          <p:nvPr>
            <p:ph idx="1"/>
          </p:nvPr>
        </p:nvSpPr>
        <p:spPr/>
        <p:txBody>
          <a:bodyPr/>
          <a:lstStyle/>
          <a:p>
            <a:r>
              <a:rPr lang="en-US" smtClean="0"/>
              <a:t>Add social sharing link to your blog post</a:t>
            </a:r>
          </a:p>
          <a:p>
            <a:pPr>
              <a:buNone/>
            </a:pPr>
            <a:r>
              <a:rPr lang="en-US" smtClean="0"/>
              <a:t>• Add social post to your website</a:t>
            </a:r>
          </a:p>
          <a:p>
            <a:pPr>
              <a:buNone/>
            </a:pPr>
            <a:r>
              <a:rPr lang="en-US" smtClean="0"/>
              <a:t>• Create social login</a:t>
            </a:r>
          </a:p>
          <a:p>
            <a:pPr>
              <a:buNone/>
            </a:pPr>
            <a:r>
              <a:rPr lang="en-US" smtClean="0"/>
              <a:t>• Add social sharing link to your footer</a:t>
            </a:r>
            <a:endParaRPr lang="en-US"/>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Way to integrate social media into your website:</a:t>
            </a:r>
            <a:endParaRPr lang="en-US"/>
          </a:p>
        </p:txBody>
      </p:sp>
      <p:sp>
        <p:nvSpPr>
          <p:cNvPr id="3" name="Content Placeholder 2"/>
          <p:cNvSpPr>
            <a:spLocks noGrp="1"/>
          </p:cNvSpPr>
          <p:nvPr>
            <p:ph idx="1"/>
          </p:nvPr>
        </p:nvSpPr>
        <p:spPr/>
        <p:txBody>
          <a:bodyPr/>
          <a:lstStyle/>
          <a:p>
            <a:r>
              <a:rPr lang="en-US" smtClean="0"/>
              <a:t>Social media Icon</a:t>
            </a:r>
          </a:p>
          <a:p>
            <a:r>
              <a:rPr lang="en-US" smtClean="0"/>
              <a:t>Social share button</a:t>
            </a:r>
          </a:p>
          <a:p>
            <a:r>
              <a:rPr lang="en-US" smtClean="0"/>
              <a:t>Social Login Plugins</a:t>
            </a:r>
            <a:endParaRPr lang="en-US"/>
          </a:p>
          <a:p>
            <a:r>
              <a:rPr lang="en-US" smtClean="0"/>
              <a:t>Social Live Feeds</a:t>
            </a:r>
          </a:p>
          <a:p>
            <a:r>
              <a:rPr lang="en-US" smtClean="0"/>
              <a:t>Social Assistance Account</a:t>
            </a:r>
            <a:endParaRPr lang="en-US"/>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a:t>Editing</a:t>
            </a:r>
          </a:p>
          <a:p>
            <a:r>
              <a:rPr lang="en-US" i="1"/>
              <a:t>"Wikitext" redirects here. For the Wikipedia help page, see </a:t>
            </a:r>
            <a:r>
              <a:rPr lang="en-US" i="1" err="1">
                <a:hlinkClick r:id="rId2" tooltip="Help:Wikitext"/>
              </a:rPr>
              <a:t>Help:Wikitext</a:t>
            </a:r>
            <a:r>
              <a:rPr lang="en-US" i="1"/>
              <a:t>.</a:t>
            </a:r>
          </a:p>
          <a:p>
            <a:r>
              <a:rPr lang="en-US" b="1"/>
              <a:t>Source editing</a:t>
            </a:r>
          </a:p>
          <a:p>
            <a:r>
              <a:rPr lang="en-US"/>
              <a:t>Some wikis have an Edit button or link directly on the page being viewed if the user has permission to edit the page. This can lead to a text-based editing page where participants can structure and format wiki pages with a simplified markup language, sometimes known as wikitext, wiki markup or wikicode (it can also lead to a </a:t>
            </a:r>
            <a:r>
              <a:rPr lang="en-US">
                <a:hlinkClick r:id="rId3" tooltip="WYSIWYG"/>
              </a:rPr>
              <a:t>WYSIWYG</a:t>
            </a:r>
            <a:r>
              <a:rPr lang="en-US"/>
              <a:t> editing page; see </a:t>
            </a:r>
            <a:r>
              <a:rPr lang="en-US">
                <a:hlinkClick r:id="rId4"/>
              </a:rPr>
              <a:t>the paragraph after the table below</a:t>
            </a:r>
            <a:r>
              <a:rPr lang="en-US"/>
              <a:t>). For example, starting lines of text with </a:t>
            </a:r>
            <a:r>
              <a:rPr lang="en-US">
                <a:hlinkClick r:id="rId5" tooltip="Asterisk"/>
              </a:rPr>
              <a:t>asterisks</a:t>
            </a:r>
            <a:r>
              <a:rPr lang="en-US"/>
              <a:t> could create a </a:t>
            </a:r>
            <a:r>
              <a:rPr lang="en-US">
                <a:hlinkClick r:id="rId6" tooltip="Bullet (typography)"/>
              </a:rPr>
              <a:t>bulleted list</a:t>
            </a:r>
            <a:r>
              <a:rPr lang="en-US"/>
              <a:t>.</a:t>
            </a:r>
          </a:p>
          <a:p>
            <a:endParaRPr lang="en-US"/>
          </a:p>
        </p:txBody>
      </p:sp>
    </p:spTree>
    <p:extLst>
      <p:ext uri="{BB962C8B-B14F-4D97-AF65-F5344CB8AC3E}">
        <p14:creationId xmlns:p14="http://schemas.microsoft.com/office/powerpoint/2010/main" val="2156074538"/>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Campaign budgeting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A marketing budget outlines all the money a business intends to spend onmarketing-related projects over the quarter or year. </a:t>
            </a:r>
          </a:p>
          <a:p>
            <a:r>
              <a:rPr lang="en-US" smtClean="0"/>
              <a:t>Marketing budgets can includeexpenses such as paid advertising, sponsored web content, new marketing staff, aregistered blog domain, and marketing automation software.</a:t>
            </a:r>
            <a:endParaRPr lang="en-US"/>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Marketing Budget for Small Business</a:t>
            </a:r>
            <a:endParaRPr lang="en-US"/>
          </a:p>
        </p:txBody>
      </p:sp>
      <p:sp>
        <p:nvSpPr>
          <p:cNvPr id="3" name="Content Placeholder 2"/>
          <p:cNvSpPr>
            <a:spLocks noGrp="1"/>
          </p:cNvSpPr>
          <p:nvPr>
            <p:ph idx="1"/>
          </p:nvPr>
        </p:nvSpPr>
        <p:spPr/>
        <p:txBody>
          <a:bodyPr/>
          <a:lstStyle/>
          <a:p>
            <a:r>
              <a:rPr lang="en-US" smtClean="0"/>
              <a:t>Marketing budgets are especially important for small businesses. </a:t>
            </a:r>
          </a:p>
          <a:p>
            <a:r>
              <a:rPr lang="en-US" smtClean="0"/>
              <a:t>Small businessowners may lack the experience drawing up budgets; moreover, it's critical that these companies keep costs as low and lean as possible as they scale.</a:t>
            </a:r>
            <a:endParaRPr lang="en-US"/>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How much should a company spend on marketing?</a:t>
            </a:r>
            <a:endParaRPr lang="en-US"/>
          </a:p>
        </p:txBody>
      </p:sp>
      <p:sp>
        <p:nvSpPr>
          <p:cNvPr id="3" name="Content Placeholder 2"/>
          <p:cNvSpPr>
            <a:spLocks noGrp="1"/>
          </p:cNvSpPr>
          <p:nvPr>
            <p:ph idx="1"/>
          </p:nvPr>
        </p:nvSpPr>
        <p:spPr/>
        <p:txBody>
          <a:bodyPr/>
          <a:lstStyle/>
          <a:p>
            <a:r>
              <a:rPr lang="en-US" smtClean="0"/>
              <a:t>This includes initiatives that cater to audiences on desktop computers, search engines, video streaming platforms, social media, and mobile devices.</a:t>
            </a:r>
            <a:endParaRPr lang="en-US"/>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Marketing Costs</a:t>
            </a:r>
            <a:endParaRPr lang="en-US"/>
          </a:p>
        </p:txBody>
      </p:sp>
      <p:sp>
        <p:nvSpPr>
          <p:cNvPr id="3" name="Content Placeholder 2"/>
          <p:cNvSpPr>
            <a:spLocks noGrp="1"/>
          </p:cNvSpPr>
          <p:nvPr>
            <p:ph idx="1"/>
          </p:nvPr>
        </p:nvSpPr>
        <p:spPr/>
        <p:txBody>
          <a:bodyPr/>
          <a:lstStyle/>
          <a:p>
            <a:r>
              <a:rPr lang="en-US" smtClean="0"/>
              <a:t>Software</a:t>
            </a:r>
          </a:p>
          <a:p>
            <a:r>
              <a:rPr lang="en-US" smtClean="0"/>
              <a:t>Freelancers</a:t>
            </a:r>
          </a:p>
          <a:p>
            <a:r>
              <a:rPr lang="en-US" smtClean="0"/>
              <a:t>New Personnel</a:t>
            </a:r>
          </a:p>
          <a:p>
            <a:r>
              <a:rPr lang="en-US" smtClean="0"/>
              <a:t>Advertising</a:t>
            </a:r>
          </a:p>
          <a:p>
            <a:r>
              <a:rPr lang="en-US" smtClean="0"/>
              <a:t>Content Creation</a:t>
            </a:r>
            <a:endParaRPr lang="en-US"/>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Cost control</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Cost Control is one of the most efficient tools that businesses use to decrease the production cost. </a:t>
            </a:r>
          </a:p>
          <a:p>
            <a:r>
              <a:rPr lang="en-US" smtClean="0"/>
              <a:t>In this, important details are provided to the management, so they can know that actual costs and predetermined costs are aligned.</a:t>
            </a:r>
            <a:endParaRPr lang="en-US"/>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Importance of Cost control</a:t>
            </a:r>
            <a:endParaRPr lang="en-US"/>
          </a:p>
        </p:txBody>
      </p:sp>
      <p:sp>
        <p:nvSpPr>
          <p:cNvPr id="3" name="Content Placeholder 2"/>
          <p:cNvSpPr>
            <a:spLocks noGrp="1"/>
          </p:cNvSpPr>
          <p:nvPr>
            <p:ph idx="1"/>
          </p:nvPr>
        </p:nvSpPr>
        <p:spPr/>
        <p:txBody>
          <a:bodyPr/>
          <a:lstStyle/>
          <a:p>
            <a:r>
              <a:rPr lang="en-US" smtClean="0"/>
              <a:t>The main goal of cost control is to achieve a target set for the sales of the businesses. </a:t>
            </a:r>
          </a:p>
          <a:p>
            <a:r>
              <a:rPr lang="en-US" smtClean="0"/>
              <a:t>There are some standards which are set in the cost control measures, and the firm needs to make sure that it properly complies to all the standards and rules that are set.</a:t>
            </a:r>
            <a:endParaRPr lang="en-US"/>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Role of Cost Control</a:t>
            </a:r>
            <a:endParaRPr lang="en-US"/>
          </a:p>
        </p:txBody>
      </p:sp>
      <p:sp>
        <p:nvSpPr>
          <p:cNvPr id="3" name="Content Placeholder 2"/>
          <p:cNvSpPr>
            <a:spLocks noGrp="1"/>
          </p:cNvSpPr>
          <p:nvPr>
            <p:ph idx="1"/>
          </p:nvPr>
        </p:nvSpPr>
        <p:spPr/>
        <p:txBody>
          <a:bodyPr/>
          <a:lstStyle/>
          <a:p>
            <a:r>
              <a:rPr lang="en-US" smtClean="0"/>
              <a:t>Planning</a:t>
            </a:r>
          </a:p>
          <a:p>
            <a:r>
              <a:rPr lang="en-US" smtClean="0"/>
              <a:t>#2 Employees’ role in the plan</a:t>
            </a:r>
          </a:p>
          <a:p>
            <a:r>
              <a:rPr lang="en-US" smtClean="0"/>
              <a:t>#3 Monitoring</a:t>
            </a:r>
          </a:p>
          <a:p>
            <a:r>
              <a:rPr lang="en-US" smtClean="0"/>
              <a:t>#4 Assessment</a:t>
            </a:r>
          </a:p>
          <a:p>
            <a:r>
              <a:rPr lang="en-US" smtClean="0"/>
              <a:t>#5 Taking decisions</a:t>
            </a:r>
            <a:endParaRPr lang="en-US"/>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Standards of Cost Control</a:t>
            </a:r>
            <a:endParaRPr lang="en-US"/>
          </a:p>
        </p:txBody>
      </p:sp>
      <p:sp>
        <p:nvSpPr>
          <p:cNvPr id="3" name="Content Placeholder 2"/>
          <p:cNvSpPr>
            <a:spLocks noGrp="1"/>
          </p:cNvSpPr>
          <p:nvPr>
            <p:ph idx="1"/>
          </p:nvPr>
        </p:nvSpPr>
        <p:spPr/>
        <p:txBody>
          <a:bodyPr/>
          <a:lstStyle/>
          <a:p>
            <a:r>
              <a:rPr lang="en-US" smtClean="0"/>
              <a:t>External standards</a:t>
            </a:r>
          </a:p>
          <a:p>
            <a:r>
              <a:rPr lang="en-US" smtClean="0"/>
              <a:t>Internal standards</a:t>
            </a:r>
            <a:endParaRPr lang="en-US"/>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a:t>Layout consistency</a:t>
            </a:r>
          </a:p>
          <a:p>
            <a:r>
              <a:rPr lang="en-US"/>
              <a:t>Wikis have favored plain-text editing, with fewer and simpler conventions than HTML for indicating style and structure. Although limiting access to HTML and </a:t>
            </a:r>
            <a:r>
              <a:rPr lang="en-US">
                <a:hlinkClick r:id="rId2" tooltip="Cascading Style Sheets"/>
              </a:rPr>
              <a:t>Cascading Style Sheets</a:t>
            </a:r>
            <a:r>
              <a:rPr lang="en-US"/>
              <a:t> (CSS) of wikis limits user ability to alter the structure and formatting of wiki content, there are some benefits.</a:t>
            </a:r>
          </a:p>
          <a:p>
            <a:r>
              <a:rPr lang="en-US" b="1"/>
              <a:t>Visual editing</a:t>
            </a:r>
          </a:p>
          <a:p>
            <a:r>
              <a:rPr lang="en-US"/>
              <a:t>Wikis can also make </a:t>
            </a:r>
            <a:r>
              <a:rPr lang="en-US">
                <a:hlinkClick r:id="rId3" tooltip="WYSIWYG"/>
              </a:rPr>
              <a:t>WYSIWYG</a:t>
            </a:r>
            <a:r>
              <a:rPr lang="en-US"/>
              <a:t> editing available to users, usually through a </a:t>
            </a:r>
            <a:r>
              <a:rPr lang="en-US">
                <a:hlinkClick r:id="rId4" tooltip="JavaScript"/>
              </a:rPr>
              <a:t>JavaScript</a:t>
            </a:r>
            <a:r>
              <a:rPr lang="en-US"/>
              <a:t> control that translates graphically entered formatting instructions into the corresponding </a:t>
            </a:r>
            <a:r>
              <a:rPr lang="en-US">
                <a:hlinkClick r:id="rId5" tooltip="HTML element"/>
              </a:rPr>
              <a:t>HTML tags</a:t>
            </a:r>
            <a:r>
              <a:rPr lang="en-US"/>
              <a:t> or wikitext. In those implementations, the markup of a newly edited, marked-up version of the page is generated and submitted to the server </a:t>
            </a:r>
            <a:r>
              <a:rPr lang="en-US">
                <a:hlinkClick r:id="rId6" tooltip="Transparency (human–computer interaction)"/>
              </a:rPr>
              <a:t>transparently</a:t>
            </a:r>
            <a:r>
              <a:rPr lang="en-US"/>
              <a:t>, shielding the user from this technical detail. An example of this is the </a:t>
            </a:r>
            <a:r>
              <a:rPr lang="en-US" err="1">
                <a:hlinkClick r:id="rId7" tooltip="VisualEditor"/>
              </a:rPr>
              <a:t>VisualEditor</a:t>
            </a:r>
            <a:r>
              <a:rPr lang="en-US"/>
              <a:t> on Wikipedia.</a:t>
            </a:r>
          </a:p>
          <a:p>
            <a:endParaRPr lang="en-US"/>
          </a:p>
        </p:txBody>
      </p:sp>
    </p:spTree>
    <p:extLst>
      <p:ext uri="{BB962C8B-B14F-4D97-AF65-F5344CB8AC3E}">
        <p14:creationId xmlns:p14="http://schemas.microsoft.com/office/powerpoint/2010/main" val="426256331"/>
      </p:ext>
    </p:ext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a:xfrm>
            <a:off x="1371600" y="2438400"/>
            <a:ext cx="7406640" cy="938784"/>
          </a:xfrm>
        </p:spPr>
        <p:txBody>
          <a:bodyPr>
            <a:normAutofit/>
          </a:bodyPr>
          <a:lstStyle/>
          <a:p>
            <a:r>
              <a:rPr lang="en-US" sz="4400"/>
              <a:t>R</a:t>
            </a:r>
            <a:r>
              <a:rPr lang="en-US" sz="4400" smtClean="0"/>
              <a:t>esource </a:t>
            </a:r>
            <a:r>
              <a:rPr lang="en-US" sz="4400"/>
              <a:t>P</a:t>
            </a:r>
            <a:r>
              <a:rPr lang="en-US" sz="4400" smtClean="0"/>
              <a:t>lanning</a:t>
            </a:r>
            <a:endParaRPr lang="en-US" sz="4400"/>
          </a:p>
        </p:txBody>
      </p:sp>
      <p:sp>
        <p:nvSpPr>
          <p:cNvPr id="3" name="Subtitle 2"/>
          <p:cNvSpPr>
            <a:spLocks noGrp="1"/>
          </p:cNvSpPr>
          <p:nvPr>
            <p:ph type="subTitle" idx="1"/>
          </p:nvPr>
        </p:nvSpPr>
        <p:spPr>
          <a:xfrm>
            <a:off x="1432560" y="1850064"/>
            <a:ext cx="7406640" cy="359736"/>
          </a:xfrm>
        </p:spPr>
        <p:txBody>
          <a:bodyPr>
            <a:normAutofit fontScale="92500" lnSpcReduction="20000"/>
          </a:bodyPr>
          <a:lstStyle/>
          <a:p>
            <a:endParaRPr lang="en-US"/>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66800" y="1447800"/>
            <a:ext cx="7866888" cy="4800600"/>
          </a:xfrm>
        </p:spPr>
        <p:txBody>
          <a:bodyPr/>
          <a:lstStyle/>
          <a:p>
            <a:pPr algn="just"/>
            <a:r>
              <a:rPr lang="en-US" smtClean="0"/>
              <a:t>Resource planning is a process of allocating tasks to team members based on their capacity, skill sets, and the best fit for the job. </a:t>
            </a:r>
            <a:endParaRPr lang="en-US" smtClean="0"/>
          </a:p>
          <a:p>
            <a:pPr algn="just"/>
            <a:r>
              <a:rPr lang="en-US" smtClean="0"/>
              <a:t>It maximizes efficiency by helping teams to manage their utilization rates, track capacity, and monitor progress, to keep projects on budget and work on track.</a:t>
            </a:r>
            <a:endParaRPr lang="en-US"/>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295400" y="274638"/>
            <a:ext cx="7848600" cy="1249362"/>
          </a:xfrm>
        </p:spPr>
        <p:txBody>
          <a:bodyPr>
            <a:noAutofit/>
          </a:bodyPr>
          <a:lstStyle/>
          <a:p>
            <a:r>
              <a:rPr lang="en-US" sz="4400" b="1" smtClean="0"/>
              <a:t>Resource planning for teams</a:t>
            </a:r>
            <a:br>
              <a:rPr lang="en-US" sz="4400" b="1" smtClean="0"/>
            </a:br>
            <a:endParaRPr lang="en-US" sz="4400"/>
          </a:p>
        </p:txBody>
      </p:sp>
      <p:sp>
        <p:nvSpPr>
          <p:cNvPr id="3" name="Content Placeholder 2"/>
          <p:cNvSpPr>
            <a:spLocks noGrp="1"/>
          </p:cNvSpPr>
          <p:nvPr>
            <p:ph idx="1"/>
          </p:nvPr>
        </p:nvSpPr>
        <p:spPr/>
        <p:txBody>
          <a:bodyPr/>
          <a:lstStyle/>
          <a:p>
            <a:pPr fontAlgn="base"/>
            <a:r>
              <a:rPr lang="en-US" smtClean="0"/>
              <a:t>Be more efficient</a:t>
            </a:r>
          </a:p>
          <a:p>
            <a:pPr fontAlgn="base"/>
            <a:r>
              <a:rPr lang="en-US" smtClean="0"/>
              <a:t>Maximize all of your resources</a:t>
            </a:r>
          </a:p>
          <a:p>
            <a:pPr fontAlgn="base"/>
            <a:r>
              <a:rPr lang="en-US" smtClean="0"/>
              <a:t>Deliver the best results for projects by being more organized</a:t>
            </a:r>
          </a:p>
          <a:p>
            <a:pPr fontAlgn="base"/>
            <a:r>
              <a:rPr lang="en-US" smtClean="0"/>
              <a:t>Plan and predict your resource availability for future projects</a:t>
            </a:r>
          </a:p>
          <a:p>
            <a:pPr fontAlgn="base"/>
            <a:r>
              <a:rPr lang="en-US" smtClean="0"/>
              <a:t>Improve job satisfaction</a:t>
            </a:r>
          </a:p>
          <a:p>
            <a:pPr fontAlgn="base"/>
            <a:r>
              <a:rPr lang="en-US" smtClean="0"/>
              <a:t>Improve your relationships with clients</a:t>
            </a:r>
          </a:p>
          <a:p>
            <a:pPr fontAlgn="base"/>
            <a:endParaRPr lang="en-US" smtClean="0"/>
          </a:p>
          <a:p>
            <a:endParaRPr lang="en-US"/>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Autofit/>
          </a:bodyPr>
          <a:lstStyle/>
          <a:p>
            <a:r>
              <a:rPr lang="en-US" sz="4400" b="1" smtClean="0"/>
              <a:t>Resource planning process</a:t>
            </a:r>
            <a:br>
              <a:rPr lang="en-US" sz="4400" b="1" smtClean="0"/>
            </a:br>
            <a:endParaRPr lang="en-US" sz="4400"/>
          </a:p>
        </p:txBody>
      </p:sp>
      <p:sp>
        <p:nvSpPr>
          <p:cNvPr id="3" name="Content Placeholder 2"/>
          <p:cNvSpPr>
            <a:spLocks noGrp="1"/>
          </p:cNvSpPr>
          <p:nvPr>
            <p:ph idx="1"/>
          </p:nvPr>
        </p:nvSpPr>
        <p:spPr/>
        <p:txBody>
          <a:bodyPr>
            <a:normAutofit/>
          </a:bodyPr>
          <a:lstStyle/>
          <a:p>
            <a:r>
              <a:rPr lang="en-US" b="1" smtClean="0"/>
              <a:t>Plan to project</a:t>
            </a:r>
          </a:p>
          <a:p>
            <a:pPr lvl="1" algn="just"/>
            <a:r>
              <a:rPr lang="en-US" sz="2000" smtClean="0"/>
              <a:t>In the plan to project phase, you’ll want to decide which project your team should tackle next strategically. This is also when you’ll determine and request the resources needed for the project.</a:t>
            </a:r>
          </a:p>
          <a:p>
            <a:pPr lvl="1" algn="just">
              <a:buNone/>
            </a:pPr>
            <a:endParaRPr lang="en-US" sz="2000" b="1" smtClean="0"/>
          </a:p>
          <a:p>
            <a:pPr lvl="1" algn="just">
              <a:buFont typeface="Arial" pitchFamily="34" charset="0"/>
              <a:buChar char="•"/>
            </a:pPr>
            <a:r>
              <a:rPr lang="en-US" b="1" smtClean="0"/>
              <a:t>Hold a resource management meeting</a:t>
            </a:r>
          </a:p>
          <a:p>
            <a:pPr lvl="1" algn="just">
              <a:buFont typeface="Arial" pitchFamily="34" charset="0"/>
              <a:buChar char="•"/>
            </a:pPr>
            <a:r>
              <a:rPr lang="en-US" sz="2000" smtClean="0"/>
              <a:t>If you’re juggling multiple projects with multiple crossover teams, it might mean you’ll need to take the time to compromise on the allocation of those resources with team leaders</a:t>
            </a:r>
            <a:endParaRPr lang="en-US" sz="2000" b="1" smtClean="0"/>
          </a:p>
          <a:p>
            <a:pPr lvl="1" algn="just">
              <a:buNone/>
            </a:pPr>
            <a:endParaRPr lang="en-US" sz="2000"/>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smtClean="0"/>
              <a:t>Match resources to tasks</a:t>
            </a:r>
          </a:p>
          <a:p>
            <a:r>
              <a:rPr lang="en-US" sz="2000" smtClean="0"/>
              <a:t>Managing team workloads means matching resources to tasks. However, it’s important to remember that you’ll never nail matching resources to tasks perfectly—but you can get close</a:t>
            </a:r>
            <a:r>
              <a:rPr lang="en-US" smtClean="0"/>
              <a:t>.</a:t>
            </a:r>
          </a:p>
          <a:p>
            <a:r>
              <a:rPr lang="en-US" b="1" smtClean="0"/>
              <a:t>Set a budget and track time</a:t>
            </a:r>
          </a:p>
          <a:p>
            <a:pPr algn="just"/>
            <a:r>
              <a:rPr lang="en-US" sz="2200" smtClean="0"/>
              <a:t>In project management, budgets and time are closely correlated. You can try to track your time and budget with an Excel spreadsheet, but it’s no match to the power a resource planning tool like </a:t>
            </a:r>
            <a:r>
              <a:rPr lang="en-US" sz="2200" smtClean="0">
                <a:hlinkClick r:id="rId2"/>
              </a:rPr>
              <a:t>Float</a:t>
            </a:r>
            <a:r>
              <a:rPr lang="en-US" sz="2200" smtClean="0"/>
              <a:t> gives you at this stage of the planning journey.</a:t>
            </a:r>
            <a:endParaRPr lang="en-US" sz="2200"/>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smtClean="0"/>
              <a:t>Forecast future planning</a:t>
            </a:r>
          </a:p>
          <a:p>
            <a:pPr algn="just"/>
            <a:r>
              <a:rPr lang="en-US" sz="2000" smtClean="0"/>
              <a:t>To forecast future planning, it takes deciding on the approach you’ll take first—whether that’s lead, lag, or match. Then, you’ll want to use a tool like Float to prepare your team for each approach</a:t>
            </a:r>
            <a:r>
              <a:rPr lang="en-US" smtClean="0"/>
              <a:t>.</a:t>
            </a:r>
          </a:p>
          <a:p>
            <a:pPr algn="just"/>
            <a:r>
              <a:rPr lang="en-US" b="1" smtClean="0"/>
              <a:t>Update your resource plan</a:t>
            </a:r>
          </a:p>
          <a:p>
            <a:pPr algn="just"/>
            <a:r>
              <a:rPr lang="en-US" sz="2000" smtClean="0"/>
              <a:t>Though it would be nice for it to be a one-and-done process, resource planning is something you’ll constantly have to update as you go.</a:t>
            </a:r>
            <a:endParaRPr lang="en-US" sz="2000"/>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Strengthen your brand</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successful business owner about the secret to a business's success, the answer is almost always branding. </a:t>
            </a:r>
          </a:p>
          <a:p>
            <a:r>
              <a:rPr lang="en-US" smtClean="0"/>
              <a:t>Building a brand is one of the essential With branding, your company can establish itself as a distinguished identity in a crowded marketplace.</a:t>
            </a:r>
            <a:endParaRPr lang="en-US"/>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The benefits of building a good brand</a:t>
            </a:r>
            <a:endParaRPr lang="en-US"/>
          </a:p>
        </p:txBody>
      </p:sp>
      <p:sp>
        <p:nvSpPr>
          <p:cNvPr id="3" name="Content Placeholder 2"/>
          <p:cNvSpPr>
            <a:spLocks noGrp="1"/>
          </p:cNvSpPr>
          <p:nvPr>
            <p:ph idx="1"/>
          </p:nvPr>
        </p:nvSpPr>
        <p:spPr/>
        <p:txBody>
          <a:bodyPr/>
          <a:lstStyle/>
          <a:p>
            <a:pPr>
              <a:buNone/>
            </a:pPr>
            <a:r>
              <a:rPr lang="en-US" smtClean="0"/>
              <a:t>• Awareness</a:t>
            </a:r>
          </a:p>
          <a:p>
            <a:pPr>
              <a:buNone/>
            </a:pPr>
            <a:r>
              <a:rPr lang="en-US" smtClean="0"/>
              <a:t>• Credibility</a:t>
            </a:r>
          </a:p>
          <a:p>
            <a:pPr>
              <a:buNone/>
            </a:pPr>
            <a:r>
              <a:rPr lang="en-US" smtClean="0"/>
              <a:t>• Reputation</a:t>
            </a:r>
          </a:p>
          <a:p>
            <a:pPr>
              <a:buNone/>
            </a:pPr>
            <a:r>
              <a:rPr lang="en-US" smtClean="0"/>
              <a:t>• Customer satisfaction</a:t>
            </a:r>
            <a:endParaRPr lang="en-US"/>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a:t>Version history</a:t>
            </a:r>
          </a:p>
          <a:p>
            <a:r>
              <a:rPr lang="en-US"/>
              <a:t>Some wikis keep a record of changes made to wiki pages; often, every version of the page is stored. This means that authors can revert to an older version of the page should it be necessary because a mistake has been made, such as the content accidentally being deleted or the page has been vandalized to include offensive or malicious text or other inappropriate content.</a:t>
            </a:r>
          </a:p>
          <a:p>
            <a:r>
              <a:rPr lang="en-US" b="1"/>
              <a:t>Edit summary</a:t>
            </a:r>
          </a:p>
          <a:p>
            <a:r>
              <a:rPr lang="en-US" i="1"/>
              <a:t>"Edit summary" redirects here. For the Wikipedia help page, see </a:t>
            </a:r>
            <a:r>
              <a:rPr lang="en-US" i="1" err="1">
                <a:hlinkClick r:id="rId2" tooltip="Help:Edit summary"/>
              </a:rPr>
              <a:t>Help:Edit summary</a:t>
            </a:r>
            <a:r>
              <a:rPr lang="en-US" i="1"/>
              <a:t>.</a:t>
            </a:r>
          </a:p>
          <a:p>
            <a:r>
              <a:rPr lang="en-US"/>
              <a:t>Many wiki implementations, such as </a:t>
            </a:r>
            <a:r>
              <a:rPr lang="en-US" err="1">
                <a:hlinkClick r:id="rId3" tooltip="MediaWiki"/>
              </a:rPr>
              <a:t>MediaWiki</a:t>
            </a:r>
            <a:r>
              <a:rPr lang="en-US"/>
              <a:t>, the software that powers Wikipedia, allow users to supply an </a:t>
            </a:r>
            <a:r>
              <a:rPr lang="en-US" i="1"/>
              <a:t>edit summary</a:t>
            </a:r>
            <a:r>
              <a:rPr lang="en-US"/>
              <a:t> when they edit a page. This is a short piece of text summarizing the changes they have made</a:t>
            </a:r>
          </a:p>
          <a:p>
            <a:endParaRPr lang="en-US"/>
          </a:p>
        </p:txBody>
      </p:sp>
    </p:spTree>
    <p:extLst>
      <p:ext uri="{BB962C8B-B14F-4D97-AF65-F5344CB8AC3E}">
        <p14:creationId xmlns:p14="http://schemas.microsoft.com/office/powerpoint/2010/main" val="1330269541"/>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KNOWING WHAT YOUR BRAND NEEDS</a:t>
            </a:r>
            <a:endParaRPr lang="en-US"/>
          </a:p>
        </p:txBody>
      </p:sp>
      <p:sp>
        <p:nvSpPr>
          <p:cNvPr id="3" name="Content Placeholder 2"/>
          <p:cNvSpPr>
            <a:spLocks noGrp="1"/>
          </p:cNvSpPr>
          <p:nvPr>
            <p:ph idx="1"/>
          </p:nvPr>
        </p:nvSpPr>
        <p:spPr/>
        <p:txBody>
          <a:bodyPr/>
          <a:lstStyle/>
          <a:p>
            <a:r>
              <a:rPr lang="en-US" smtClean="0"/>
              <a:t>Business success is mostly dependent on your potentialcustomers and target audience. </a:t>
            </a:r>
          </a:p>
          <a:p>
            <a:r>
              <a:rPr lang="en-US" smtClean="0"/>
              <a:t>The primary focus here needs to be on knowing the needs of you</a:t>
            </a:r>
            <a:endParaRPr lang="en-US"/>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WAYS TO COMMUNICATE BRAND VALUE</a:t>
            </a:r>
            <a:endParaRPr lang="en-US"/>
          </a:p>
        </p:txBody>
      </p:sp>
      <p:sp>
        <p:nvSpPr>
          <p:cNvPr id="3" name="Content Placeholder 2"/>
          <p:cNvSpPr>
            <a:spLocks noGrp="1"/>
          </p:cNvSpPr>
          <p:nvPr>
            <p:ph idx="1"/>
          </p:nvPr>
        </p:nvSpPr>
        <p:spPr/>
        <p:txBody>
          <a:bodyPr/>
          <a:lstStyle/>
          <a:p>
            <a:r>
              <a:rPr lang="en-US" smtClean="0"/>
              <a:t>Work from the inside out</a:t>
            </a:r>
          </a:p>
          <a:p>
            <a:r>
              <a:rPr lang="en-US" smtClean="0"/>
              <a:t>Target your brand message</a:t>
            </a:r>
          </a:p>
          <a:p>
            <a:r>
              <a:rPr lang="en-US" smtClean="0"/>
              <a:t>Use a consistent tone of voice (ToV)</a:t>
            </a:r>
          </a:p>
          <a:p>
            <a:r>
              <a:rPr lang="en-US" smtClean="0"/>
              <a:t>Maintain high standards for design</a:t>
            </a:r>
            <a:endParaRPr lang="en-US"/>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a:xfrm>
            <a:off x="1447800" y="1371600"/>
            <a:ext cx="7406640" cy="1472184"/>
          </a:xfrm>
        </p:spPr>
        <p:txBody>
          <a:bodyPr>
            <a:normAutofit/>
          </a:bodyPr>
          <a:lstStyle/>
          <a:p>
            <a:r>
              <a:rPr lang="en-US" sz="7200" smtClean="0"/>
              <a:t>Generate leads</a:t>
            </a:r>
            <a:endParaRPr lang="en-US" sz="7200"/>
          </a:p>
        </p:txBody>
      </p:sp>
      <p:sp>
        <p:nvSpPr>
          <p:cNvPr id="3" name="Subtitle 2"/>
          <p:cNvSpPr>
            <a:spLocks noGrp="1"/>
          </p:cNvSpPr>
          <p:nvPr>
            <p:ph type="subTitle" idx="1"/>
          </p:nvPr>
        </p:nvSpPr>
        <p:spPr>
          <a:xfrm>
            <a:off x="1432560" y="2971800"/>
            <a:ext cx="7406640" cy="630864"/>
          </a:xfrm>
        </p:spPr>
        <p:txBody>
          <a:bodyPr/>
          <a:lstStyle/>
          <a:p>
            <a:endParaRPr lang="en-US"/>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608" y="274638"/>
            <a:ext cx="7498080" cy="639762"/>
          </a:xfrm>
        </p:spPr>
        <p:txBody>
          <a:bodyPr>
            <a:normAutofit fontScale="90000"/>
          </a:bodyPr>
          <a:lstStyle/>
          <a:p>
            <a:endParaRPr lang="en-US"/>
          </a:p>
        </p:txBody>
      </p:sp>
      <p:sp>
        <p:nvSpPr>
          <p:cNvPr id="3" name="Content Placeholder 2"/>
          <p:cNvSpPr>
            <a:spLocks noGrp="1"/>
          </p:cNvSpPr>
          <p:nvPr>
            <p:ph idx="1"/>
          </p:nvPr>
        </p:nvSpPr>
        <p:spPr>
          <a:xfrm>
            <a:off x="1371600" y="990600"/>
            <a:ext cx="7562088" cy="5410200"/>
          </a:xfrm>
        </p:spPr>
        <p:txBody>
          <a:bodyPr>
            <a:normAutofit fontScale="92500" lnSpcReduction="20000"/>
          </a:bodyPr>
          <a:lstStyle/>
          <a:p>
            <a:pPr algn="just"/>
            <a:r>
              <a:rPr lang="en-US" smtClean="0"/>
              <a:t>Lead generation is the process of attracting prospects to your business and increasing their interest through nurturing, all with the end goal of converting them into a customer. Some ways to generate leads are through job applications, blog posts, coupons, live events, and online content.</a:t>
            </a:r>
          </a:p>
          <a:p>
            <a:pPr algn="just"/>
            <a:r>
              <a:rPr lang="en-US" smtClean="0"/>
              <a:t>Lead generation in marketing is the act of gaining actionable customer interest for your business’s output. that's exactly what lead generation is: </a:t>
            </a:r>
            <a:r>
              <a:rPr lang="en-US" b="1" smtClean="0"/>
              <a:t>It's a way of warming up potential customers to your business</a:t>
            </a:r>
            <a:r>
              <a:rPr lang="en-US" smtClean="0"/>
              <a:t> and getting them on the path to eventually making a purchase.</a:t>
            </a:r>
            <a:endParaRPr lang="en-US"/>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Autofit/>
          </a:bodyPr>
          <a:lstStyle/>
          <a:p>
            <a:r>
              <a:rPr lang="en-US" sz="4000" smtClean="0"/>
              <a:t>Why do you need lead generation?</a:t>
            </a:r>
            <a:br>
              <a:rPr lang="en-US" sz="4000" smtClean="0"/>
            </a:br>
            <a:endParaRPr lang="en-US" sz="4000"/>
          </a:p>
        </p:txBody>
      </p:sp>
      <p:sp>
        <p:nvSpPr>
          <p:cNvPr id="3" name="Content Placeholder 2"/>
          <p:cNvSpPr>
            <a:spLocks noGrp="1"/>
          </p:cNvSpPr>
          <p:nvPr>
            <p:ph idx="1"/>
          </p:nvPr>
        </p:nvSpPr>
        <p:spPr/>
        <p:txBody>
          <a:bodyPr/>
          <a:lstStyle/>
          <a:p>
            <a:r>
              <a:rPr lang="en-US" smtClean="0"/>
              <a:t>When a stranger initiates a relationship with you by showing an </a:t>
            </a:r>
            <a:r>
              <a:rPr lang="en-US" i="1" smtClean="0"/>
              <a:t>organic</a:t>
            </a:r>
            <a:r>
              <a:rPr lang="en-US" smtClean="0"/>
              <a:t> interest in your business, the transition from stranger to customer is much more natural.</a:t>
            </a:r>
          </a:p>
          <a:p>
            <a:r>
              <a:rPr lang="en-US" smtClean="0"/>
              <a:t>Lead generation falls within the second stage of the </a:t>
            </a:r>
            <a:r>
              <a:rPr lang="en-US" b="1" u="sng" smtClean="0">
                <a:hlinkClick r:id="rId2"/>
              </a:rPr>
              <a:t>inbound marketing methodology</a:t>
            </a:r>
            <a:endParaRPr lang="en-US"/>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pic>
        <p:nvPicPr>
          <p:cNvPr id="4" name="Content Placeholder 3" descr="larger-inbound-methodology.png"/>
          <p:cNvPicPr>
            <a:picLocks noGrp="1" noChangeAspect="1"/>
          </p:cNvPicPr>
          <p:nvPr>
            <p:ph idx="1"/>
          </p:nvPr>
        </p:nvPicPr>
        <p:blipFill>
          <a:blip r:embed="rId2"/>
          <a:stretch>
            <a:fillRect/>
          </a:stretch>
        </p:blipFill>
        <p:spPr>
          <a:xfrm>
            <a:off x="1011115" y="2286000"/>
            <a:ext cx="8132885" cy="2819400"/>
          </a:xfrm>
        </p:spPr>
      </p:pic>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smtClean="0"/>
              <a:t>Lead Generation Process</a:t>
            </a:r>
            <a:br>
              <a:rPr lang="en-US" b="1" smtClean="0"/>
            </a:br>
            <a:endParaRPr lang="en-US"/>
          </a:p>
        </p:txBody>
      </p:sp>
      <p:sp>
        <p:nvSpPr>
          <p:cNvPr id="3" name="Content Placeholder 2"/>
          <p:cNvSpPr>
            <a:spLocks noGrp="1"/>
          </p:cNvSpPr>
          <p:nvPr>
            <p:ph idx="1"/>
          </p:nvPr>
        </p:nvSpPr>
        <p:spPr/>
        <p:txBody>
          <a:bodyPr>
            <a:normAutofit lnSpcReduction="10000"/>
          </a:bodyPr>
          <a:lstStyle/>
          <a:p>
            <a:r>
              <a:rPr lang="en-US" smtClean="0"/>
              <a:t>First, a visitor discovers your business through one of your marketing channels</a:t>
            </a:r>
          </a:p>
          <a:p>
            <a:r>
              <a:rPr lang="en-US" smtClean="0"/>
              <a:t>That visitor then clicks on your </a:t>
            </a:r>
            <a:r>
              <a:rPr lang="en-US" b="1" smtClean="0">
                <a:hlinkClick r:id="rId2"/>
              </a:rPr>
              <a:t>call-to-action</a:t>
            </a:r>
            <a:r>
              <a:rPr lang="en-US" smtClean="0"/>
              <a:t> (CTA)</a:t>
            </a:r>
          </a:p>
          <a:p>
            <a:r>
              <a:rPr lang="en-US" smtClean="0"/>
              <a:t>That CTA takes your visitor to a </a:t>
            </a:r>
            <a:r>
              <a:rPr lang="en-US" b="1" smtClean="0">
                <a:hlinkClick r:id="rId3"/>
              </a:rPr>
              <a:t>landing page</a:t>
            </a:r>
            <a:r>
              <a:rPr lang="en-US" smtClean="0"/>
              <a:t>, which is a web page that is designed to capture lead information in exchange for an offer.</a:t>
            </a:r>
          </a:p>
          <a:p>
            <a:r>
              <a:rPr lang="en-US" smtClean="0"/>
              <a:t>Once on the landing page, your visitor fills out a form in exchange for the offer</a:t>
            </a:r>
            <a:endParaRPr lang="en-US"/>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Autofit/>
          </a:bodyPr>
          <a:lstStyle/>
          <a:p>
            <a:r>
              <a:rPr lang="en-US" sz="4000" smtClean="0"/>
              <a:t>Lead Generation Marketing</a:t>
            </a:r>
            <a:br>
              <a:rPr lang="en-US" sz="4000" smtClean="0"/>
            </a:br>
            <a:endParaRPr lang="en-US" sz="4000"/>
          </a:p>
        </p:txBody>
      </p:sp>
      <p:sp>
        <p:nvSpPr>
          <p:cNvPr id="3" name="Content Placeholder 2"/>
          <p:cNvSpPr>
            <a:spLocks noGrp="1"/>
          </p:cNvSpPr>
          <p:nvPr>
            <p:ph idx="1"/>
          </p:nvPr>
        </p:nvSpPr>
        <p:spPr>
          <a:xfrm>
            <a:off x="1435608" y="1143000"/>
            <a:ext cx="7498080" cy="5105400"/>
          </a:xfrm>
        </p:spPr>
        <p:txBody>
          <a:bodyPr/>
          <a:lstStyle/>
          <a:p>
            <a:r>
              <a:rPr lang="en-US" smtClean="0"/>
              <a:t>Once you put all of these elements together, you can use your various promotional channels to drive traffic to your landing page to start generating leads.</a:t>
            </a:r>
            <a:endParaRPr lang="en-US"/>
          </a:p>
        </p:txBody>
      </p:sp>
      <p:pic>
        <p:nvPicPr>
          <p:cNvPr id="4" name="Picture 3" descr="lead-generation-flow.png"/>
          <p:cNvPicPr>
            <a:picLocks noChangeAspect="1"/>
          </p:cNvPicPr>
          <p:nvPr/>
        </p:nvPicPr>
        <p:blipFill>
          <a:blip r:embed="rId2"/>
          <a:stretch>
            <a:fillRect/>
          </a:stretch>
        </p:blipFill>
        <p:spPr>
          <a:xfrm>
            <a:off x="1828800" y="3984580"/>
            <a:ext cx="6477000" cy="2402269"/>
          </a:xfrm>
          <a:prstGeom prst="rect">
            <a:avLst/>
          </a:prstGeom>
        </p:spPr>
      </p:pic>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smtClean="0"/>
              <a:t>Content</a:t>
            </a:r>
          </a:p>
          <a:p>
            <a:pPr fontAlgn="base"/>
            <a:r>
              <a:rPr lang="en-US" sz="2800" smtClean="0"/>
              <a:t>Content is a great way to guide users to a landing page. Typically, you create content to provide visitors with useful, free information. You can include CTAs anywhere in your content</a:t>
            </a:r>
          </a:p>
          <a:p>
            <a:pPr fontAlgn="base"/>
            <a:r>
              <a:rPr lang="en-US" b="1" smtClean="0"/>
              <a:t>Email</a:t>
            </a:r>
          </a:p>
          <a:p>
            <a:pPr fontAlgn="base"/>
            <a:r>
              <a:rPr lang="en-US" sz="2800" smtClean="0"/>
              <a:t>Email is a great place to reach the people who already know your brand and product or service</a:t>
            </a:r>
          </a:p>
          <a:p>
            <a:endParaRPr lang="en-US"/>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105400"/>
          </a:xfrm>
        </p:spPr>
        <p:txBody>
          <a:bodyPr>
            <a:normAutofit fontScale="70000" lnSpcReduction="20000"/>
          </a:bodyPr>
          <a:lstStyle/>
          <a:p>
            <a:pPr fontAlgn="base"/>
            <a:endParaRPr lang="en-US" b="1" smtClean="0"/>
          </a:p>
          <a:p>
            <a:pPr fontAlgn="base"/>
            <a:r>
              <a:rPr lang="en-US" b="1" smtClean="0"/>
              <a:t>Blog</a:t>
            </a:r>
            <a:endParaRPr lang="en-US" b="1" smtClean="0"/>
          </a:p>
          <a:p>
            <a:pPr fontAlgn="base"/>
            <a:r>
              <a:rPr lang="en-US" sz="2800" smtClean="0"/>
              <a:t>The great thing about using your blog posts to promote an offer is that you can tailor the entire piece to the end goal</a:t>
            </a:r>
          </a:p>
          <a:p>
            <a:pPr fontAlgn="base"/>
            <a:endParaRPr lang="en-US" sz="2800" smtClean="0"/>
          </a:p>
          <a:p>
            <a:pPr fontAlgn="base"/>
            <a:endParaRPr lang="en-US" sz="2800" smtClean="0"/>
          </a:p>
          <a:p>
            <a:pPr fontAlgn="base">
              <a:buNone/>
            </a:pPr>
            <a:endParaRPr lang="en-US" sz="2800" smtClean="0"/>
          </a:p>
          <a:p>
            <a:pPr fontAlgn="base"/>
            <a:r>
              <a:rPr lang="en-US" b="1" smtClean="0"/>
              <a:t>Lead Generation Strategies</a:t>
            </a:r>
          </a:p>
          <a:p>
            <a:r>
              <a:rPr lang="en-US" sz="2800" err="1" smtClean="0"/>
              <a:t>Facebook Lead Generation</a:t>
            </a:r>
          </a:p>
          <a:p>
            <a:r>
              <a:rPr lang="en-US" sz="2800" smtClean="0"/>
              <a:t>Twitter Lead Generation</a:t>
            </a:r>
          </a:p>
          <a:p>
            <a:r>
              <a:rPr lang="en-US" sz="2800" smtClean="0"/>
              <a:t>LinkedIn Lead Generation</a:t>
            </a:r>
          </a:p>
          <a:p>
            <a:pPr fontAlgn="base"/>
            <a:r>
              <a:rPr lang="en-US" sz="2800" smtClean="0"/>
              <a:t>PPC Lead Generation</a:t>
            </a:r>
          </a:p>
          <a:p>
            <a:pPr>
              <a:buNone/>
            </a:pPr>
            <a:br>
              <a:rPr lang="en-US" smtClean="0"/>
            </a:br>
            <a:br>
              <a:rPr lang="en-US" smtClean="0"/>
            </a:br>
            <a:endParaRPr lang="en-US"/>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a:t>Navigation</a:t>
            </a:r>
          </a:p>
          <a:p>
            <a:r>
              <a:rPr lang="en-US"/>
              <a:t>Within the text of most pages, there are usually many </a:t>
            </a:r>
            <a:r>
              <a:rPr lang="en-US">
                <a:hlinkClick r:id="rId2" tooltip="Hypertext"/>
              </a:rPr>
              <a:t>hypertext</a:t>
            </a:r>
            <a:r>
              <a:rPr lang="en-US"/>
              <a:t> links to other pages within the wiki. This form of non-linear navigation is more "native" to a wiki than structured/formalized navigation schemes. Users can also create any number of index or table-of-contents pages, with hierarchical categorization or whatever form of organization they like</a:t>
            </a:r>
          </a:p>
          <a:p>
            <a:r>
              <a:rPr lang="en-US" b="1"/>
              <a:t>Linking and creating pages</a:t>
            </a:r>
          </a:p>
          <a:p>
            <a:r>
              <a:rPr lang="en-US"/>
              <a:t>Links are created using a specific syntax, the so-called "link pattern". Originally, most wikis</a:t>
            </a:r>
            <a:r>
              <a:rPr lang="en-US" baseline="30000"/>
              <a:t>[</a:t>
            </a:r>
            <a:r>
              <a:rPr lang="en-US" i="1" baseline="30000">
                <a:hlinkClick r:id="rId3" tooltip="Wikipedia:Citation needed"/>
              </a:rPr>
              <a:t>citation needed</a:t>
            </a:r>
            <a:r>
              <a:rPr lang="en-US" baseline="30000"/>
              <a:t>]</a:t>
            </a:r>
            <a:r>
              <a:rPr lang="en-US"/>
              <a:t> used </a:t>
            </a:r>
            <a:r>
              <a:rPr lang="en-US" err="1">
                <a:hlinkClick r:id="rId4" tooltip="CamelCase"/>
              </a:rPr>
              <a:t>CamelCase</a:t>
            </a:r>
            <a:r>
              <a:rPr lang="en-US"/>
              <a:t> to name pages and create links. These are produced by capitalizing words in a phrase and removing the spaces between them (the word "CamelCase" is itself an example). While CamelCase makes linking easy, it also leads to links in a form that deviates from the standard spelling.</a:t>
            </a:r>
          </a:p>
          <a:p>
            <a:endParaRPr lang="en-US"/>
          </a:p>
        </p:txBody>
      </p:sp>
    </p:spTree>
    <p:extLst>
      <p:ext uri="{BB962C8B-B14F-4D97-AF65-F5344CB8AC3E}">
        <p14:creationId xmlns:p14="http://schemas.microsoft.com/office/powerpoint/2010/main" val="3503763470"/>
      </p:ext>
    </p:ext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a:xfrm>
            <a:off x="685800" y="2130425"/>
            <a:ext cx="8001000" cy="1603375"/>
          </a:xfrm>
        </p:spPr>
        <p:txBody>
          <a:bodyPr/>
          <a:lstStyle/>
          <a:p>
            <a:pPr algn="ctr"/>
            <a:r>
              <a:rPr lang="en-US" smtClean="0"/>
              <a:t>Get</a:t>
            </a:r>
            <a:br>
              <a:rPr lang="en-US" smtClean="0"/>
            </a:br>
            <a:r>
              <a:rPr lang="en-US" smtClean="0"/>
              <a:t>more visibility online</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r>
              <a:rPr lang="en-US" smtClean="0"/>
              <a:t>Digital marketing is a strategic way to simultaneously build brand awareness and provide incredible value to online audiences.</a:t>
            </a:r>
          </a:p>
          <a:p>
            <a:r>
              <a:rPr lang="en-US" smtClean="0"/>
              <a:t>The more targeted and intentional you are with your digital marketing efforts, the more visibility you’ll have online.</a:t>
            </a:r>
            <a:endParaRPr lang="en-US"/>
          </a:p>
        </p:txBody>
      </p:sp>
      <p:sp>
        <p:nvSpPr>
          <p:cNvPr id="2" name="Title 1"/>
          <p:cNvSpPr>
            <a:spLocks noGrp="1"/>
          </p:cNvSpPr>
          <p:nvPr>
            <p:ph type="title"/>
          </p:nvPr>
        </p:nvSpPr>
        <p:spPr/>
        <p:txBody>
          <a:bodyPr/>
          <a:lstStyle/>
          <a:p>
            <a:endParaRPr lang="en-US"/>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normAutofit lnSpcReduction="10000"/>
          </a:bodyPr>
          <a:lstStyle/>
          <a:p>
            <a:r>
              <a:rPr lang="en-US" smtClean="0"/>
              <a:t>Establish Your Brand’s Website</a:t>
            </a:r>
          </a:p>
          <a:p>
            <a:r>
              <a:rPr lang="en-US" smtClean="0"/>
              <a:t>Create a Blog</a:t>
            </a:r>
          </a:p>
          <a:p>
            <a:r>
              <a:rPr lang="en-US" smtClean="0"/>
              <a:t>Make SEO a Priority</a:t>
            </a:r>
          </a:p>
          <a:p>
            <a:r>
              <a:rPr lang="en-US" smtClean="0"/>
              <a:t>Don’t Forget About Off-Site SEO</a:t>
            </a:r>
          </a:p>
          <a:p>
            <a:r>
              <a:rPr lang="en-US" smtClean="0"/>
              <a:t>Utilize Social Media</a:t>
            </a:r>
          </a:p>
          <a:p>
            <a:r>
              <a:rPr lang="en-US" smtClean="0"/>
              <a:t>Capitalize On Email Marketing</a:t>
            </a:r>
          </a:p>
          <a:p>
            <a:r>
              <a:rPr lang="en-US" smtClean="0"/>
              <a:t>Invest In Paid Ads</a:t>
            </a:r>
          </a:p>
          <a:p>
            <a:r>
              <a:rPr lang="en-US" smtClean="0"/>
              <a:t>Encourage Online Customer Reviews</a:t>
            </a:r>
          </a:p>
          <a:p>
            <a:r>
              <a:rPr lang="en-US" smtClean="0"/>
              <a:t>Establish Content Partnerships</a:t>
            </a:r>
          </a:p>
          <a:p>
            <a:r>
              <a:rPr lang="en-US" smtClean="0"/>
              <a:t>Work With Online Influencers</a:t>
            </a:r>
            <a:endParaRPr lang="en-US"/>
          </a:p>
        </p:txBody>
      </p:sp>
      <p:sp>
        <p:nvSpPr>
          <p:cNvPr id="2" name="Title 1"/>
          <p:cNvSpPr>
            <a:spLocks noGrp="1"/>
          </p:cNvSpPr>
          <p:nvPr>
            <p:ph type="title"/>
          </p:nvPr>
        </p:nvSpPr>
        <p:spPr/>
        <p:txBody>
          <a:bodyPr>
            <a:normAutofit fontScale="90000"/>
          </a:bodyPr>
          <a:lstStyle/>
          <a:p>
            <a:r>
              <a:rPr lang="en-US" smtClean="0"/>
              <a:t>steps for increasing visibility in digital marketing.</a:t>
            </a:r>
            <a:endParaRPr lang="en-US"/>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normAutofit lnSpcReduction="10000"/>
          </a:bodyPr>
          <a:lstStyle/>
          <a:p>
            <a:r>
              <a:rPr lang="en-US" smtClean="0"/>
              <a:t>Followers: Quality Over Quantity</a:t>
            </a:r>
          </a:p>
          <a:p>
            <a:pPr lvl="1"/>
            <a:r>
              <a:rPr lang="en-US" smtClean="0"/>
              <a:t>It’s tempting to focus on filling up your social media followers or blog subscribers with random people just to boost your numbers.</a:t>
            </a:r>
          </a:p>
          <a:p>
            <a:pPr lvl="1"/>
            <a:endParaRPr lang="en-US" smtClean="0"/>
          </a:p>
          <a:p>
            <a:pPr lvl="1">
              <a:buFont typeface="Wingdings" pitchFamily="2" charset="2"/>
              <a:buChar char="§"/>
            </a:pPr>
            <a:r>
              <a:rPr lang="en-US" b="1" smtClean="0"/>
              <a:t>Engage With Peo</a:t>
            </a:r>
            <a:endParaRPr lang="en-US" b="1" smtClean="0"/>
          </a:p>
          <a:p>
            <a:pPr lvl="2">
              <a:buFont typeface="Wingdings" pitchFamily="2" charset="2"/>
              <a:buChar char="§"/>
            </a:pPr>
            <a:r>
              <a:rPr lang="en-US" smtClean="0"/>
              <a:t>Engagement is one of the most fundamental strategies online marketers use to boost visibility</a:t>
            </a:r>
          </a:p>
          <a:p>
            <a:pPr lvl="2">
              <a:buNone/>
            </a:pPr>
            <a:endParaRPr lang="en-US" smtClean="0"/>
          </a:p>
          <a:p>
            <a:pPr lvl="2">
              <a:buFont typeface="Wingdings" pitchFamily="2" charset="2"/>
              <a:buChar char="§"/>
            </a:pPr>
            <a:r>
              <a:rPr lang="en-US" b="1" smtClean="0"/>
              <a:t>Post at the Right Time</a:t>
            </a:r>
          </a:p>
          <a:p>
            <a:pPr lvl="3">
              <a:buFont typeface="Wingdings" pitchFamily="2" charset="2"/>
              <a:buChar char="§"/>
            </a:pPr>
            <a:r>
              <a:rPr lang="en-US" smtClean="0"/>
              <a:t>While there isn’t one magical time when you should always post for the most visibility, you can increase the chance of people discovering your online content</a:t>
            </a:r>
            <a:endParaRPr lang="en-US" smtClean="0"/>
          </a:p>
        </p:txBody>
      </p:sp>
      <p:sp>
        <p:nvSpPr>
          <p:cNvPr id="2" name="Title 1"/>
          <p:cNvSpPr>
            <a:spLocks noGrp="1"/>
          </p:cNvSpPr>
          <p:nvPr>
            <p:ph type="title"/>
          </p:nvPr>
        </p:nvSpPr>
        <p:spPr/>
        <p:txBody>
          <a:bodyPr>
            <a:normAutofit fontScale="90000"/>
          </a:bodyPr>
          <a:lstStyle/>
          <a:p>
            <a:r>
              <a:rPr lang="en-US" smtClean="0"/>
              <a:t>Ways to Increase the Visibility of Your Online Content</a:t>
            </a:r>
            <a:endParaRPr lang="en-US"/>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normAutofit/>
          </a:bodyPr>
          <a:lstStyle/>
          <a:p>
            <a:r>
              <a:rPr lang="en-US" smtClean="0"/>
              <a:t>Include Visuals</a:t>
            </a:r>
          </a:p>
          <a:p>
            <a:pPr lvl="1"/>
            <a:r>
              <a:rPr lang="en-US" smtClean="0"/>
              <a:t>Including a visual on your web page, in your blog post or in your social media feed is one of the best ways to boost engagement and visibility.</a:t>
            </a:r>
          </a:p>
          <a:p>
            <a:r>
              <a:rPr lang="en-US" smtClean="0"/>
              <a:t>Use Hashtags</a:t>
            </a:r>
            <a:endParaRPr lang="en-US" smtClean="0"/>
          </a:p>
          <a:p>
            <a:pPr lvl="1"/>
            <a:r>
              <a:rPr lang="en-US" smtClean="0"/>
              <a:t>Tagging your posts with hashtags helps more people see them.</a:t>
            </a:r>
            <a:endParaRPr lang="en-US" smtClean="0"/>
          </a:p>
          <a:p>
            <a:r>
              <a:rPr lang="en-US" smtClean="0"/>
              <a:t>Share Other People’s Content</a:t>
            </a:r>
          </a:p>
          <a:p>
            <a:pPr lvl="1"/>
            <a:r>
              <a:rPr lang="en-US" smtClean="0"/>
              <a:t>When you share other people’s content, you’ll get your name in front of the person whose content you shared as well as their followers.</a:t>
            </a:r>
            <a:endParaRPr lang="en-US" smtClean="0"/>
          </a:p>
        </p:txBody>
      </p:sp>
      <p:sp>
        <p:nvSpPr>
          <p:cNvPr id="2" name="Title 1"/>
          <p:cNvSpPr>
            <a:spLocks noGrp="1"/>
          </p:cNvSpPr>
          <p:nvPr>
            <p:ph type="title"/>
          </p:nvPr>
        </p:nvSpPr>
        <p:spPr/>
        <p:txBody>
          <a:bodyPr/>
          <a:lstStyle/>
          <a:p>
            <a:endParaRPr lang="en-US"/>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r>
              <a:rPr lang="en-US" smtClean="0"/>
              <a:t>Share Your Own Content</a:t>
            </a:r>
            <a:endParaRPr lang="en-US" smtClean="0"/>
          </a:p>
          <a:p>
            <a:pPr lvl="1"/>
            <a:r>
              <a:rPr lang="en-US" smtClean="0"/>
              <a:t>Cross-promote your social media accounts to get more followers on all of them. Share your own content and others just might do the same.Your Own Content</a:t>
            </a:r>
          </a:p>
          <a:p>
            <a:r>
              <a:rPr lang="en-US" smtClean="0"/>
              <a:t>Work on Personal Branding</a:t>
            </a:r>
          </a:p>
          <a:p>
            <a:pPr lvl="1"/>
            <a:r>
              <a:rPr lang="en-US" smtClean="0"/>
              <a:t>Developing a clear, consistent brand for your business is crucial. But developing your personal brand can help make your company’s brand even stronger.</a:t>
            </a:r>
            <a:endParaRPr lang="en-US"/>
          </a:p>
        </p:txBody>
      </p:sp>
      <p:sp>
        <p:nvSpPr>
          <p:cNvPr id="2" name="Title 1"/>
          <p:cNvSpPr>
            <a:spLocks noGrp="1"/>
          </p:cNvSpPr>
          <p:nvPr>
            <p:ph type="title"/>
          </p:nvPr>
        </p:nvSpPr>
        <p:spPr/>
        <p:txBody>
          <a:bodyPr/>
          <a:lstStyle/>
          <a:p>
            <a:endParaRPr lang="en-US"/>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a:xfrm>
            <a:off x="1432560" y="359898"/>
            <a:ext cx="7559040" cy="2230902"/>
          </a:xfrm>
        </p:spPr>
        <p:txBody>
          <a:bodyPr>
            <a:noAutofit/>
          </a:bodyPr>
          <a:lstStyle/>
          <a:p>
            <a:br>
              <a:rPr lang="en-US" sz="4800" smtClean="0"/>
            </a:br>
            <a:br>
              <a:rPr lang="en-US" sz="4800" smtClean="0"/>
            </a:br>
            <a:br>
              <a:rPr lang="en-US" sz="4800" smtClean="0"/>
            </a:br>
            <a:br>
              <a:rPr lang="en-US" sz="4800" smtClean="0"/>
            </a:br>
            <a:br>
              <a:rPr lang="en-US" sz="4800" smtClean="0"/>
            </a:br>
            <a:r>
              <a:rPr lang="en-US" sz="4800" smtClean="0"/>
              <a:t>connect with your audience </a:t>
            </a:r>
            <a:endParaRPr lang="en-US" sz="4800"/>
          </a:p>
        </p:txBody>
      </p:sp>
      <p:sp>
        <p:nvSpPr>
          <p:cNvPr id="3" name="Subtitle 2"/>
          <p:cNvSpPr>
            <a:spLocks noGrp="1"/>
          </p:cNvSpPr>
          <p:nvPr>
            <p:ph type="subTitle" idx="1"/>
          </p:nvPr>
        </p:nvSpPr>
        <p:spPr>
          <a:xfrm>
            <a:off x="1524000" y="4114800"/>
            <a:ext cx="7406640" cy="740736"/>
          </a:xfrm>
        </p:spPr>
        <p:txBody>
          <a:bodyPr/>
          <a:lstStyle/>
          <a:p>
            <a:endParaRPr lang="en-US"/>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mtClean="0"/>
              <a:t>One of the most important aspects of marketing is to connect to the target audience. </a:t>
            </a:r>
            <a:endParaRPr lang="en-US" smtClean="0"/>
          </a:p>
          <a:p>
            <a:r>
              <a:rPr lang="en-US" smtClean="0"/>
              <a:t>Connecting to the target audience is vital for any business or organization, particularly in order to determine how the target audience reacts to events, items, or situations. </a:t>
            </a:r>
            <a:endParaRPr lang="en-US" smtClean="0"/>
          </a:p>
          <a:p>
            <a:r>
              <a:rPr lang="en-US" smtClean="0"/>
              <a:t>The reactions of your target audience will directly relate to business growth</a:t>
            </a:r>
            <a:endParaRPr lang="en-US"/>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smtClean="0"/>
              <a:t>Who is your target audience?</a:t>
            </a:r>
            <a:br>
              <a:rPr lang="en-US" b="1" smtClean="0"/>
            </a:br>
            <a:endParaRPr lang="en-US"/>
          </a:p>
        </p:txBody>
      </p:sp>
      <p:sp>
        <p:nvSpPr>
          <p:cNvPr id="3" name="Content Placeholder 2"/>
          <p:cNvSpPr>
            <a:spLocks noGrp="1"/>
          </p:cNvSpPr>
          <p:nvPr>
            <p:ph idx="1"/>
          </p:nvPr>
        </p:nvSpPr>
        <p:spPr/>
        <p:txBody>
          <a:bodyPr>
            <a:normAutofit fontScale="85000" lnSpcReduction="20000"/>
          </a:bodyPr>
          <a:lstStyle/>
          <a:p>
            <a:r>
              <a:rPr lang="en-US" smtClean="0"/>
              <a:t>If you’re going to connect with your audience, then you need to have a good, rough idea of who they are. </a:t>
            </a:r>
            <a:endParaRPr lang="en-US" smtClean="0"/>
          </a:p>
          <a:p>
            <a:r>
              <a:rPr lang="en-US" smtClean="0"/>
              <a:t>Typically, it might be a great idea to learn the demographics of your target audience and update that information frequently. his way, you can develop marketing strategies to help you connect with your audience. </a:t>
            </a:r>
            <a:endParaRPr lang="en-US" smtClean="0"/>
          </a:p>
          <a:p>
            <a:r>
              <a:rPr lang="en-US" smtClean="0"/>
              <a:t>Once you have that good, rough idea of who your target audience is, you’re going to want to get specific details in order to understand them better. </a:t>
            </a:r>
            <a:endParaRPr lang="en-US" smtClean="0"/>
          </a:p>
          <a:p>
            <a:pPr>
              <a:buNone/>
            </a:pPr>
            <a:r>
              <a:rPr lang="en-US" smtClean="0"/>
              <a:t> </a:t>
            </a:r>
            <a:endParaRPr lang="en-US"/>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smtClean="0"/>
              <a:t>Roles of Your Target Audience</a:t>
            </a:r>
            <a:endParaRPr lang="en-US"/>
          </a:p>
        </p:txBody>
      </p:sp>
      <p:sp>
        <p:nvSpPr>
          <p:cNvPr id="3" name="Content Placeholder 2"/>
          <p:cNvSpPr>
            <a:spLocks noGrp="1"/>
          </p:cNvSpPr>
          <p:nvPr>
            <p:ph idx="1"/>
          </p:nvPr>
        </p:nvSpPr>
        <p:spPr/>
        <p:txBody>
          <a:bodyPr/>
          <a:lstStyle/>
          <a:p>
            <a:r>
              <a:rPr lang="en-US" sz="2800" smtClean="0"/>
              <a:t>An important step in understanding your target audience is to go beyond learning their demographic information, and understand what role they play in the path to purchase. These roles can often be divided into the following categories</a:t>
            </a:r>
            <a:r>
              <a:rPr lang="en-US" smtClean="0"/>
              <a:t>:</a:t>
            </a:r>
          </a:p>
          <a:p>
            <a:r>
              <a:rPr lang="en-US" b="1" smtClean="0"/>
              <a:t>The Decision Maker: </a:t>
            </a:r>
            <a:endParaRPr lang="en-US" b="1" smtClean="0"/>
          </a:p>
          <a:p>
            <a:r>
              <a:rPr lang="en-US" b="1" smtClean="0"/>
              <a:t>The Supporter:</a:t>
            </a:r>
            <a:endParaRPr lang="en-US"/>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b="1"/>
              <a:t>Trust and security</a:t>
            </a:r>
            <a:br>
              <a:rPr lang="en-US"/>
            </a:br>
            <a:endParaRPr lang="en-US"/>
          </a:p>
        </p:txBody>
      </p:sp>
      <p:sp>
        <p:nvSpPr>
          <p:cNvPr id="3" name="Content Placeholder 2"/>
          <p:cNvSpPr>
            <a:spLocks noGrp="1"/>
          </p:cNvSpPr>
          <p:nvPr>
            <p:ph idx="1"/>
          </p:nvPr>
        </p:nvSpPr>
        <p:spPr/>
        <p:txBody>
          <a:bodyPr/>
          <a:lstStyle/>
          <a:p>
            <a:r>
              <a:rPr lang="en-US" smtClean="0"/>
              <a:t> </a:t>
            </a:r>
            <a:r>
              <a:rPr lang="en-US" b="1"/>
              <a:t>Controlling changes</a:t>
            </a:r>
          </a:p>
          <a:p>
            <a:r>
              <a:rPr lang="en-US" b="1"/>
              <a:t>Trustworthiness and reliability of content</a:t>
            </a:r>
          </a:p>
          <a:p>
            <a:r>
              <a:rPr lang="en-US" b="1"/>
              <a:t>Security</a:t>
            </a:r>
          </a:p>
          <a:p>
            <a:endParaRPr lang="en-US" smtClean="0"/>
          </a:p>
        </p:txBody>
      </p:sp>
    </p:spTree>
    <p:extLst>
      <p:ext uri="{BB962C8B-B14F-4D97-AF65-F5344CB8AC3E}">
        <p14:creationId xmlns:p14="http://schemas.microsoft.com/office/powerpoint/2010/main" val="422153276"/>
      </p:ext>
    </p:extLst>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smtClean="0"/>
              <a:t>Types of Target Audiences</a:t>
            </a:r>
            <a:br>
              <a:rPr lang="en-US" smtClean="0"/>
            </a:br>
            <a:endParaRPr lang="en-US"/>
          </a:p>
        </p:txBody>
      </p:sp>
      <p:sp>
        <p:nvSpPr>
          <p:cNvPr id="3" name="Content Placeholder 2"/>
          <p:cNvSpPr>
            <a:spLocks noGrp="1"/>
          </p:cNvSpPr>
          <p:nvPr>
            <p:ph idx="1"/>
          </p:nvPr>
        </p:nvSpPr>
        <p:spPr/>
        <p:txBody>
          <a:bodyPr/>
          <a:lstStyle/>
          <a:p>
            <a:r>
              <a:rPr lang="en-US" b="1" smtClean="0"/>
              <a:t>Interest</a:t>
            </a:r>
            <a:endParaRPr lang="en-US" smtClean="0"/>
          </a:p>
          <a:p>
            <a:r>
              <a:rPr lang="en-US" b="1" smtClean="0"/>
              <a:t>Purchase Intention</a:t>
            </a:r>
            <a:endParaRPr lang="en-US" smtClean="0"/>
          </a:p>
          <a:p>
            <a:r>
              <a:rPr lang="en-US" b="1" smtClean="0"/>
              <a:t>Subcultures</a:t>
            </a:r>
          </a:p>
          <a:p>
            <a:r>
              <a:rPr lang="en-US" b="1" smtClean="0"/>
              <a:t>Have clear buyer personas</a:t>
            </a:r>
          </a:p>
          <a:p>
            <a:r>
              <a:rPr lang="en-US" b="1" smtClean="0"/>
              <a:t>Provide relevant content</a:t>
            </a:r>
          </a:p>
          <a:p>
            <a:r>
              <a:rPr lang="en-US" b="1" err="1" smtClean="0"/>
              <a:t>Utilise your channels</a:t>
            </a:r>
          </a:p>
          <a:p>
            <a:r>
              <a:rPr lang="en-US" b="1" smtClean="0"/>
              <a:t>Be responsive to feedback</a:t>
            </a:r>
          </a:p>
          <a:p>
            <a:pPr>
              <a:buNone/>
            </a:pPr>
            <a:endParaRPr lang="en-US" smtClean="0"/>
          </a:p>
          <a:p>
            <a:endParaRPr lang="en-US"/>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a:xfrm>
            <a:off x="2286000" y="1143000"/>
            <a:ext cx="6172200" cy="1894362"/>
          </a:xfrm>
        </p:spPr>
        <p:txBody>
          <a:bodyPr>
            <a:normAutofit/>
          </a:bodyPr>
          <a:lstStyle/>
          <a:p>
            <a:r>
              <a:rPr lang="en-US" sz="4800" smtClean="0"/>
              <a:t>link exchange</a:t>
            </a:r>
            <a:endParaRPr lang="en-US" sz="4800"/>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Link exchange is </a:t>
            </a:r>
            <a:r>
              <a:rPr lang="en-US" smtClean="0">
                <a:hlinkClick r:id="rId2" tooltip="Link Building"/>
              </a:rPr>
              <a:t>link building</a:t>
            </a:r>
            <a:r>
              <a:rPr lang="en-US" smtClean="0"/>
              <a:t> tactic whereby one or more websites exchange links. Such an exchange of links is discussed an agreed on beforehand and results in advertising opportunities for the websites involved. Link exchange may also be a factor influencing </a:t>
            </a:r>
            <a:r>
              <a:rPr lang="en-US" smtClean="0">
                <a:hlinkClick r:id="rId3" tooltip="Link Popularity"/>
              </a:rPr>
              <a:t>link popularity</a:t>
            </a:r>
            <a:r>
              <a:rPr lang="en-US" smtClean="0"/>
              <a:t>.</a:t>
            </a:r>
            <a:endParaRPr lang="en-US"/>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latin typeface="Arial Black" pitchFamily="34" charset="0"/>
              </a:rPr>
              <a:t>Assessment by search engines</a:t>
            </a:r>
            <a:br>
              <a:rPr lang="en-US" b="1" smtClean="0">
                <a:latin typeface="Arial Black" pitchFamily="34" charset="0"/>
              </a:rPr>
            </a:br>
            <a:endParaRPr lang="en-US">
              <a:latin typeface="Arial Black" pitchFamily="34" charset="0"/>
            </a:endParaRPr>
          </a:p>
        </p:txBody>
      </p:sp>
      <p:sp>
        <p:nvSpPr>
          <p:cNvPr id="3" name="Content Placeholder 2"/>
          <p:cNvSpPr>
            <a:spLocks noGrp="1"/>
          </p:cNvSpPr>
          <p:nvPr>
            <p:ph sz="quarter" idx="1"/>
          </p:nvPr>
        </p:nvSpPr>
        <p:spPr/>
        <p:txBody>
          <a:bodyPr/>
          <a:lstStyle/>
          <a:p>
            <a:r>
              <a:rPr lang="en-US" smtClean="0"/>
              <a:t>The </a:t>
            </a:r>
            <a:r>
              <a:rPr lang="en-US" smtClean="0">
                <a:hlinkClick r:id="rId2" tooltip="Google Inc."/>
              </a:rPr>
              <a:t>Google</a:t>
            </a:r>
            <a:r>
              <a:rPr lang="en-US" smtClean="0"/>
              <a:t> search engine assesses ​​inbound links according to various criteria such as quantity, quality, relevance, domain strength, and many other factors. </a:t>
            </a:r>
            <a:endParaRPr lang="en-US" smtClean="0"/>
          </a:p>
          <a:p>
            <a:r>
              <a:rPr lang="en-US" smtClean="0"/>
              <a:t>Inbound links can therefore influence Google ranking positively or negatively. However, Google Webmaster Central clearly speaks out against the manipulation of incoming links.</a:t>
            </a:r>
          </a:p>
          <a:p>
            <a:r>
              <a:rPr lang="en-US" smtClean="0"/>
              <a:t> In other words, any attempt to generate links in an “unnatural way,” including through a link exchange, represents a violation of Google’s Webmaster Guidelines.</a:t>
            </a:r>
            <a:endParaRPr lang="en-US"/>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latin typeface="Arial Black" pitchFamily="34" charset="0"/>
              </a:rPr>
              <a:t>types of link exchange</a:t>
            </a:r>
            <a:endParaRPr lang="en-US" b="1">
              <a:latin typeface="Arial Black" pitchFamily="34" charset="0"/>
            </a:endParaRPr>
          </a:p>
        </p:txBody>
      </p:sp>
      <p:sp>
        <p:nvSpPr>
          <p:cNvPr id="3" name="Content Placeholder 2"/>
          <p:cNvSpPr>
            <a:spLocks noGrp="1"/>
          </p:cNvSpPr>
          <p:nvPr>
            <p:ph sz="quarter" idx="1"/>
          </p:nvPr>
        </p:nvSpPr>
        <p:spPr/>
        <p:txBody>
          <a:bodyPr/>
          <a:lstStyle/>
          <a:p>
            <a:endParaRPr lang="en-US" b="1" smtClean="0"/>
          </a:p>
          <a:p>
            <a:endParaRPr lang="en-US" b="1" smtClean="0"/>
          </a:p>
          <a:p>
            <a:r>
              <a:rPr lang="en-US" b="1" smtClean="0"/>
              <a:t>Reciprocal</a:t>
            </a:r>
            <a:endParaRPr lang="en-US" b="1" smtClean="0"/>
          </a:p>
          <a:p>
            <a:r>
              <a:rPr lang="en-US" b="1" smtClean="0"/>
              <a:t>non-reciprocal </a:t>
            </a:r>
          </a:p>
          <a:p>
            <a:endParaRPr lang="en-US"/>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latin typeface="Arial Black" pitchFamily="34" charset="0"/>
              </a:rPr>
              <a:t>link exchange in SEO</a:t>
            </a:r>
            <a:endParaRPr lang="en-US">
              <a:latin typeface="Arial Black" pitchFamily="34" charset="0"/>
            </a:endParaRPr>
          </a:p>
        </p:txBody>
      </p:sp>
      <p:sp>
        <p:nvSpPr>
          <p:cNvPr id="3" name="Content Placeholder 2"/>
          <p:cNvSpPr>
            <a:spLocks noGrp="1"/>
          </p:cNvSpPr>
          <p:nvPr>
            <p:ph sz="quarter" idx="1"/>
          </p:nvPr>
        </p:nvSpPr>
        <p:spPr/>
        <p:txBody>
          <a:bodyPr/>
          <a:lstStyle/>
          <a:p>
            <a:r>
              <a:rPr lang="en-US" smtClean="0"/>
              <a:t>Link exchange is a pretty straightforward process. In order to promote</a:t>
            </a:r>
          </a:p>
          <a:p>
            <a:r>
              <a:rPr lang="en-US" smtClean="0"/>
              <a:t>your business on as many websites as possible, you would find your</a:t>
            </a:r>
          </a:p>
          <a:p>
            <a:r>
              <a:rPr lang="en-US" smtClean="0"/>
              <a:t>partner website. After that, you would make a deal with that specific</a:t>
            </a:r>
          </a:p>
          <a:p>
            <a:r>
              <a:rPr lang="en-US" smtClean="0"/>
              <a:t>website to market their business, while they market yours.</a:t>
            </a:r>
          </a:p>
          <a:p>
            <a:r>
              <a:rPr lang="en-US" smtClean="0"/>
              <a:t>If you wanted to have your business featured on your partner's</a:t>
            </a:r>
          </a:p>
          <a:p>
            <a:r>
              <a:rPr lang="en-US" smtClean="0"/>
              <a:t>website, you would need to do the same favor on your website.</a:t>
            </a:r>
          </a:p>
          <a:p>
            <a:endParaRPr lang="en-US"/>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latin typeface="Arial Black" pitchFamily="34" charset="0"/>
              </a:rPr>
              <a:t>What is link exchange in SEO today?</a:t>
            </a:r>
            <a:endParaRPr lang="en-US">
              <a:latin typeface="Arial Black" pitchFamily="34" charset="0"/>
            </a:endParaRPr>
          </a:p>
        </p:txBody>
      </p:sp>
      <p:sp>
        <p:nvSpPr>
          <p:cNvPr id="3" name="Content Placeholder 2"/>
          <p:cNvSpPr>
            <a:spLocks noGrp="1"/>
          </p:cNvSpPr>
          <p:nvPr>
            <p:ph sz="quarter" idx="1"/>
          </p:nvPr>
        </p:nvSpPr>
        <p:spPr/>
        <p:txBody>
          <a:bodyPr/>
          <a:lstStyle/>
          <a:p>
            <a:r>
              <a:rPr lang="en-US" smtClean="0"/>
              <a:t>Search engines have noticed that these types of backlinks aren't really an honest measure of your website's reliability and popularity. </a:t>
            </a:r>
            <a:endParaRPr lang="en-US" smtClean="0"/>
          </a:p>
          <a:p>
            <a:r>
              <a:rPr lang="en-US" smtClean="0"/>
              <a:t>They have also realized that these links are just a way for businesses to boost their SEO rankings without much effort.</a:t>
            </a:r>
            <a:endParaRPr lang="en-US"/>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457200" y="457200"/>
            <a:ext cx="7467600" cy="1143000"/>
          </a:xfrm>
        </p:spPr>
        <p:txBody>
          <a:bodyPr/>
          <a:lstStyle/>
          <a:p>
            <a:r>
              <a:rPr lang="en-US" b="1" smtClean="0">
                <a:latin typeface="Arial Black" pitchFamily="34" charset="0"/>
              </a:rPr>
              <a:t>Websites you should avoid</a:t>
            </a:r>
            <a:endParaRPr lang="en-US" b="1">
              <a:latin typeface="Arial Black" pitchFamily="34" charset="0"/>
            </a:endParaRPr>
          </a:p>
        </p:txBody>
      </p:sp>
      <p:sp>
        <p:nvSpPr>
          <p:cNvPr id="3" name="Content Placeholder 2"/>
          <p:cNvSpPr>
            <a:spLocks noGrp="1"/>
          </p:cNvSpPr>
          <p:nvPr>
            <p:ph sz="quarter" idx="1"/>
          </p:nvPr>
        </p:nvSpPr>
        <p:spPr/>
        <p:txBody>
          <a:bodyPr/>
          <a:lstStyle/>
          <a:p>
            <a:endParaRPr lang="en-US" smtClean="0"/>
          </a:p>
          <a:p>
            <a:r>
              <a:rPr lang="en-US" smtClean="0"/>
              <a:t>Websites that are unrelated to your business's</a:t>
            </a:r>
          </a:p>
          <a:p>
            <a:r>
              <a:rPr lang="en-US" smtClean="0"/>
              <a:t>Websites that look terrible</a:t>
            </a:r>
          </a:p>
          <a:p>
            <a:r>
              <a:rPr lang="en-US" smtClean="0"/>
              <a:t>Websites that have a lot of outbound links.</a:t>
            </a:r>
          </a:p>
          <a:p>
            <a:r>
              <a:rPr lang="en-US" smtClean="0"/>
              <a:t>New websites.</a:t>
            </a:r>
          </a:p>
          <a:p>
            <a:r>
              <a:rPr lang="en-US" smtClean="0"/>
              <a:t>Websites that give out nofollow links.</a:t>
            </a:r>
          </a:p>
          <a:p>
            <a:r>
              <a:rPr lang="en-US" smtClean="0"/>
              <a:t>Websites that send link exchange requests via e-mail.</a:t>
            </a:r>
            <a:endParaRPr lang="en-US"/>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p:txBody>
          <a:bodyPr>
            <a:normAutofit/>
          </a:bodyPr>
          <a:lstStyle/>
          <a:p>
            <a:r>
              <a:rPr lang="en-US" sz="4800" smtClean="0"/>
              <a:t>Registering with directories</a:t>
            </a:r>
            <a:endParaRPr lang="en-US" sz="4800"/>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5708866"/>
      </p:ext>
    </p:extLst>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 directory makes a memorable web address for anyone who offers listings of people, places or files. </a:t>
            </a:r>
          </a:p>
          <a:p>
            <a:r>
              <a:rPr lang="en-US" smtClean="0"/>
              <a:t>Whatever you catalog – residential listings, service providers, membership lists or even data for the software industry –. directory is where you belong.</a:t>
            </a:r>
            <a:endParaRPr lang="en-US"/>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How to Register a Domain Name</a:t>
            </a:r>
            <a:endParaRPr lang="en-US"/>
          </a:p>
        </p:txBody>
      </p:sp>
      <p:sp>
        <p:nvSpPr>
          <p:cNvPr id="3" name="Content Placeholder 2"/>
          <p:cNvSpPr>
            <a:spLocks noGrp="1"/>
          </p:cNvSpPr>
          <p:nvPr>
            <p:ph idx="1"/>
          </p:nvPr>
        </p:nvSpPr>
        <p:spPr/>
        <p:txBody>
          <a:bodyPr/>
          <a:lstStyle/>
          <a:p>
            <a:endParaRPr lang="en-US" smtClean="0"/>
          </a:p>
          <a:p>
            <a:endParaRPr lang="en-US" smtClean="0"/>
          </a:p>
          <a:p>
            <a:r>
              <a:rPr lang="en-US" smtClean="0"/>
              <a:t>Part of creating a website, is buying a domain name that has to be unique.</a:t>
            </a:r>
            <a:endParaRPr lang="en-US"/>
          </a:p>
        </p:txBody>
      </p: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What is a Domain Name?</a:t>
            </a:r>
            <a:endParaRPr lang="en-US"/>
          </a:p>
        </p:txBody>
      </p:sp>
      <p:sp>
        <p:nvSpPr>
          <p:cNvPr id="3" name="Content Placeholder 2"/>
          <p:cNvSpPr>
            <a:spLocks noGrp="1"/>
          </p:cNvSpPr>
          <p:nvPr>
            <p:ph idx="1"/>
          </p:nvPr>
        </p:nvSpPr>
        <p:spPr/>
        <p:txBody>
          <a:bodyPr/>
          <a:lstStyle/>
          <a:p>
            <a:r>
              <a:rPr lang="en-US" smtClean="0"/>
              <a:t>A domain name is your unique identifier among billions of other websites on the web. </a:t>
            </a:r>
            <a:endParaRPr lang="en-US" smtClean="0"/>
          </a:p>
          <a:p>
            <a:r>
              <a:rPr lang="en-US" smtClean="0"/>
              <a:t> That’s why having a memorable and easy-to-type name is essential for having an online presence.</a:t>
            </a:r>
            <a:endParaRPr lang="en-US"/>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How to Register a Domain Name: 4 Options</a:t>
            </a:r>
            <a:endParaRPr lang="en-US"/>
          </a:p>
        </p:txBody>
      </p:sp>
      <p:sp>
        <p:nvSpPr>
          <p:cNvPr id="3" name="Content Placeholder 2"/>
          <p:cNvSpPr>
            <a:spLocks noGrp="1"/>
          </p:cNvSpPr>
          <p:nvPr>
            <p:ph idx="1"/>
          </p:nvPr>
        </p:nvSpPr>
        <p:spPr/>
        <p:txBody>
          <a:bodyPr/>
          <a:lstStyle/>
          <a:p>
            <a:r>
              <a:rPr lang="en-US" smtClean="0"/>
              <a:t>Using Domain.com </a:t>
            </a:r>
          </a:p>
          <a:p>
            <a:r>
              <a:rPr lang="en-US" smtClean="0"/>
              <a:t>Using GoDaddy.com </a:t>
            </a:r>
          </a:p>
          <a:p>
            <a:r>
              <a:rPr lang="en-US" smtClean="0"/>
              <a:t>Using Namecheap.com </a:t>
            </a:r>
          </a:p>
          <a:p>
            <a:r>
              <a:rPr lang="en-US" smtClean="0"/>
              <a:t>Using Bluehost web hosting (offers free domain for 1 year)</a:t>
            </a:r>
            <a:endParaRPr lang="en-US"/>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1435608" y="274638"/>
            <a:ext cx="7498080" cy="487362"/>
          </a:xfrm>
        </p:spPr>
        <p:txBody>
          <a:bodyPr>
            <a:normAutofit fontScale="90000"/>
          </a:bodyPr>
          <a:lstStyle/>
          <a:p>
            <a:endParaRPr lang="en-US"/>
          </a:p>
        </p:txBody>
      </p:sp>
      <p:pic>
        <p:nvPicPr>
          <p:cNvPr id="1026" name="Picture 2"/>
          <p:cNvPicPr>
            <a:picLocks noGrp="1" noChangeAspect="1" noChangeArrowheads="1"/>
          </p:cNvPicPr>
          <p:nvPr>
            <p:ph idx="1"/>
          </p:nvPr>
        </p:nvPicPr>
        <p:blipFill>
          <a:blip r:embed="rId2"/>
          <a:stretch>
            <a:fillRect/>
          </a:stretch>
        </p:blipFill>
        <p:spPr bwMode="auto">
          <a:xfrm>
            <a:off x="2271032" y="1066799"/>
            <a:ext cx="5806168" cy="5542251"/>
          </a:xfrm>
          <a:prstGeom prst="rect">
            <a:avLst/>
          </a:prstGeom>
          <a:noFill/>
          <a:ln w="9525">
            <a:noFill/>
            <a:miter lim="800000"/>
          </a:ln>
          <a:effectLst/>
        </p:spPr>
      </p:pic>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How to Choose the Best Domain Name</a:t>
            </a:r>
            <a:endParaRPr lang="en-US"/>
          </a:p>
        </p:txBody>
      </p:sp>
      <p:sp>
        <p:nvSpPr>
          <p:cNvPr id="3" name="Content Placeholder 2"/>
          <p:cNvSpPr>
            <a:spLocks noGrp="1"/>
          </p:cNvSpPr>
          <p:nvPr>
            <p:ph idx="1"/>
          </p:nvPr>
        </p:nvSpPr>
        <p:spPr/>
        <p:txBody>
          <a:bodyPr/>
          <a:lstStyle/>
          <a:p>
            <a:r>
              <a:rPr lang="en-US" smtClean="0"/>
              <a:t>Domain names play a very important role in your website’s identity and success. This is why it’s important for you to carefully think about the domain name you choose</a:t>
            </a:r>
          </a:p>
          <a:p>
            <a:r>
              <a:rPr lang="en-US" smtClean="0"/>
              <a:t>However, it’s also important to not overthink it otherwise you will never get past the research phase. Following are some general tips to keep in mind when searching for a domain name.</a:t>
            </a:r>
            <a:endParaRPr lang="en-US"/>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ctrTitle"/>
          </p:nvPr>
        </p:nvSpPr>
        <p:spPr>
          <a:xfrm>
            <a:off x="2209800" y="1981200"/>
            <a:ext cx="6172200" cy="1894362"/>
          </a:xfrm>
        </p:spPr>
        <p:txBody>
          <a:bodyPr>
            <a:normAutofit/>
          </a:bodyPr>
          <a:lstStyle/>
          <a:p>
            <a:r>
              <a:rPr lang="en-US" sz="4400" smtClean="0">
                <a:latin typeface="Arial Black" pitchFamily="34" charset="0"/>
              </a:rPr>
              <a:t>Data visualization</a:t>
            </a:r>
            <a:endParaRPr lang="en-US" sz="4400">
              <a:latin typeface="Arial Black"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mtClean="0"/>
              <a:t>Data visualization is the process of translating large and complex datasets and summarizing them in a visual format. </a:t>
            </a:r>
          </a:p>
          <a:p>
            <a:pPr algn="just"/>
            <a:r>
              <a:rPr lang="en-US" smtClean="0"/>
              <a:t>This not only makes the data easier to understand but also pleasant to look at, which helps you get people’s attention more effectively. why or how data visualization is important for marketing analytics, here are a few reasons according to smart boost.</a:t>
            </a:r>
            <a:endParaRPr lang="en-US"/>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Types of Data Visualization</a:t>
            </a:r>
            <a:endParaRPr lang="en-US" b="1"/>
          </a:p>
        </p:txBody>
      </p:sp>
      <p:sp>
        <p:nvSpPr>
          <p:cNvPr id="5" name="Content Placeholder 4"/>
          <p:cNvSpPr>
            <a:spLocks noGrp="1"/>
          </p:cNvSpPr>
          <p:nvPr>
            <p:ph sz="quarter" idx="1"/>
          </p:nvPr>
        </p:nvSpPr>
        <p:spPr/>
        <p:txBody>
          <a:bodyPr/>
          <a:lstStyle/>
          <a:p>
            <a:r>
              <a:rPr lang="en-US" b="1" smtClean="0"/>
              <a:t>Bar Graphs</a:t>
            </a:r>
          </a:p>
          <a:p>
            <a:pPr algn="just">
              <a:buNone/>
            </a:pPr>
            <a:r>
              <a:rPr lang="en-US" sz="2000" smtClean="0"/>
              <a:t>	A bar graph presents categorical data with rectangular bars. We can count the values of various categories using bar graphs.</a:t>
            </a:r>
          </a:p>
          <a:p>
            <a:endParaRPr lang="en-US" smtClean="0"/>
          </a:p>
          <a:p>
            <a:r>
              <a:rPr lang="en-US" b="1" smtClean="0"/>
              <a:t>Pie Charts</a:t>
            </a:r>
            <a:endParaRPr lang="en-US" smtClean="0"/>
          </a:p>
          <a:p>
            <a:endParaRPr lang="en-US"/>
          </a:p>
        </p:txBody>
      </p:sp>
      <p:pic>
        <p:nvPicPr>
          <p:cNvPr id="8" name="Picture 2"/>
          <p:cNvPicPr>
            <a:picLocks noChangeAspect="1" noChangeArrowheads="1"/>
          </p:cNvPicPr>
          <p:nvPr/>
        </p:nvPicPr>
        <p:blipFill>
          <a:blip r:embed="rId2"/>
          <a:stretch>
            <a:fillRect/>
          </a:stretch>
        </p:blipFill>
        <p:spPr bwMode="auto">
          <a:xfrm>
            <a:off x="2514599" y="4136760"/>
            <a:ext cx="4364012" cy="2492640"/>
          </a:xfrm>
          <a:prstGeom prst="rect">
            <a:avLst/>
          </a:prstGeom>
          <a:noFill/>
          <a:ln w="9525">
            <a:noFill/>
            <a:miter lim="800000"/>
          </a:ln>
          <a:effectLst/>
        </p:spPr>
      </p:pic>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r>
              <a:rPr lang="en-US" b="1" smtClean="0"/>
              <a:t>Scatter Plots</a:t>
            </a:r>
          </a:p>
          <a:p>
            <a:r>
              <a:rPr lang="en-US" sz="2000" smtClean="0"/>
              <a:t>A scatter plot shows the relationship between two variables or categories of data</a:t>
            </a:r>
            <a:r>
              <a:rPr lang="en-US" smtClean="0"/>
              <a:t>.</a:t>
            </a:r>
          </a:p>
          <a:p>
            <a:endParaRPr lang="en-US"/>
          </a:p>
        </p:txBody>
      </p:sp>
      <p:pic>
        <p:nvPicPr>
          <p:cNvPr id="6" name="Picture 2"/>
          <p:cNvPicPr>
            <a:picLocks noChangeAspect="1" noChangeArrowheads="1"/>
          </p:cNvPicPr>
          <p:nvPr/>
        </p:nvPicPr>
        <p:blipFill>
          <a:blip r:embed="rId2"/>
          <a:stretch>
            <a:fillRect/>
          </a:stretch>
        </p:blipFill>
        <p:spPr bwMode="auto">
          <a:xfrm>
            <a:off x="1676400" y="3124200"/>
            <a:ext cx="5689599" cy="3200400"/>
          </a:xfrm>
          <a:prstGeom prst="rect">
            <a:avLst/>
          </a:prstGeom>
          <a:noFill/>
          <a:ln w="9525">
            <a:noFill/>
            <a:miter lim="800000"/>
          </a:ln>
          <a:effectLst/>
        </p:spPr>
      </p:pic>
    </p:spTree>
  </p:cSld>
  <p:clrMapOvr>
    <a:masterClrMapping/>
  </p:clrMapOvr>
  <p:transition/>
  <p:timing/>
</p:sld>
</file>

<file path=ppt/tags/tag1.xml><?xml version="1.0" encoding="utf-8"?>
<p:tagLst xmlns:p="http://schemas.openxmlformats.org/presentationml/2006/main">
  <p:tag name="AS_NET" val="6.0.8"/>
  <p:tag name="AS_OS" val="Unix 5.11.0.1022"/>
  <p:tag name="AS_RELEASE_DATE" val="2022.08.14"/>
  <p:tag name="AS_TITLE" val="Aspose.Slides for .NET5"/>
  <p:tag name="AS_VERSION" val="22.8"/>
</p:tagLst>
</file>

<file path=ppt/theme/_rels/theme20.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21.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24.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25.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26.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27.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28.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29.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30.xml.rels>&#65279;<?xml version="1.0" encoding="utf-8" standalone="yes"?><Relationships xmlns="http://schemas.openxmlformats.org/package/2006/relationships"><Relationship Id="rId1" Type="http://schemas.openxmlformats.org/officeDocument/2006/relationships/image" Target="../media/image3.jpeg" /></Relationships>
</file>

<file path=ppt/theme/_rels/theme31.xml.rels>&#65279;<?xml version="1.0" encoding="utf-8" standalone="yes"?><Relationships xmlns="http://schemas.openxmlformats.org/package/2006/relationships"><Relationship Id="rId1" Type="http://schemas.openxmlformats.org/officeDocument/2006/relationships/image" Target="../media/image3.jpeg" /></Relationships>
</file>

<file path=ppt/theme/_rels/theme32.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33.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34.xml.rels>&#65279;<?xml version="1.0" encoding="utf-8" standalone="yes"?><Relationships xmlns="http://schemas.openxmlformats.org/package/2006/relationships"><Relationship Id="rId1" Type="http://schemas.openxmlformats.org/officeDocument/2006/relationships/image" Target="../media/image3.jpeg" /></Relationships>
</file>

<file path=ppt/theme/_rels/theme35.xml.rels>&#65279;<?xml version="1.0" encoding="utf-8" standalone="yes"?><Relationships xmlns="http://schemas.openxmlformats.org/package/2006/relationships"><Relationship Id="rId1" Type="http://schemas.openxmlformats.org/officeDocument/2006/relationships/image" Target="../media/image3.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21.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2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4.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25.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26.xml><?xml version="1.0" encoding="utf-8"?>
<a:theme xmlns:r="http://schemas.openxmlformats.org/officeDocument/2006/relationships"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r:embed="rId1">
            <a:duotone>
              <a:schemeClr val="phClr">
                <a:shade val="60000"/>
                <a:satMod val="110000"/>
              </a:schemeClr>
              <a:schemeClr val="phClr">
                <a:tint val="95000"/>
              </a:schemeClr>
            </a:duotone>
          </a:blip>
          <a:tile tx="0" ty="0" sx="50000" sy="50000" flip="none" algn="tl"/>
        </a:blipFill>
      </a:bgFillStyleLst>
    </a:fmtScheme>
  </a:themeElements>
  <a:objectDefaults/>
</a:theme>
</file>

<file path=ppt/theme/theme27.xml><?xml version="1.0" encoding="utf-8"?>
<a:theme xmlns:r="http://schemas.openxmlformats.org/officeDocument/2006/relationships"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r:embed="rId1">
            <a:duotone>
              <a:schemeClr val="phClr">
                <a:shade val="60000"/>
                <a:satMod val="110000"/>
              </a:schemeClr>
              <a:schemeClr val="phClr">
                <a:tint val="95000"/>
              </a:schemeClr>
            </a:duotone>
          </a:blip>
          <a:tile tx="0" ty="0" sx="50000" sy="50000" flip="none" algn="tl"/>
        </a:blipFill>
      </a:bgFillStyleLst>
    </a:fmtScheme>
  </a:themeElements>
  <a:objectDefaults/>
</a:theme>
</file>

<file path=ppt/theme/theme28.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29.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r="http://schemas.openxmlformats.org/officeDocument/2006/relationships"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r:embed="rId1">
            <a:duotone>
              <a:schemeClr val="phClr">
                <a:shade val="80000"/>
              </a:schemeClr>
              <a:schemeClr val="phClr">
                <a:tint val="91000"/>
              </a:schemeClr>
            </a:duotone>
          </a:blip>
          <a:tile tx="0" ty="0" sx="40000" sy="50000" flip="y" algn="tl"/>
        </a:blipFill>
      </a:bgFillStyleLst>
    </a:fmtScheme>
  </a:themeElements>
  <a:objectDefaults/>
</a:theme>
</file>

<file path=ppt/theme/theme31.xml><?xml version="1.0" encoding="utf-8"?>
<a:theme xmlns:r="http://schemas.openxmlformats.org/officeDocument/2006/relationships"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r:embed="rId1">
            <a:duotone>
              <a:schemeClr val="phClr">
                <a:shade val="80000"/>
              </a:schemeClr>
              <a:schemeClr val="phClr">
                <a:tint val="91000"/>
              </a:schemeClr>
            </a:duotone>
          </a:blip>
          <a:tile tx="0" ty="0" sx="40000" sy="50000" flip="y" algn="tl"/>
        </a:blipFill>
      </a:bgFillStyleLst>
    </a:fmtScheme>
  </a:themeElements>
  <a:objectDefaults/>
</a:theme>
</file>

<file path=ppt/theme/theme32.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33.xml><?xml version="1.0" encoding="utf-8"?>
<a:theme xmlns:r="http://schemas.openxmlformats.org/officeDocument/2006/relationships"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Gill Sans MT"/>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Gill Sans MT"/>
        <a:cs typeface="Arial"/>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r:embed="rId1">
            <a:duotone>
              <a:schemeClr val="phClr">
                <a:shade val="9000"/>
                <a:satMod val="300000"/>
              </a:schemeClr>
              <a:schemeClr val="phClr">
                <a:tint val="90000"/>
                <a:satMod val="225000"/>
              </a:schemeClr>
            </a:duotone>
          </a:blip>
          <a:tile tx="0" ty="0" sx="90000" sy="90000" flip="xy" algn="tl"/>
        </a:blipFill>
      </a:bgFillStyleLst>
    </a:fmtScheme>
  </a:themeElements>
  <a:objectDefaults/>
</a:theme>
</file>

<file path=ppt/theme/theme34.xml><?xml version="1.0" encoding="utf-8"?>
<a:theme xmlns:r="http://schemas.openxmlformats.org/officeDocument/2006/relationships"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r:embed="rId1">
            <a:duotone>
              <a:schemeClr val="phClr">
                <a:shade val="80000"/>
              </a:schemeClr>
              <a:schemeClr val="phClr">
                <a:tint val="91000"/>
              </a:schemeClr>
            </a:duotone>
          </a:blip>
          <a:tile tx="0" ty="0" sx="40000" sy="50000" flip="y" algn="tl"/>
        </a:blipFill>
      </a:bgFillStyleLst>
    </a:fmtScheme>
  </a:themeElements>
  <a:objectDefaults/>
</a:theme>
</file>

<file path=ppt/theme/theme35.xml><?xml version="1.0" encoding="utf-8"?>
<a:theme xmlns:r="http://schemas.openxmlformats.org/officeDocument/2006/relationships"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r:embed="rId1">
            <a:duotone>
              <a:schemeClr val="phClr">
                <a:shade val="80000"/>
              </a:schemeClr>
              <a:schemeClr val="phClr">
                <a:tint val="91000"/>
              </a:schemeClr>
            </a:duotone>
          </a:blip>
          <a:tile tx="0" ty="0" sx="40000" sy="50000" flip="y" algn="tl"/>
        </a:blipFill>
      </a:bgFillStyleLst>
    </a:fmtScheme>
  </a:themeElements>
  <a:objectDefaults/>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314</Paragraphs>
  <Slides>101</Slides>
  <Notes>0</Notes>
  <TotalTime>1</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101</vt:i4>
      </vt:variant>
    </vt:vector>
  </HeadingPairs>
  <TitlesOfParts>
    <vt:vector baseType="lpstr" size="113">
      <vt:lpstr>Arial</vt:lpstr>
      <vt:lpstr>Calibri</vt:lpstr>
      <vt:lpstr>Calibri Light</vt:lpstr>
      <vt:lpstr>Gill Sans MT</vt:lpstr>
      <vt:lpstr>Wingdings 2</vt:lpstr>
      <vt:lpstr>Verdana</vt:lpstr>
      <vt:lpstr>Lucida Sans Unicode</vt:lpstr>
      <vt:lpstr>Wingdings 3</vt:lpstr>
      <vt:lpstr>Wingdings</vt:lpstr>
      <vt:lpstr>Century Schoolbook</vt:lpstr>
      <vt:lpstr>Arial Black</vt:lpstr>
      <vt:lpstr>Office Theme</vt:lpstr>
      <vt:lpstr>Wikipedia</vt:lpstr>
      <vt:lpstr>PowerPoint Presentation</vt:lpstr>
      <vt:lpstr>PowerPoint Presentation</vt:lpstr>
      <vt:lpstr>PowerPoint Presentation</vt:lpstr>
      <vt:lpstr>PowerPoint Presentation</vt:lpstr>
      <vt:lpstr>PowerPoint Presentation</vt:lpstr>
      <vt:lpstr>PowerPoint Presentation</vt:lpstr>
      <vt:lpstr>Trust and security</vt:lpstr>
      <vt:lpstr>PowerPoint Presentation</vt:lpstr>
      <vt:lpstr>LinkedIn</vt:lpstr>
      <vt:lpstr>PowerPoint Presentation</vt:lpstr>
      <vt:lpstr>Platform and features</vt:lpstr>
      <vt:lpstr>Google – advertising</vt:lpstr>
      <vt:lpstr>PowerPoint Presentation</vt:lpstr>
      <vt:lpstr>Google Ads Appear</vt:lpstr>
      <vt:lpstr>Google Ads work</vt:lpstr>
      <vt:lpstr>PowerPoint Presentation</vt:lpstr>
      <vt:lpstr>Google analytics</vt:lpstr>
      <vt:lpstr>PowerPoint Presentation</vt:lpstr>
      <vt:lpstr>Types of data</vt:lpstr>
      <vt:lpstr>How does Google Analytics work?</vt:lpstr>
      <vt:lpstr>PowerPoint Presentation</vt:lpstr>
      <vt:lpstr>Google ads visibility</vt:lpstr>
      <vt:lpstr>PowerPoint Presentation</vt:lpstr>
      <vt:lpstr>PowerPoint Presentation</vt:lpstr>
      <vt:lpstr>viewable ad</vt:lpstr>
      <vt:lpstr>Active View metrics</vt:lpstr>
      <vt:lpstr>PowerPoint Presentation</vt:lpstr>
      <vt:lpstr>Bulk emailing essentials</vt:lpstr>
      <vt:lpstr>PowerPoint Presentation</vt:lpstr>
      <vt:lpstr>Two Types of Bulk Emails</vt:lpstr>
      <vt:lpstr>Benefits of Bulk Email Marketing</vt:lpstr>
      <vt:lpstr>How to Do Bulk Email Marketing</vt:lpstr>
      <vt:lpstr>Integration of social media buttons into business website</vt:lpstr>
      <vt:lpstr>PowerPoint Presentation</vt:lpstr>
      <vt:lpstr>Guidelines for Integrate social media onto your website</vt:lpstr>
      <vt:lpstr>Way to integrate social media into your website:</vt:lpstr>
      <vt:lpstr>PowerPoint Presentation</vt:lpstr>
      <vt:lpstr>PowerPoint Presentation</vt:lpstr>
      <vt:lpstr>Campaign budgeting</vt:lpstr>
      <vt:lpstr>PowerPoint Presentation</vt:lpstr>
      <vt:lpstr>Marketing Budget for Small Business</vt:lpstr>
      <vt:lpstr>How much should a company spend on marketing?</vt:lpstr>
      <vt:lpstr>Marketing Costs</vt:lpstr>
      <vt:lpstr>Cost control</vt:lpstr>
      <vt:lpstr>PowerPoint Presentation</vt:lpstr>
      <vt:lpstr>Importance of Cost control</vt:lpstr>
      <vt:lpstr>Role of Cost Control</vt:lpstr>
      <vt:lpstr>Standards of Cost Control</vt:lpstr>
      <vt:lpstr>Resource Planning</vt:lpstr>
      <vt:lpstr>PowerPoint Presentation</vt:lpstr>
      <vt:lpstr>Resource planning for teams</vt:lpstr>
      <vt:lpstr>Resource planning process</vt:lpstr>
      <vt:lpstr>PowerPoint Presentation</vt:lpstr>
      <vt:lpstr>PowerPoint Presentation</vt:lpstr>
      <vt:lpstr>PowerPoint Presentation</vt:lpstr>
      <vt:lpstr>Strengthen your brand</vt:lpstr>
      <vt:lpstr>PowerPoint Presentation</vt:lpstr>
      <vt:lpstr>The benefits of building a good brand</vt:lpstr>
      <vt:lpstr>KNOWING WHAT YOUR BRAND NEEDS</vt:lpstr>
      <vt:lpstr>WAYS TO COMMUNICATE BRAND VALUE</vt:lpstr>
      <vt:lpstr>Generate leads</vt:lpstr>
      <vt:lpstr>PowerPoint Presentation</vt:lpstr>
      <vt:lpstr>Why do you need lead generation?</vt:lpstr>
      <vt:lpstr>PowerPoint Presentation</vt:lpstr>
      <vt:lpstr>Lead Generation Process</vt:lpstr>
      <vt:lpstr>Lead Generation Marketing</vt:lpstr>
      <vt:lpstr>PowerPoint Presentation</vt:lpstr>
      <vt:lpstr>PowerPoint Presentation</vt:lpstr>
      <vt:lpstr>Getmore visibility online</vt:lpstr>
      <vt:lpstr>PowerPoint Presentation</vt:lpstr>
      <vt:lpstr>steps for increasing visibility in digital marketing.</vt:lpstr>
      <vt:lpstr>Ways to Increase the Visibility of Your Online Content</vt:lpstr>
      <vt:lpstr>PowerPoint Presentation</vt:lpstr>
      <vt:lpstr>PowerPoint Presentation</vt:lpstr>
      <vt:lpstr>connect with your audience </vt:lpstr>
      <vt:lpstr>PowerPoint Presentation</vt:lpstr>
      <vt:lpstr>Who is your target audience?</vt:lpstr>
      <vt:lpstr>Roles of Your Target Audience</vt:lpstr>
      <vt:lpstr>Types of Target Audiences</vt:lpstr>
      <vt:lpstr>PowerPoint Presentation</vt:lpstr>
      <vt:lpstr>link exchange</vt:lpstr>
      <vt:lpstr>PowerPoint Presentation</vt:lpstr>
      <vt:lpstr>Assessment by search engines</vt:lpstr>
      <vt:lpstr>types of link exchange</vt:lpstr>
      <vt:lpstr>link exchange in SEO</vt:lpstr>
      <vt:lpstr>What is link exchange in SEO today?</vt:lpstr>
      <vt:lpstr>Websites you should avoid</vt:lpstr>
      <vt:lpstr>Registering with directories</vt:lpstr>
      <vt:lpstr>PowerPoint Presentation</vt:lpstr>
      <vt:lpstr>How to Register a Domain Name</vt:lpstr>
      <vt:lpstr>What is a Domain Name?</vt:lpstr>
      <vt:lpstr>How to Register a Domain Name: 4 Options</vt:lpstr>
      <vt:lpstr>PowerPoint Presentation</vt:lpstr>
      <vt:lpstr>How to Choose the Best Domain Name</vt:lpstr>
      <vt:lpstr>Data visualization</vt:lpstr>
      <vt:lpstr>PowerPoint Presentation</vt:lpstr>
      <vt:lpstr>Types of Data Visualization</vt:lpstr>
      <vt:lpstr>PowerPoint Presentation</vt:lpstr>
      <vt:lpstr>PowerPoint Presentation</vt:lpstr>
      <vt:lpstr>Advantages of data visualization</vt:lpstr>
    </vt:vector>
  </TitlesOfParts>
  <LinksUpToDate>0</LinksUpToDate>
  <SharedDoc>0</SharedDoc>
  <HyperlinksChanged>0</HyperlinksChanged>
  <Application>Aspose.Slides for .NET</Application>
  <AppVersion>22.0800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2022-10-28T06:36:44.434</cp:lastPrinted>
  <dcterms:created xsi:type="dcterms:W3CDTF">2022-10-28T06:36:44Z</dcterms:created>
  <dcterms:modified xsi:type="dcterms:W3CDTF">2022-10-28T06:36:51Z</dcterms:modified>
</cp:coreProperties>
</file>